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1"/>
  </p:notesMasterIdLst>
  <p:sldIdLst>
    <p:sldId id="256" r:id="rId4"/>
    <p:sldId id="287" r:id="rId5"/>
    <p:sldId id="288" r:id="rId6"/>
    <p:sldId id="339" r:id="rId7"/>
    <p:sldId id="289" r:id="rId8"/>
    <p:sldId id="338" r:id="rId9"/>
    <p:sldId id="340" r:id="rId10"/>
    <p:sldId id="361" r:id="rId11"/>
    <p:sldId id="362" r:id="rId12"/>
    <p:sldId id="381" r:id="rId13"/>
    <p:sldId id="400" r:id="rId14"/>
    <p:sldId id="401" r:id="rId15"/>
    <p:sldId id="402" r:id="rId16"/>
    <p:sldId id="404" r:id="rId17"/>
    <p:sldId id="403" r:id="rId18"/>
    <p:sldId id="408" r:id="rId19"/>
    <p:sldId id="276" r:id="rId20"/>
  </p:sldIdLst>
  <p:sldSz cx="9144000" cy="6858000" type="screen4x3"/>
  <p:notesSz cx="6858000" cy="9144000"/>
  <p:custDataLst>
    <p:tags r:id="rId25"/>
  </p:custDataLst>
  <p:defaultTextStyle>
    <a:defPPr>
      <a:defRPr lang="en-US"/>
    </a:defPPr>
    <a:lvl1pPr marL="0" lvl="0" indent="0" algn="l" defTabSz="91440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166E"/>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48"/>
    <p:restoredTop sz="94660"/>
  </p:normalViewPr>
  <p:slideViewPr>
    <p:cSldViewPr showGuides="1">
      <p:cViewPr varScale="1">
        <p:scale>
          <a:sx n="108" d="100"/>
          <a:sy n="108" d="100"/>
        </p:scale>
        <p:origin x="1656" y="96"/>
      </p:cViewPr>
      <p:guideLst>
        <p:guide orient="horz" pos="2140"/>
        <p:guide pos="2880"/>
      </p:guideLst>
    </p:cSldViewPr>
  </p:slideViewPr>
  <p:notesTextViewPr>
    <p:cViewPr>
      <p:scale>
        <a:sx n="100" d="100"/>
        <a:sy n="100" d="100"/>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6.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125" name="备注占位符 4"/>
          <p:cNvSpPr>
            <a:spLocks noGrp="1"/>
          </p:cNvSpPr>
          <p:nvPr>
            <p:ph type="body" sz="quarter"/>
          </p:nvPr>
        </p:nvSpPr>
        <p:spPr>
          <a:xfrm>
            <a:off x="685800" y="4343400"/>
            <a:ext cx="5486400" cy="4114800"/>
          </a:xfrm>
          <a:prstGeom prst="rect">
            <a:avLst/>
          </a:prstGeom>
          <a:noFill/>
          <a:ln w="9525">
            <a:noFill/>
          </a:ln>
        </p:spPr>
        <p:txBody>
          <a:bodyPr lIns="91440" tIns="45720" rIns="91440" bIns="45720" anchor="t" anchorCtr="0"/>
          <a:p>
            <a:pPr marL="0" lvl="0" indent="0" defTabSz="914400"/>
            <a:r>
              <a:rPr lang="zh-CN" altLang="en-US"/>
              <a:t>单击此处编辑母版文本样式</a:t>
            </a:r>
            <a:endParaRPr lang="zh-CN" altLang="en-US"/>
          </a:p>
          <a:p>
            <a:pPr lvl="1" indent="0" defTabSz="914400"/>
            <a:r>
              <a:rPr lang="zh-CN" altLang="en-US"/>
              <a:t>第二级</a:t>
            </a:r>
            <a:endParaRPr lang="zh-CN" altLang="en-US"/>
          </a:p>
          <a:p>
            <a:pPr lvl="2" indent="0" defTabSz="914400"/>
            <a:r>
              <a:rPr lang="zh-CN" altLang="en-US"/>
              <a:t>第三级</a:t>
            </a:r>
            <a:endParaRPr lang="zh-CN" altLang="en-US"/>
          </a:p>
          <a:p>
            <a:pPr lvl="3" indent="0" defTabSz="914400"/>
            <a:r>
              <a:rPr lang="zh-CN" altLang="en-US"/>
              <a:t>第四级</a:t>
            </a:r>
            <a:endParaRPr lang="zh-CN" altLang="en-US"/>
          </a:p>
          <a:p>
            <a:pPr lvl="4" indent="0" defTabSz="914400"/>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B08FE8B7-0EC0-4B51-9CF1-F3FB0F5377F0}"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image" Target="../media/image2.png"/><Relationship Id="rId3" Type="http://schemas.openxmlformats.org/officeDocument/2006/relationships/oleObject" Target="../embeddings/oleObject1.bin"/><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image" Target="../media/image2.png"/><Relationship Id="rId3" Type="http://schemas.openxmlformats.org/officeDocument/2006/relationships/oleObject" Target="../embeddings/oleObject2.bin"/><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pic>
        <p:nvPicPr>
          <p:cNvPr id="2" name="Picture 31"/>
          <p:cNvPicPr>
            <a:picLocks noChangeAspect="1"/>
          </p:cNvPicPr>
          <p:nvPr userDrawn="1"/>
        </p:nvPicPr>
        <p:blipFill>
          <a:blip r:embed="rId2"/>
          <a:stretch>
            <a:fillRect/>
          </a:stretch>
        </p:blipFill>
        <p:spPr>
          <a:xfrm>
            <a:off x="0" y="4076700"/>
            <a:ext cx="9144000" cy="2808288"/>
          </a:xfrm>
          <a:prstGeom prst="rect">
            <a:avLst/>
          </a:prstGeom>
          <a:noFill/>
          <a:ln w="9525">
            <a:noFill/>
          </a:ln>
        </p:spPr>
      </p:pic>
      <p:graphicFrame>
        <p:nvGraphicFramePr>
          <p:cNvPr id="3" name="Object 29"/>
          <p:cNvGraphicFramePr>
            <a:graphicFrameLocks noChangeAspect="1"/>
          </p:cNvGraphicFramePr>
          <p:nvPr userDrawn="1"/>
        </p:nvGraphicFramePr>
        <p:xfrm>
          <a:off x="0" y="0"/>
          <a:ext cx="9144000" cy="2641600"/>
        </p:xfrm>
        <a:graphic>
          <a:graphicData uri="http://schemas.openxmlformats.org/presentationml/2006/ole">
            <mc:AlternateContent xmlns:mc="http://schemas.openxmlformats.org/markup-compatibility/2006">
              <mc:Choice xmlns:v="urn:schemas-microsoft-com:vml" Requires="v">
                <p:oleObj spid="_x0000_s3077" name="" r:id="rId3" imgW="7429500" imgH="2146300" progId="Photoshop.Image.6">
                  <p:embed/>
                </p:oleObj>
              </mc:Choice>
              <mc:Fallback>
                <p:oleObj name="" r:id="rId3" imgW="7429500" imgH="2146300" progId="Photoshop.Image.6">
                  <p:embed/>
                  <p:pic>
                    <p:nvPicPr>
                      <p:cNvPr id="0" name="图片 3076"/>
                      <p:cNvPicPr/>
                      <p:nvPr/>
                    </p:nvPicPr>
                    <p:blipFill>
                      <a:blip r:embed="rId4"/>
                      <a:stretch>
                        <a:fillRect/>
                      </a:stretch>
                    </p:blipFill>
                    <p:spPr>
                      <a:xfrm>
                        <a:off x="0" y="0"/>
                        <a:ext cx="9144000" cy="2641600"/>
                      </a:xfrm>
                      <a:prstGeom prst="rect">
                        <a:avLst/>
                      </a:prstGeom>
                      <a:noFill/>
                      <a:ln w="38100">
                        <a:noFill/>
                        <a:miter/>
                      </a:ln>
                    </p:spPr>
                  </p:pic>
                </p:oleObj>
              </mc:Fallback>
            </mc:AlternateContent>
          </a:graphicData>
        </a:graphic>
      </p:graphicFrame>
      <p:sp>
        <p:nvSpPr>
          <p:cNvPr id="20" name="Oval 32"/>
          <p:cNvSpPr>
            <a:spLocks noChangeArrowheads="1"/>
          </p:cNvSpPr>
          <p:nvPr/>
        </p:nvSpPr>
        <p:spPr bwMode="ltGray">
          <a:xfrm>
            <a:off x="7667625" y="438150"/>
            <a:ext cx="1162050" cy="116205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Text Box 28"/>
          <p:cNvSpPr txBox="1">
            <a:spLocks noChangeArrowheads="1"/>
          </p:cNvSpPr>
          <p:nvPr/>
        </p:nvSpPr>
        <p:spPr bwMode="auto">
          <a:xfrm>
            <a:off x="7696200" y="809625"/>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4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t>LOGO</a:t>
            </a:r>
            <a:endParaRPr kumimoji="0" lang="en-US" altLang="zh-CN" sz="24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
        <p:nvSpPr>
          <p:cNvPr id="3075" name="Rectangle 3"/>
          <p:cNvSpPr>
            <a:spLocks noGrp="1" noChangeArrowheads="1"/>
          </p:cNvSpPr>
          <p:nvPr>
            <p:ph type="subTitle" idx="1"/>
          </p:nvPr>
        </p:nvSpPr>
        <p:spPr>
          <a:xfrm>
            <a:off x="762000" y="3886200"/>
            <a:ext cx="6629400" cy="381000"/>
          </a:xfrm>
        </p:spPr>
        <p:txBody>
          <a:bodyPr/>
          <a:lstStyle>
            <a:lvl1pPr marL="0" indent="0">
              <a:buFont typeface="Wingdings" panose="05000000000000000000" pitchFamily="2" charset="2"/>
              <a:buNone/>
              <a:defRPr>
                <a:solidFill>
                  <a:schemeClr val="accent1"/>
                </a:solidFill>
              </a:defRPr>
            </a:lvl1pPr>
          </a:lstStyle>
          <a:p>
            <a:pPr lvl="0" fontAlgn="base"/>
            <a:r>
              <a:rPr lang="en-US" altLang="zh-CN" strike="noStrike" noProof="0"/>
              <a:t>Click to edit Master subtitle style</a:t>
            </a:r>
            <a:endParaRPr lang="en-US" altLang="zh-CN" strike="noStrike" noProof="0"/>
          </a:p>
        </p:txBody>
      </p:sp>
      <p:sp>
        <p:nvSpPr>
          <p:cNvPr id="3074" name="Rectangle 2"/>
          <p:cNvSpPr>
            <a:spLocks noGrp="1" noChangeArrowheads="1"/>
          </p:cNvSpPr>
          <p:nvPr>
            <p:ph type="ctrTitle" hasCustomPrompt="1"/>
          </p:nvPr>
        </p:nvSpPr>
        <p:spPr bwMode="gray">
          <a:xfrm>
            <a:off x="762000" y="2667000"/>
            <a:ext cx="5943600" cy="1066800"/>
          </a:xfrm>
          <a:effectLst>
            <a:outerShdw dist="53882"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lstStyle>
            <a:lvl1pPr algn="l">
              <a:defRPr sz="6000">
                <a:solidFill>
                  <a:schemeClr val="tx1"/>
                </a:solidFill>
              </a:defRPr>
            </a:lvl1pPr>
          </a:lstStyle>
          <a:p>
            <a:pPr lvl="0" fontAlgn="base"/>
            <a:r>
              <a:rPr lang="en-US" altLang="zh-CN" strike="noStrike" noProof="0"/>
              <a:t>Click to edit</a:t>
            </a:r>
            <a:br>
              <a:rPr lang="en-US" altLang="zh-CN" noProof="0"/>
            </a:br>
            <a:r>
              <a:rPr lang="en-US" altLang="zh-CN" strike="noStrike" noProof="0"/>
              <a:t>Master title</a:t>
            </a:r>
            <a:br>
              <a:rPr lang="en-US" altLang="zh-CN" noProof="0"/>
            </a:br>
            <a:r>
              <a:rPr lang="en-US" altLang="zh-CN" strike="noStrike" noProof="0"/>
              <a:t>style</a:t>
            </a:r>
            <a:endParaRPr lang="en-US" altLang="zh-CN" strike="noStrike" noProof="0"/>
          </a:p>
        </p:txBody>
      </p:sp>
      <p:sp>
        <p:nvSpPr>
          <p:cNvPr id="22" name="Rectangle 4"/>
          <p:cNvSpPr>
            <a:spLocks noGrp="1" noChangeArrowheads="1"/>
          </p:cNvSpPr>
          <p:nvPr>
            <p:ph type="dt" sz="half" idx="2"/>
          </p:nvPr>
        </p:nvSpPr>
        <p:spPr bwMode="white">
          <a:xfrm>
            <a:off x="457200" y="6564313"/>
            <a:ext cx="2133600" cy="15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b="0">
                <a:latin typeface="Times New Roman" panose="02020603050405020304" pitchFamily="18" charset="0"/>
              </a:defRPr>
            </a:lvl1pPr>
          </a:lstStyle>
          <a:p>
            <a:pPr marL="0" marR="0" indent="0" algn="l" defTabSz="914400" rtl="0" fontAlgn="base" latinLnBrk="0">
              <a:lnSpc>
                <a:spcPct val="100000"/>
              </a:lnSpc>
              <a:spcBef>
                <a:spcPct val="0"/>
              </a:spcBef>
              <a:spcAft>
                <a:spcPct val="0"/>
              </a:spcAft>
              <a:buClrTx/>
              <a:buSzTx/>
              <a:buFontTx/>
              <a:buNone/>
              <a:defRPr/>
            </a:pPr>
            <a:endParaRPr kumimoji="0" lang="en-US" altLang="zh-CN" i="0" strike="noStrike" kern="1200" cap="none" spc="0" normalizeH="0" baseline="0" noProof="0">
              <a:latin typeface="Times New Roman" panose="02020603050405020304" pitchFamily="18" charset="0"/>
              <a:ea typeface="宋体" panose="02010600030101010101" pitchFamily="2" charset="-122"/>
              <a:cs typeface="+mn-cs"/>
            </a:endParaRPr>
          </a:p>
        </p:txBody>
      </p:sp>
      <p:sp>
        <p:nvSpPr>
          <p:cNvPr id="23" name="Rectangle 5"/>
          <p:cNvSpPr>
            <a:spLocks noGrp="1" noChangeArrowheads="1"/>
          </p:cNvSpPr>
          <p:nvPr>
            <p:ph type="ftr" sz="quarter" idx="3"/>
          </p:nvPr>
        </p:nvSpPr>
        <p:spPr bwMode="white">
          <a:xfrm>
            <a:off x="3124200" y="6550025"/>
            <a:ext cx="2895600"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b="0">
                <a:latin typeface="Times New Roman" panose="02020603050405020304" pitchFamily="18" charset="0"/>
              </a:defRPr>
            </a:lvl1pPr>
          </a:lstStyle>
          <a:p>
            <a:pPr marL="0" marR="0" indent="0" defTabSz="914400" rtl="0" fontAlgn="base" latinLnBrk="0">
              <a:lnSpc>
                <a:spcPct val="100000"/>
              </a:lnSpc>
              <a:spcBef>
                <a:spcPct val="0"/>
              </a:spcBef>
              <a:spcAft>
                <a:spcPct val="0"/>
              </a:spcAft>
              <a:buClrTx/>
              <a:buSzTx/>
              <a:buFontTx/>
              <a:buNone/>
              <a:defRPr/>
            </a:pPr>
            <a:endParaRPr kumimoji="0" lang="en-US" altLang="zh-CN" i="0" strike="noStrike" kern="1200" cap="none" spc="0" normalizeH="0" baseline="0" noProof="0">
              <a:latin typeface="Times New Roman" panose="02020603050405020304" pitchFamily="18" charset="0"/>
              <a:ea typeface="宋体" panose="02010600030101010101" pitchFamily="2" charset="-122"/>
              <a:cs typeface="+mn-cs"/>
            </a:endParaRPr>
          </a:p>
        </p:txBody>
      </p:sp>
      <p:sp>
        <p:nvSpPr>
          <p:cNvPr id="24" name="Rectangle 6"/>
          <p:cNvSpPr>
            <a:spLocks noGrp="1" noChangeArrowheads="1"/>
          </p:cNvSpPr>
          <p:nvPr>
            <p:ph type="sldNum" sz="quarter" idx="4"/>
          </p:nvPr>
        </p:nvSpPr>
        <p:spPr bwMode="white">
          <a:xfrm>
            <a:off x="6553200" y="6535738"/>
            <a:ext cx="2133600" cy="18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b="0">
                <a:latin typeface="Times New Roman" panose="02020603050405020304" pitchFamily="18" charset="0"/>
              </a:defRPr>
            </a:lvl1pPr>
          </a:lstStyle>
          <a:p>
            <a:pPr marL="0" marR="0" indent="0" defTabSz="914400" rtl="0" fontAlgn="base" latinLnBrk="0">
              <a:lnSpc>
                <a:spcPct val="100000"/>
              </a:lnSpc>
              <a:spcBef>
                <a:spcPct val="0"/>
              </a:spcBef>
              <a:spcAft>
                <a:spcPct val="0"/>
              </a:spcAft>
              <a:buClrTx/>
              <a:buSzTx/>
              <a:buFontTx/>
              <a:buNone/>
              <a:defRPr/>
            </a:pPr>
            <a:fld id="{54C8B35D-C853-4EE3-9D99-0FD834359829}" type="slidenum">
              <a:rPr kumimoji="0" lang="en-US" altLang="zh-CN" i="0" strike="noStrike" kern="1200" cap="none" spc="0" normalizeH="0" baseline="0" noProof="0">
                <a:latin typeface="Times New Roman" panose="02020603050405020304" pitchFamily="18" charset="0"/>
                <a:ea typeface="宋体" panose="02010600030101010101" pitchFamily="2" charset="-122"/>
                <a:cs typeface="+mn-cs"/>
              </a:rPr>
            </a:fld>
            <a:endParaRPr kumimoji="0" lang="en-US" altLang="zh-CN" i="0" strike="noStrike" kern="1200" cap="none" spc="0" normalizeH="0" baseline="0" noProof="0">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86550" y="152400"/>
            <a:ext cx="2076450" cy="61722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152400"/>
            <a:ext cx="6076950" cy="61722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305800" cy="563563"/>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457200" y="1219200"/>
            <a:ext cx="8229600" cy="51054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Char char="v"/>
              <a:defRPr/>
            </a:pPr>
            <a:endParaRPr kumimoji="0" lang="zh-CN" altLang="en-US" sz="28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pic>
        <p:nvPicPr>
          <p:cNvPr id="4098" name="Picture 31"/>
          <p:cNvPicPr>
            <a:picLocks noChangeAspect="1"/>
          </p:cNvPicPr>
          <p:nvPr userDrawn="1"/>
        </p:nvPicPr>
        <p:blipFill>
          <a:blip r:embed="rId2"/>
          <a:stretch>
            <a:fillRect/>
          </a:stretch>
        </p:blipFill>
        <p:spPr>
          <a:xfrm>
            <a:off x="0" y="4076700"/>
            <a:ext cx="9144000" cy="2808288"/>
          </a:xfrm>
          <a:prstGeom prst="rect">
            <a:avLst/>
          </a:prstGeom>
          <a:noFill/>
          <a:ln w="9525">
            <a:noFill/>
          </a:ln>
        </p:spPr>
      </p:pic>
      <p:graphicFrame>
        <p:nvGraphicFramePr>
          <p:cNvPr id="4099" name="Object 29"/>
          <p:cNvGraphicFramePr>
            <a:graphicFrameLocks noChangeAspect="1"/>
          </p:cNvGraphicFramePr>
          <p:nvPr userDrawn="1"/>
        </p:nvGraphicFramePr>
        <p:xfrm>
          <a:off x="0" y="0"/>
          <a:ext cx="9144000" cy="2641600"/>
        </p:xfrm>
        <a:graphic>
          <a:graphicData uri="http://schemas.openxmlformats.org/presentationml/2006/ole">
            <mc:AlternateContent xmlns:mc="http://schemas.openxmlformats.org/markup-compatibility/2006">
              <mc:Choice xmlns:v="urn:schemas-microsoft-com:vml" Requires="v">
                <p:oleObj spid="_x0000_s3076" name="" r:id="rId3" imgW="7429500" imgH="2146300" progId="Photoshop.Image.6">
                  <p:embed/>
                </p:oleObj>
              </mc:Choice>
              <mc:Fallback>
                <p:oleObj name="" r:id="rId3" imgW="7429500" imgH="2146300" progId="Photoshop.Image.6">
                  <p:embed/>
                  <p:pic>
                    <p:nvPicPr>
                      <p:cNvPr id="0" name="图片 3075"/>
                      <p:cNvPicPr/>
                      <p:nvPr/>
                    </p:nvPicPr>
                    <p:blipFill>
                      <a:blip r:embed="rId4"/>
                      <a:stretch>
                        <a:fillRect/>
                      </a:stretch>
                    </p:blipFill>
                    <p:spPr>
                      <a:xfrm>
                        <a:off x="0" y="0"/>
                        <a:ext cx="9144000" cy="2641600"/>
                      </a:xfrm>
                      <a:prstGeom prst="rect">
                        <a:avLst/>
                      </a:prstGeom>
                      <a:noFill/>
                      <a:ln w="38100">
                        <a:noFill/>
                        <a:miter/>
                      </a:ln>
                    </p:spPr>
                  </p:pic>
                </p:oleObj>
              </mc:Fallback>
            </mc:AlternateContent>
          </a:graphicData>
        </a:graphic>
      </p:graphicFrame>
      <p:sp>
        <p:nvSpPr>
          <p:cNvPr id="20" name="Oval 32"/>
          <p:cNvSpPr>
            <a:spLocks noChangeArrowheads="1"/>
          </p:cNvSpPr>
          <p:nvPr/>
        </p:nvSpPr>
        <p:spPr bwMode="ltGray">
          <a:xfrm>
            <a:off x="7667625" y="438150"/>
            <a:ext cx="1162050" cy="1162050"/>
          </a:xfrm>
          <a:prstGeom prst="ellipse">
            <a:avLst/>
          </a:prstGeom>
          <a:solidFill>
            <a:schemeClr val="hlink"/>
          </a:soli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 name="Text Box 28"/>
          <p:cNvSpPr txBox="1">
            <a:spLocks noChangeArrowheads="1"/>
          </p:cNvSpPr>
          <p:nvPr/>
        </p:nvSpPr>
        <p:spPr bwMode="auto">
          <a:xfrm>
            <a:off x="7696200" y="809625"/>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4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t>LOGO</a:t>
            </a:r>
            <a:endParaRPr kumimoji="0" lang="en-US" altLang="zh-CN" sz="24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
        <p:nvSpPr>
          <p:cNvPr id="3075" name="Rectangle 3"/>
          <p:cNvSpPr>
            <a:spLocks noGrp="1" noChangeArrowheads="1"/>
          </p:cNvSpPr>
          <p:nvPr>
            <p:ph type="subTitle" idx="1"/>
          </p:nvPr>
        </p:nvSpPr>
        <p:spPr>
          <a:xfrm>
            <a:off x="762000" y="3886200"/>
            <a:ext cx="6629400" cy="381000"/>
          </a:xfrm>
        </p:spPr>
        <p:txBody>
          <a:bodyPr/>
          <a:lstStyle>
            <a:lvl1pPr marL="0" indent="0">
              <a:buFont typeface="Wingdings" panose="05000000000000000000" pitchFamily="2" charset="2"/>
              <a:buNone/>
              <a:defRPr>
                <a:solidFill>
                  <a:schemeClr val="accent1"/>
                </a:solidFill>
              </a:defRPr>
            </a:lvl1pPr>
          </a:lstStyle>
          <a:p>
            <a:pPr lvl="0" fontAlgn="base"/>
            <a:r>
              <a:rPr lang="en-US" altLang="zh-CN" strike="noStrike" noProof="0"/>
              <a:t>Click to edit Master subtitle style</a:t>
            </a:r>
            <a:endParaRPr lang="en-US" altLang="zh-CN" strike="noStrike" noProof="0"/>
          </a:p>
        </p:txBody>
      </p:sp>
      <p:sp>
        <p:nvSpPr>
          <p:cNvPr id="3074" name="Rectangle 2"/>
          <p:cNvSpPr>
            <a:spLocks noGrp="1" noChangeArrowheads="1"/>
          </p:cNvSpPr>
          <p:nvPr>
            <p:ph type="ctrTitle" hasCustomPrompt="1"/>
          </p:nvPr>
        </p:nvSpPr>
        <p:spPr bwMode="gray">
          <a:xfrm>
            <a:off x="762000" y="2667000"/>
            <a:ext cx="5943600" cy="1066800"/>
          </a:xfrm>
          <a:effectLst>
            <a:outerShdw dist="53882" dir="2700000" algn="ctr" rotWithShape="0">
              <a:schemeClr val="bg2"/>
            </a:outerShdw>
          </a:effectLst>
          <a:extLst>
            <a:ext uri="{909E8E84-426E-40DD-AFC4-6F175D3DCCD1}">
              <a14:hiddenFill xmlns:a14="http://schemas.microsoft.com/office/drawing/2010/main">
                <a:solidFill>
                  <a:schemeClr val="accent1"/>
                </a:solidFill>
              </a14:hiddenFill>
            </a:ext>
          </a:extLst>
        </p:spPr>
        <p:txBody>
          <a:bodyPr/>
          <a:lstStyle>
            <a:lvl1pPr algn="l">
              <a:defRPr sz="6000">
                <a:solidFill>
                  <a:schemeClr val="tx1"/>
                </a:solidFill>
              </a:defRPr>
            </a:lvl1pPr>
          </a:lstStyle>
          <a:p>
            <a:pPr lvl="0" fontAlgn="base"/>
            <a:r>
              <a:rPr lang="en-US" altLang="zh-CN" strike="noStrike" noProof="0"/>
              <a:t>Click to edit</a:t>
            </a:r>
            <a:br>
              <a:rPr lang="en-US" altLang="zh-CN" noProof="0"/>
            </a:br>
            <a:r>
              <a:rPr lang="en-US" altLang="zh-CN" strike="noStrike" noProof="0"/>
              <a:t>Master title</a:t>
            </a:r>
            <a:br>
              <a:rPr lang="en-US" altLang="zh-CN" noProof="0"/>
            </a:br>
            <a:r>
              <a:rPr lang="en-US" altLang="zh-CN" strike="noStrike" noProof="0"/>
              <a:t>style</a:t>
            </a:r>
            <a:endParaRPr lang="en-US" altLang="zh-CN" strike="noStrike" noProof="0"/>
          </a:p>
        </p:txBody>
      </p:sp>
      <p:sp>
        <p:nvSpPr>
          <p:cNvPr id="22" name="Rectangle 4"/>
          <p:cNvSpPr>
            <a:spLocks noGrp="1" noChangeArrowheads="1"/>
          </p:cNvSpPr>
          <p:nvPr>
            <p:ph type="dt" sz="half" idx="2"/>
          </p:nvPr>
        </p:nvSpPr>
        <p:spPr bwMode="white">
          <a:xfrm>
            <a:off x="457200" y="6564313"/>
            <a:ext cx="2133600" cy="15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b="0">
                <a:latin typeface="Times New Roman" panose="02020603050405020304" pitchFamily="18" charset="0"/>
              </a:defRPr>
            </a:lvl1pPr>
          </a:lstStyle>
          <a:p>
            <a:pPr marL="0" marR="0" indent="0" algn="l" defTabSz="914400" rtl="0" fontAlgn="base" latinLnBrk="0">
              <a:lnSpc>
                <a:spcPct val="100000"/>
              </a:lnSpc>
              <a:spcBef>
                <a:spcPct val="0"/>
              </a:spcBef>
              <a:spcAft>
                <a:spcPct val="0"/>
              </a:spcAft>
              <a:buClrTx/>
              <a:buSzTx/>
              <a:buFontTx/>
              <a:buNone/>
              <a:defRPr/>
            </a:pPr>
            <a:endParaRPr kumimoji="0" lang="en-US" altLang="zh-CN" i="0" strike="noStrike" kern="1200" cap="none" spc="0" normalizeH="0" baseline="0" noProof="0">
              <a:latin typeface="Times New Roman" panose="02020603050405020304" pitchFamily="18" charset="0"/>
              <a:ea typeface="宋体" panose="02010600030101010101" pitchFamily="2" charset="-122"/>
              <a:cs typeface="+mn-cs"/>
            </a:endParaRPr>
          </a:p>
        </p:txBody>
      </p:sp>
      <p:sp>
        <p:nvSpPr>
          <p:cNvPr id="23" name="Rectangle 5"/>
          <p:cNvSpPr>
            <a:spLocks noGrp="1" noChangeArrowheads="1"/>
          </p:cNvSpPr>
          <p:nvPr>
            <p:ph type="ftr" sz="quarter" idx="3"/>
          </p:nvPr>
        </p:nvSpPr>
        <p:spPr bwMode="white">
          <a:xfrm>
            <a:off x="3124200" y="6550025"/>
            <a:ext cx="2895600"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b="0">
                <a:latin typeface="Times New Roman" panose="02020603050405020304" pitchFamily="18" charset="0"/>
              </a:defRPr>
            </a:lvl1pPr>
          </a:lstStyle>
          <a:p>
            <a:pPr marL="0" marR="0" indent="0" defTabSz="914400" rtl="0" fontAlgn="base" latinLnBrk="0">
              <a:lnSpc>
                <a:spcPct val="100000"/>
              </a:lnSpc>
              <a:spcBef>
                <a:spcPct val="0"/>
              </a:spcBef>
              <a:spcAft>
                <a:spcPct val="0"/>
              </a:spcAft>
              <a:buClrTx/>
              <a:buSzTx/>
              <a:buFontTx/>
              <a:buNone/>
              <a:defRPr/>
            </a:pPr>
            <a:endParaRPr kumimoji="0" lang="en-US" altLang="zh-CN" i="0" strike="noStrike" kern="1200" cap="none" spc="0" normalizeH="0" baseline="0" noProof="0">
              <a:latin typeface="Times New Roman" panose="02020603050405020304" pitchFamily="18" charset="0"/>
              <a:ea typeface="宋体" panose="02010600030101010101" pitchFamily="2" charset="-122"/>
              <a:cs typeface="+mn-cs"/>
            </a:endParaRPr>
          </a:p>
        </p:txBody>
      </p:sp>
      <p:sp>
        <p:nvSpPr>
          <p:cNvPr id="24" name="Rectangle 6"/>
          <p:cNvSpPr>
            <a:spLocks noGrp="1" noChangeArrowheads="1"/>
          </p:cNvSpPr>
          <p:nvPr>
            <p:ph type="sldNum" sz="quarter" idx="4"/>
          </p:nvPr>
        </p:nvSpPr>
        <p:spPr bwMode="white">
          <a:xfrm>
            <a:off x="6553200" y="6535738"/>
            <a:ext cx="2133600" cy="18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b="0">
                <a:latin typeface="Times New Roman" panose="02020603050405020304" pitchFamily="18" charset="0"/>
              </a:defRPr>
            </a:lvl1pPr>
          </a:lstStyle>
          <a:p>
            <a:pPr marL="0" marR="0" indent="0" defTabSz="914400" rtl="0" fontAlgn="base" latinLnBrk="0">
              <a:lnSpc>
                <a:spcPct val="100000"/>
              </a:lnSpc>
              <a:spcBef>
                <a:spcPct val="0"/>
              </a:spcBef>
              <a:spcAft>
                <a:spcPct val="0"/>
              </a:spcAft>
              <a:buClrTx/>
              <a:buSzTx/>
              <a:buFontTx/>
              <a:buNone/>
              <a:defRPr/>
            </a:pPr>
            <a:fld id="{54C8B35D-C853-4EE3-9D99-0FD834359829}" type="slidenum">
              <a:rPr kumimoji="0" lang="en-US" altLang="zh-CN" i="0" strike="noStrike" kern="1200" cap="none" spc="0" normalizeH="0" baseline="0" noProof="0">
                <a:latin typeface="Times New Roman" panose="02020603050405020304" pitchFamily="18" charset="0"/>
                <a:ea typeface="宋体" panose="02010600030101010101" pitchFamily="2" charset="-122"/>
                <a:cs typeface="+mn-cs"/>
              </a:rPr>
            </a:fld>
            <a:endParaRPr kumimoji="0" lang="en-US" altLang="zh-CN" i="0" strike="noStrike" kern="1200" cap="none" spc="0" normalizeH="0" baseline="0" noProof="0">
              <a:latin typeface="Times New Roman" panose="02020603050405020304" pitchFamily="18"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86550" y="152400"/>
            <a:ext cx="2076450" cy="6172200"/>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152400"/>
            <a:ext cx="6076950" cy="6172200"/>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305800" cy="563563"/>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457200" y="1219200"/>
            <a:ext cx="8229600" cy="51054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Char char="v"/>
              <a:defRPr/>
            </a:pPr>
            <a:endParaRPr kumimoji="0" lang="zh-CN" altLang="en-US" sz="2800" b="1"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endParaRPr kumimoji="0" lang="zh-CN" altLang="en-US" sz="3200" b="1"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3.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3.jpe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Freeform 44"/>
          <p:cNvSpPr/>
          <p:nvPr/>
        </p:nvSpPr>
        <p:spPr>
          <a:xfrm>
            <a:off x="0" y="-1587"/>
            <a:ext cx="9144000" cy="1743075"/>
          </a:xfrm>
          <a:custGeom>
            <a:avLst/>
            <a:gdLst/>
            <a:ahLst/>
            <a:cxnLst>
              <a:cxn ang="0">
                <a:pos x="0" y="0"/>
              </a:cxn>
              <a:cxn ang="0">
                <a:pos x="0" y="982662"/>
              </a:cxn>
              <a:cxn ang="0">
                <a:pos x="4179887" y="785812"/>
              </a:cxn>
              <a:cxn ang="0">
                <a:pos x="9144000" y="1743075"/>
              </a:cxn>
              <a:cxn ang="0">
                <a:pos x="9144000" y="1587"/>
              </a:cxn>
              <a:cxn ang="0">
                <a:pos x="0" y="0"/>
              </a:cxn>
            </a:cxnLst>
            <a:pathLst>
              <a:path w="5760" h="1098">
                <a:moveTo>
                  <a:pt x="0" y="0"/>
                </a:moveTo>
                <a:lnTo>
                  <a:pt x="0" y="619"/>
                </a:lnTo>
                <a:cubicBezTo>
                  <a:pt x="420" y="536"/>
                  <a:pt x="2221" y="477"/>
                  <a:pt x="2633" y="495"/>
                </a:cubicBezTo>
                <a:cubicBezTo>
                  <a:pt x="3045" y="513"/>
                  <a:pt x="4699" y="513"/>
                  <a:pt x="5760" y="1098"/>
                </a:cubicBezTo>
                <a:lnTo>
                  <a:pt x="5760" y="1"/>
                </a:lnTo>
                <a:lnTo>
                  <a:pt x="0" y="0"/>
                </a:lnTo>
                <a:close/>
              </a:path>
            </a:pathLst>
          </a:custGeom>
          <a:gradFill rotWithShape="1">
            <a:gsLst>
              <a:gs pos="0">
                <a:schemeClr val="hlink"/>
              </a:gs>
              <a:gs pos="100000">
                <a:srgbClr val="2041A2"/>
              </a:gs>
            </a:gsLst>
            <a:lin ang="0" scaled="1"/>
            <a:tileRect/>
          </a:gradFill>
          <a:ln w="9525">
            <a:noFill/>
          </a:ln>
        </p:spPr>
        <p:txBody>
          <a:bodyPr/>
          <a:p>
            <a:endParaRPr lang="zh-CN" altLang="en-US"/>
          </a:p>
        </p:txBody>
      </p:sp>
      <p:sp>
        <p:nvSpPr>
          <p:cNvPr id="1027" name="Rectangle 34"/>
          <p:cNvSpPr>
            <a:spLocks noChangeArrowheads="1"/>
          </p:cNvSpPr>
          <p:nvPr/>
        </p:nvSpPr>
        <p:spPr bwMode="gray">
          <a:xfrm>
            <a:off x="0" y="6551613"/>
            <a:ext cx="9144000" cy="3333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8" name="Freeform 35" descr="sky"/>
          <p:cNvSpPr/>
          <p:nvPr userDrawn="1"/>
        </p:nvSpPr>
        <p:spPr>
          <a:xfrm>
            <a:off x="0" y="-1587"/>
            <a:ext cx="9158288" cy="1350962"/>
          </a:xfrm>
          <a:custGeom>
            <a:avLst/>
            <a:gdLst/>
            <a:ahLst/>
            <a:cxnLst>
              <a:cxn ang="0">
                <a:pos x="0" y="0"/>
              </a:cxn>
              <a:cxn ang="0">
                <a:pos x="0" y="2147483646"/>
              </a:cxn>
              <a:cxn ang="0">
                <a:pos x="2147483646" y="2147483646"/>
              </a:cxn>
              <a:cxn ang="0">
                <a:pos x="2147483646" y="2147483646"/>
              </a:cxn>
              <a:cxn ang="0">
                <a:pos x="2147483646" y="2147483646"/>
              </a:cxn>
              <a:cxn ang="0">
                <a:pos x="0" y="0"/>
              </a:cxn>
            </a:cxnLst>
            <a:pathLst>
              <a:path w="5769" h="851">
                <a:moveTo>
                  <a:pt x="0" y="0"/>
                </a:moveTo>
                <a:lnTo>
                  <a:pt x="0" y="732"/>
                </a:lnTo>
                <a:cubicBezTo>
                  <a:pt x="72" y="726"/>
                  <a:pt x="896" y="522"/>
                  <a:pt x="2277" y="476"/>
                </a:cubicBezTo>
                <a:cubicBezTo>
                  <a:pt x="3658" y="430"/>
                  <a:pt x="5102" y="568"/>
                  <a:pt x="5769" y="851"/>
                </a:cubicBezTo>
                <a:lnTo>
                  <a:pt x="5768" y="1"/>
                </a:lnTo>
                <a:lnTo>
                  <a:pt x="0" y="0"/>
                </a:lnTo>
                <a:close/>
              </a:path>
            </a:pathLst>
          </a:custGeom>
          <a:blipFill rotWithShape="1">
            <a:blip r:embed="rId13"/>
            <a:stretch>
              <a:fillRect/>
            </a:stretch>
          </a:blipFill>
          <a:ln w="9525">
            <a:noFill/>
          </a:ln>
        </p:spPr>
        <p:txBody>
          <a:bodyPr/>
          <a:p>
            <a:endParaRPr lang="zh-CN" altLang="en-US"/>
          </a:p>
        </p:txBody>
      </p:sp>
      <p:sp>
        <p:nvSpPr>
          <p:cNvPr id="1029" name="Rectangle 3"/>
          <p:cNvSpPr>
            <a:spLocks noGrp="1"/>
          </p:cNvSpPr>
          <p:nvPr>
            <p:ph type="body"/>
          </p:nvPr>
        </p:nvSpPr>
        <p:spPr>
          <a:xfrm>
            <a:off x="457200" y="1219200"/>
            <a:ext cx="8229600" cy="5105400"/>
          </a:xfrm>
          <a:prstGeom prst="rect">
            <a:avLst/>
          </a:prstGeom>
          <a:noFill/>
          <a:ln w="9525">
            <a:noFill/>
          </a:ln>
        </p:spPr>
        <p:txBody>
          <a:bodyPr anchor="t" anchorCtr="0"/>
          <a:p>
            <a:pPr lvl="0" indent="-342900"/>
            <a:r>
              <a:rPr lang="en-US" altLang="zh-CN" dirty="0"/>
              <a:t>Click to edit Master text styles</a:t>
            </a:r>
            <a:endParaRPr lang="en-US" altLang="zh-CN" dirty="0"/>
          </a:p>
          <a:p>
            <a:pPr lvl="1" indent="-285750"/>
            <a:r>
              <a:rPr lang="en-US" altLang="zh-CN" dirty="0"/>
              <a:t>Second level</a:t>
            </a:r>
            <a:endParaRPr lang="en-US" altLang="zh-CN" dirty="0"/>
          </a:p>
          <a:p>
            <a:pPr lvl="2" indent="-228600"/>
            <a:r>
              <a:rPr lang="en-US" altLang="zh-CN" dirty="0"/>
              <a:t>Third level</a:t>
            </a:r>
            <a:endParaRPr lang="en-US" altLang="zh-CN" dirty="0"/>
          </a:p>
          <a:p>
            <a:pPr lvl="3" indent="-228600"/>
            <a:r>
              <a:rPr lang="en-US" altLang="zh-CN" dirty="0"/>
              <a:t>Fourth level</a:t>
            </a:r>
            <a:endParaRPr lang="en-US" altLang="zh-CN" dirty="0"/>
          </a:p>
          <a:p>
            <a:pPr lvl="4" indent="-228600"/>
            <a:r>
              <a:rPr lang="en-US" altLang="zh-CN" dirty="0"/>
              <a:t>Fifth level</a:t>
            </a:r>
            <a:endParaRPr lang="en-US" altLang="zh-CN" dirty="0"/>
          </a:p>
        </p:txBody>
      </p:sp>
      <p:sp>
        <p:nvSpPr>
          <p:cNvPr id="2" name="Rectangle 4"/>
          <p:cNvSpPr>
            <a:spLocks noGrp="1" noChangeArrowheads="1"/>
          </p:cNvSpPr>
          <p:nvPr>
            <p:ph type="dt" sz="half" idx="2"/>
          </p:nvPr>
        </p:nvSpPr>
        <p:spPr bwMode="white">
          <a:xfrm>
            <a:off x="228600" y="6567488"/>
            <a:ext cx="2667000"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000" b="1">
                <a:solidFill>
                  <a:schemeClr val="bg1"/>
                </a:solidFill>
                <a:latin typeface="+mn-lt"/>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3" name="Rectangle 5"/>
          <p:cNvSpPr>
            <a:spLocks noGrp="1" noChangeArrowheads="1"/>
          </p:cNvSpPr>
          <p:nvPr>
            <p:ph type="ftr" sz="quarter" idx="3"/>
          </p:nvPr>
        </p:nvSpPr>
        <p:spPr bwMode="white">
          <a:xfrm>
            <a:off x="6019800" y="6578600"/>
            <a:ext cx="28956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000" b="1">
                <a:solidFill>
                  <a:schemeClr val="bg1"/>
                </a:solidFill>
                <a:latin typeface="+mn-lt"/>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1030" name="Rectangle 6"/>
          <p:cNvSpPr>
            <a:spLocks noGrp="1" noChangeArrowheads="1"/>
          </p:cNvSpPr>
          <p:nvPr>
            <p:ph type="sldNum" sz="quarter" idx="4"/>
          </p:nvPr>
        </p:nvSpPr>
        <p:spPr bwMode="white">
          <a:xfrm>
            <a:off x="3276600" y="6572250"/>
            <a:ext cx="2133600"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000" b="1">
                <a:solidFill>
                  <a:schemeClr val="bg1"/>
                </a:solidFill>
                <a:latin typeface="Verdana" panose="020B060403050404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
        <p:nvSpPr>
          <p:cNvPr id="1033" name="Rectangle 2"/>
          <p:cNvSpPr>
            <a:spLocks noGrp="1"/>
          </p:cNvSpPr>
          <p:nvPr>
            <p:ph type="title"/>
          </p:nvPr>
        </p:nvSpPr>
        <p:spPr>
          <a:xfrm>
            <a:off x="457200" y="152400"/>
            <a:ext cx="8305800" cy="563563"/>
          </a:xfrm>
          <a:prstGeom prst="rect">
            <a:avLst/>
          </a:prstGeom>
          <a:noFill/>
          <a:ln w="9525">
            <a:noFill/>
          </a:ln>
        </p:spPr>
        <p:txBody>
          <a:bodyPr anchor="ctr" anchorCtr="0"/>
          <a:p>
            <a:pPr lvl="0"/>
            <a:r>
              <a:rPr lang="en-US" altLang="zh-CN" dirty="0"/>
              <a:t>Click to edit Master title style</a:t>
            </a:r>
            <a:endParaRPr lang="en-US" altLang="zh-CN" dirty="0"/>
          </a:p>
        </p:txBody>
      </p:sp>
      <p:grpSp>
        <p:nvGrpSpPr>
          <p:cNvPr id="1034" name="Group 36"/>
          <p:cNvGrpSpPr/>
          <p:nvPr userDrawn="1"/>
        </p:nvGrpSpPr>
        <p:grpSpPr>
          <a:xfrm>
            <a:off x="250825" y="5832475"/>
            <a:ext cx="720725" cy="792163"/>
            <a:chOff x="158" y="3612"/>
            <a:chExt cx="545" cy="605"/>
          </a:xfrm>
        </p:grpSpPr>
        <p:grpSp>
          <p:nvGrpSpPr>
            <p:cNvPr id="1035" name="Group 37"/>
            <p:cNvGrpSpPr/>
            <p:nvPr userDrawn="1"/>
          </p:nvGrpSpPr>
          <p:grpSpPr>
            <a:xfrm>
              <a:off x="158" y="3612"/>
              <a:ext cx="545" cy="589"/>
              <a:chOff x="68" y="3475"/>
              <a:chExt cx="635" cy="680"/>
            </a:xfrm>
          </p:grpSpPr>
          <p:sp>
            <p:nvSpPr>
              <p:cNvPr id="1039" name="Oval 38"/>
              <p:cNvSpPr>
                <a:spLocks noChangeArrowheads="1"/>
              </p:cNvSpPr>
              <p:nvPr/>
            </p:nvSpPr>
            <p:spPr bwMode="gray">
              <a:xfrm>
                <a:off x="68" y="3657"/>
                <a:ext cx="158" cy="483"/>
              </a:xfrm>
              <a:prstGeom prst="ellipse">
                <a:avLst/>
              </a:prstGeom>
              <a:solidFill>
                <a:schemeClr val="accent1"/>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Oval 39"/>
              <p:cNvSpPr>
                <a:spLocks noChangeArrowheads="1"/>
              </p:cNvSpPr>
              <p:nvPr/>
            </p:nvSpPr>
            <p:spPr bwMode="gray">
              <a:xfrm>
                <a:off x="248" y="3475"/>
                <a:ext cx="273" cy="680"/>
              </a:xfrm>
              <a:prstGeom prst="ellipse">
                <a:avLst/>
              </a:prstGeom>
              <a:solidFill>
                <a:schemeClr val="folHlink"/>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1" name="Oval 40"/>
              <p:cNvSpPr>
                <a:spLocks noChangeArrowheads="1"/>
              </p:cNvSpPr>
              <p:nvPr/>
            </p:nvSpPr>
            <p:spPr bwMode="gray">
              <a:xfrm>
                <a:off x="545" y="3657"/>
                <a:ext cx="158" cy="483"/>
              </a:xfrm>
              <a:prstGeom prst="ellipse">
                <a:avLst/>
              </a:prstGeom>
              <a:solidFill>
                <a:schemeClr val="accent1"/>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4" name="Freeform 41"/>
            <p:cNvSpPr/>
            <p:nvPr userDrawn="1"/>
          </p:nvSpPr>
          <p:spPr>
            <a:xfrm>
              <a:off x="381" y="3929"/>
              <a:ext cx="112" cy="288"/>
            </a:xfrm>
            <a:custGeom>
              <a:avLst/>
              <a:gdLst/>
              <a:ahLst/>
              <a:cxnLst>
                <a:cxn ang="0">
                  <a:pos x="4" y="0"/>
                </a:cxn>
                <a:cxn ang="0">
                  <a:pos x="42" y="169"/>
                </a:cxn>
                <a:cxn ang="0">
                  <a:pos x="50" y="272"/>
                </a:cxn>
                <a:cxn ang="0">
                  <a:pos x="75" y="265"/>
                </a:cxn>
                <a:cxn ang="0">
                  <a:pos x="66" y="187"/>
                </a:cxn>
                <a:cxn ang="0">
                  <a:pos x="111" y="52"/>
                </a:cxn>
                <a:cxn ang="0">
                  <a:pos x="57" y="145"/>
                </a:cxn>
                <a:cxn ang="0">
                  <a:pos x="4" y="0"/>
                </a:cxn>
              </a:cxnLst>
              <a:pathLst>
                <a:path w="112" h="288">
                  <a:moveTo>
                    <a:pt x="4" y="0"/>
                  </a:moveTo>
                  <a:cubicBezTo>
                    <a:pt x="0" y="8"/>
                    <a:pt x="34" y="124"/>
                    <a:pt x="42" y="169"/>
                  </a:cubicBezTo>
                  <a:cubicBezTo>
                    <a:pt x="50" y="214"/>
                    <a:pt x="45" y="256"/>
                    <a:pt x="50" y="272"/>
                  </a:cubicBezTo>
                  <a:cubicBezTo>
                    <a:pt x="55" y="288"/>
                    <a:pt x="72" y="279"/>
                    <a:pt x="75" y="265"/>
                  </a:cubicBezTo>
                  <a:cubicBezTo>
                    <a:pt x="78" y="251"/>
                    <a:pt x="60" y="222"/>
                    <a:pt x="66" y="187"/>
                  </a:cubicBezTo>
                  <a:cubicBezTo>
                    <a:pt x="72" y="152"/>
                    <a:pt x="112" y="59"/>
                    <a:pt x="111" y="52"/>
                  </a:cubicBezTo>
                  <a:cubicBezTo>
                    <a:pt x="110" y="45"/>
                    <a:pt x="75" y="154"/>
                    <a:pt x="57" y="145"/>
                  </a:cubicBezTo>
                  <a:cubicBezTo>
                    <a:pt x="39" y="136"/>
                    <a:pt x="15" y="30"/>
                    <a:pt x="4" y="0"/>
                  </a:cubicBezTo>
                  <a:close/>
                </a:path>
              </a:pathLst>
            </a:custGeom>
            <a:solidFill>
              <a:schemeClr val="bg1"/>
            </a:solidFill>
            <a:ln w="9525">
              <a:noFill/>
            </a:ln>
          </p:spPr>
          <p:txBody>
            <a:bodyPr/>
            <a:p>
              <a:endParaRPr lang="zh-CN" altLang="en-US"/>
            </a:p>
          </p:txBody>
        </p:sp>
        <p:sp>
          <p:nvSpPr>
            <p:cNvPr id="5" name="Freeform 42"/>
            <p:cNvSpPr/>
            <p:nvPr userDrawn="1"/>
          </p:nvSpPr>
          <p:spPr>
            <a:xfrm>
              <a:off x="597" y="3992"/>
              <a:ext cx="67" cy="197"/>
            </a:xfrm>
            <a:custGeom>
              <a:avLst/>
              <a:gdLst/>
              <a:ahLst/>
              <a:cxnLst>
                <a:cxn ang="0">
                  <a:pos x="1" y="0"/>
                </a:cxn>
                <a:cxn ang="0">
                  <a:pos x="1" y="1"/>
                </a:cxn>
                <a:cxn ang="0">
                  <a:pos x="1" y="1"/>
                </a:cxn>
                <a:cxn ang="0">
                  <a:pos x="1" y="1"/>
                </a:cxn>
                <a:cxn ang="0">
                  <a:pos x="1" y="1"/>
                </a:cxn>
                <a:cxn ang="0">
                  <a:pos x="1" y="1"/>
                </a:cxn>
                <a:cxn ang="0">
                  <a:pos x="1" y="1"/>
                </a:cxn>
                <a:cxn ang="0">
                  <a:pos x="1" y="0"/>
                </a:cxn>
              </a:cxnLst>
              <a:pathLst>
                <a:path w="112" h="288">
                  <a:moveTo>
                    <a:pt x="4" y="0"/>
                  </a:moveTo>
                  <a:cubicBezTo>
                    <a:pt x="0" y="8"/>
                    <a:pt x="34" y="124"/>
                    <a:pt x="42" y="169"/>
                  </a:cubicBezTo>
                  <a:cubicBezTo>
                    <a:pt x="50" y="214"/>
                    <a:pt x="45" y="256"/>
                    <a:pt x="50" y="272"/>
                  </a:cubicBezTo>
                  <a:cubicBezTo>
                    <a:pt x="55" y="288"/>
                    <a:pt x="72" y="279"/>
                    <a:pt x="75" y="265"/>
                  </a:cubicBezTo>
                  <a:cubicBezTo>
                    <a:pt x="78" y="251"/>
                    <a:pt x="60" y="222"/>
                    <a:pt x="66" y="187"/>
                  </a:cubicBezTo>
                  <a:cubicBezTo>
                    <a:pt x="72" y="152"/>
                    <a:pt x="112" y="59"/>
                    <a:pt x="111" y="52"/>
                  </a:cubicBezTo>
                  <a:cubicBezTo>
                    <a:pt x="110" y="45"/>
                    <a:pt x="75" y="154"/>
                    <a:pt x="57" y="145"/>
                  </a:cubicBezTo>
                  <a:cubicBezTo>
                    <a:pt x="39" y="136"/>
                    <a:pt x="15" y="30"/>
                    <a:pt x="4" y="0"/>
                  </a:cubicBezTo>
                  <a:close/>
                </a:path>
              </a:pathLst>
            </a:custGeom>
            <a:solidFill>
              <a:schemeClr val="bg1"/>
            </a:solidFill>
            <a:ln w="9525">
              <a:noFill/>
            </a:ln>
          </p:spPr>
          <p:txBody>
            <a:bodyPr/>
            <a:p>
              <a:endParaRPr lang="zh-CN" altLang="en-US"/>
            </a:p>
          </p:txBody>
        </p:sp>
        <p:sp>
          <p:nvSpPr>
            <p:cNvPr id="6" name="Freeform 43"/>
            <p:cNvSpPr/>
            <p:nvPr userDrawn="1"/>
          </p:nvSpPr>
          <p:spPr>
            <a:xfrm>
              <a:off x="204" y="4029"/>
              <a:ext cx="50" cy="168"/>
            </a:xfrm>
            <a:custGeom>
              <a:avLst/>
              <a:gdLst/>
              <a:ahLst/>
              <a:cxnLst>
                <a:cxn ang="0">
                  <a:pos x="1" y="41"/>
                </a:cxn>
                <a:cxn ang="0">
                  <a:pos x="1" y="87"/>
                </a:cxn>
                <a:cxn ang="0">
                  <a:pos x="1" y="157"/>
                </a:cxn>
                <a:cxn ang="0">
                  <a:pos x="1" y="152"/>
                </a:cxn>
                <a:cxn ang="0">
                  <a:pos x="1" y="99"/>
                </a:cxn>
                <a:cxn ang="0">
                  <a:pos x="1" y="7"/>
                </a:cxn>
                <a:cxn ang="0">
                  <a:pos x="1" y="56"/>
                </a:cxn>
                <a:cxn ang="0">
                  <a:pos x="1" y="41"/>
                </a:cxn>
              </a:cxnLst>
              <a:pathLst>
                <a:path w="81" h="168">
                  <a:moveTo>
                    <a:pt x="1" y="41"/>
                  </a:moveTo>
                  <a:cubicBezTo>
                    <a:pt x="0" y="44"/>
                    <a:pt x="31" y="68"/>
                    <a:pt x="38" y="87"/>
                  </a:cubicBezTo>
                  <a:cubicBezTo>
                    <a:pt x="45" y="106"/>
                    <a:pt x="40" y="146"/>
                    <a:pt x="43" y="157"/>
                  </a:cubicBezTo>
                  <a:cubicBezTo>
                    <a:pt x="46" y="168"/>
                    <a:pt x="56" y="162"/>
                    <a:pt x="58" y="152"/>
                  </a:cubicBezTo>
                  <a:cubicBezTo>
                    <a:pt x="60" y="143"/>
                    <a:pt x="49" y="123"/>
                    <a:pt x="52" y="99"/>
                  </a:cubicBezTo>
                  <a:cubicBezTo>
                    <a:pt x="56" y="75"/>
                    <a:pt x="81" y="14"/>
                    <a:pt x="79" y="7"/>
                  </a:cubicBezTo>
                  <a:cubicBezTo>
                    <a:pt x="77" y="0"/>
                    <a:pt x="53" y="50"/>
                    <a:pt x="40" y="56"/>
                  </a:cubicBezTo>
                  <a:cubicBezTo>
                    <a:pt x="27" y="62"/>
                    <a:pt x="9" y="44"/>
                    <a:pt x="1" y="41"/>
                  </a:cubicBezTo>
                  <a:close/>
                </a:path>
              </a:pathLst>
            </a:custGeom>
            <a:solidFill>
              <a:schemeClr val="bg1"/>
            </a:solidFill>
            <a:ln w="9525">
              <a:noFill/>
            </a:ln>
          </p:spPr>
          <p:txBody>
            <a:bodyPr/>
            <a:p>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200" algn="ctr" rtl="0" fontAlgn="base">
        <a:spcBef>
          <a:spcPct val="0"/>
        </a:spcBef>
        <a:spcAft>
          <a:spcPct val="0"/>
        </a:spcAft>
        <a:defRPr sz="3200" b="1">
          <a:solidFill>
            <a:schemeClr val="bg1"/>
          </a:solidFill>
          <a:latin typeface="Verdana" panose="020B0604030504040204" pitchFamily="34" charset="0"/>
        </a:defRPr>
      </a:lvl6pPr>
      <a:lvl7pPr marL="914400" algn="ctr" rtl="0" fontAlgn="base">
        <a:spcBef>
          <a:spcPct val="0"/>
        </a:spcBef>
        <a:spcAft>
          <a:spcPct val="0"/>
        </a:spcAft>
        <a:defRPr sz="3200" b="1">
          <a:solidFill>
            <a:schemeClr val="bg1"/>
          </a:solidFill>
          <a:latin typeface="Verdana" panose="020B0604030504040204" pitchFamily="34" charset="0"/>
        </a:defRPr>
      </a:lvl7pPr>
      <a:lvl8pPr marL="1371600" algn="ctr" rtl="0" fontAlgn="base">
        <a:spcBef>
          <a:spcPct val="0"/>
        </a:spcBef>
        <a:spcAft>
          <a:spcPct val="0"/>
        </a:spcAft>
        <a:defRPr sz="3200" b="1">
          <a:solidFill>
            <a:schemeClr val="bg1"/>
          </a:solidFill>
          <a:latin typeface="Verdana" panose="020B0604030504040204" pitchFamily="34" charset="0"/>
        </a:defRPr>
      </a:lvl8pPr>
      <a:lvl9pPr marL="1828800" algn="ctr" rtl="0" fontAlgn="base">
        <a:spcBef>
          <a:spcPct val="0"/>
        </a:spcBef>
        <a:spcAft>
          <a:spcPct val="0"/>
        </a:spcAft>
        <a:defRPr sz="3200" b="1">
          <a:solidFill>
            <a:schemeClr val="bg1"/>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4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tx1"/>
        </a:buClr>
        <a:buChar char="•"/>
        <a:defRPr sz="2200">
          <a:solidFill>
            <a:schemeClr val="tx1"/>
          </a:solidFill>
          <a:latin typeface="Arial" panose="020B0604020202020204" pitchFamily="34" charset="0"/>
        </a:defRPr>
      </a:lvl3pPr>
      <a:lvl4pPr marL="1600200" indent="-228600" algn="l" rtl="0" eaLnBrk="0" fontAlgn="base" hangingPunct="0">
        <a:spcBef>
          <a:spcPct val="20000"/>
        </a:spcBef>
        <a:spcAft>
          <a:spcPct val="0"/>
        </a:spcAft>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Char char="»"/>
        <a:defRPr sz="2000">
          <a:solidFill>
            <a:schemeClr val="tx1"/>
          </a:solidFill>
          <a:latin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Freeform 44"/>
          <p:cNvSpPr/>
          <p:nvPr/>
        </p:nvSpPr>
        <p:spPr>
          <a:xfrm>
            <a:off x="0" y="-1587"/>
            <a:ext cx="9144000" cy="1743075"/>
          </a:xfrm>
          <a:custGeom>
            <a:avLst/>
            <a:gdLst/>
            <a:ahLst/>
            <a:cxnLst>
              <a:cxn ang="0">
                <a:pos x="0" y="0"/>
              </a:cxn>
              <a:cxn ang="0">
                <a:pos x="0" y="982662"/>
              </a:cxn>
              <a:cxn ang="0">
                <a:pos x="4179887" y="785812"/>
              </a:cxn>
              <a:cxn ang="0">
                <a:pos x="9144000" y="1743075"/>
              </a:cxn>
              <a:cxn ang="0">
                <a:pos x="9144000" y="1587"/>
              </a:cxn>
              <a:cxn ang="0">
                <a:pos x="0" y="0"/>
              </a:cxn>
            </a:cxnLst>
            <a:pathLst>
              <a:path w="5760" h="1098">
                <a:moveTo>
                  <a:pt x="0" y="0"/>
                </a:moveTo>
                <a:lnTo>
                  <a:pt x="0" y="619"/>
                </a:lnTo>
                <a:cubicBezTo>
                  <a:pt x="420" y="536"/>
                  <a:pt x="2221" y="477"/>
                  <a:pt x="2633" y="495"/>
                </a:cubicBezTo>
                <a:cubicBezTo>
                  <a:pt x="3045" y="513"/>
                  <a:pt x="4699" y="513"/>
                  <a:pt x="5760" y="1098"/>
                </a:cubicBezTo>
                <a:lnTo>
                  <a:pt x="5760" y="1"/>
                </a:lnTo>
                <a:lnTo>
                  <a:pt x="0" y="0"/>
                </a:lnTo>
                <a:close/>
              </a:path>
            </a:pathLst>
          </a:custGeom>
          <a:gradFill rotWithShape="1">
            <a:gsLst>
              <a:gs pos="0">
                <a:schemeClr val="hlink"/>
              </a:gs>
              <a:gs pos="100000">
                <a:srgbClr val="2041A2"/>
              </a:gs>
            </a:gsLst>
            <a:lin ang="0" scaled="1"/>
            <a:tileRect/>
          </a:gradFill>
          <a:ln w="9525">
            <a:noFill/>
          </a:ln>
        </p:spPr>
        <p:txBody>
          <a:bodyPr/>
          <a:p>
            <a:endParaRPr lang="zh-CN" altLang="en-US"/>
          </a:p>
        </p:txBody>
      </p:sp>
      <p:sp>
        <p:nvSpPr>
          <p:cNvPr id="1027" name="Rectangle 34"/>
          <p:cNvSpPr>
            <a:spLocks noChangeArrowheads="1"/>
          </p:cNvSpPr>
          <p:nvPr/>
        </p:nvSpPr>
        <p:spPr bwMode="gray">
          <a:xfrm>
            <a:off x="0" y="6551613"/>
            <a:ext cx="9144000" cy="3333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2" name="Freeform 35" descr="sky"/>
          <p:cNvSpPr/>
          <p:nvPr userDrawn="1"/>
        </p:nvSpPr>
        <p:spPr>
          <a:xfrm>
            <a:off x="0" y="-1587"/>
            <a:ext cx="9158288" cy="1350962"/>
          </a:xfrm>
          <a:custGeom>
            <a:avLst/>
            <a:gdLst/>
            <a:ahLst/>
            <a:cxnLst>
              <a:cxn ang="0">
                <a:pos x="0" y="0"/>
              </a:cxn>
              <a:cxn ang="0">
                <a:pos x="0" y="2147483646"/>
              </a:cxn>
              <a:cxn ang="0">
                <a:pos x="2147483646" y="2147483646"/>
              </a:cxn>
              <a:cxn ang="0">
                <a:pos x="2147483646" y="2147483646"/>
              </a:cxn>
              <a:cxn ang="0">
                <a:pos x="2147483646" y="2147483646"/>
              </a:cxn>
              <a:cxn ang="0">
                <a:pos x="0" y="0"/>
              </a:cxn>
            </a:cxnLst>
            <a:pathLst>
              <a:path w="5769" h="851">
                <a:moveTo>
                  <a:pt x="0" y="0"/>
                </a:moveTo>
                <a:lnTo>
                  <a:pt x="0" y="732"/>
                </a:lnTo>
                <a:cubicBezTo>
                  <a:pt x="72" y="726"/>
                  <a:pt x="896" y="522"/>
                  <a:pt x="2277" y="476"/>
                </a:cubicBezTo>
                <a:cubicBezTo>
                  <a:pt x="3658" y="430"/>
                  <a:pt x="5102" y="568"/>
                  <a:pt x="5769" y="851"/>
                </a:cubicBezTo>
                <a:lnTo>
                  <a:pt x="5768" y="1"/>
                </a:lnTo>
                <a:lnTo>
                  <a:pt x="0" y="0"/>
                </a:lnTo>
                <a:close/>
              </a:path>
            </a:pathLst>
          </a:custGeom>
          <a:blipFill rotWithShape="1">
            <a:blip r:embed="rId13"/>
            <a:stretch>
              <a:fillRect/>
            </a:stretch>
          </a:blipFill>
          <a:ln w="9525">
            <a:noFill/>
          </a:ln>
        </p:spPr>
        <p:txBody>
          <a:bodyPr/>
          <a:p>
            <a:endParaRPr lang="zh-CN" altLang="en-US"/>
          </a:p>
        </p:txBody>
      </p:sp>
      <p:sp>
        <p:nvSpPr>
          <p:cNvPr id="2053" name="Rectangle 3"/>
          <p:cNvSpPr>
            <a:spLocks noGrp="1"/>
          </p:cNvSpPr>
          <p:nvPr>
            <p:ph type="body"/>
          </p:nvPr>
        </p:nvSpPr>
        <p:spPr>
          <a:xfrm>
            <a:off x="457200" y="1219200"/>
            <a:ext cx="8229600" cy="5105400"/>
          </a:xfrm>
          <a:prstGeom prst="rect">
            <a:avLst/>
          </a:prstGeom>
          <a:noFill/>
          <a:ln w="9525">
            <a:noFill/>
          </a:ln>
        </p:spPr>
        <p:txBody>
          <a:bodyPr anchor="t" anchorCtr="0"/>
          <a:p>
            <a:pPr lvl="0" indent="-342900"/>
            <a:r>
              <a:rPr lang="en-US" altLang="zh-CN" dirty="0"/>
              <a:t>Click to edit Master text styles</a:t>
            </a:r>
            <a:endParaRPr lang="en-US" altLang="zh-CN" dirty="0"/>
          </a:p>
          <a:p>
            <a:pPr lvl="1" indent="-285750"/>
            <a:r>
              <a:rPr lang="en-US" altLang="zh-CN" dirty="0"/>
              <a:t>Second level</a:t>
            </a:r>
            <a:endParaRPr lang="en-US" altLang="zh-CN" dirty="0"/>
          </a:p>
          <a:p>
            <a:pPr lvl="2" indent="-228600"/>
            <a:r>
              <a:rPr lang="en-US" altLang="zh-CN" dirty="0"/>
              <a:t>Third level</a:t>
            </a:r>
            <a:endParaRPr lang="en-US" altLang="zh-CN" dirty="0"/>
          </a:p>
          <a:p>
            <a:pPr lvl="3" indent="-228600"/>
            <a:r>
              <a:rPr lang="en-US" altLang="zh-CN" dirty="0"/>
              <a:t>Fourth level</a:t>
            </a:r>
            <a:endParaRPr lang="en-US" altLang="zh-CN" dirty="0"/>
          </a:p>
          <a:p>
            <a:pPr lvl="4" indent="-228600"/>
            <a:r>
              <a:rPr lang="en-US" altLang="zh-CN" dirty="0"/>
              <a:t>Fifth level</a:t>
            </a:r>
            <a:endParaRPr lang="en-US" altLang="zh-CN" dirty="0"/>
          </a:p>
        </p:txBody>
      </p:sp>
      <p:sp>
        <p:nvSpPr>
          <p:cNvPr id="2" name="Rectangle 4"/>
          <p:cNvSpPr>
            <a:spLocks noGrp="1" noChangeArrowheads="1"/>
          </p:cNvSpPr>
          <p:nvPr>
            <p:ph type="dt" sz="half" idx="2"/>
          </p:nvPr>
        </p:nvSpPr>
        <p:spPr bwMode="white">
          <a:xfrm>
            <a:off x="228600" y="6567488"/>
            <a:ext cx="2667000"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000" b="1">
                <a:solidFill>
                  <a:schemeClr val="bg1"/>
                </a:solidFill>
                <a:latin typeface="+mn-lt"/>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3" name="Rectangle 5"/>
          <p:cNvSpPr>
            <a:spLocks noGrp="1" noChangeArrowheads="1"/>
          </p:cNvSpPr>
          <p:nvPr>
            <p:ph type="ftr" sz="quarter" idx="3"/>
          </p:nvPr>
        </p:nvSpPr>
        <p:spPr bwMode="white">
          <a:xfrm>
            <a:off x="6019800" y="6578600"/>
            <a:ext cx="28956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000" b="1">
                <a:solidFill>
                  <a:schemeClr val="bg1"/>
                </a:solidFill>
                <a:latin typeface="+mn-lt"/>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1030" name="Rectangle 6"/>
          <p:cNvSpPr>
            <a:spLocks noGrp="1" noChangeArrowheads="1"/>
          </p:cNvSpPr>
          <p:nvPr>
            <p:ph type="sldNum" sz="quarter" idx="4"/>
          </p:nvPr>
        </p:nvSpPr>
        <p:spPr bwMode="white">
          <a:xfrm>
            <a:off x="3276600" y="6572250"/>
            <a:ext cx="2133600"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000" b="1">
                <a:solidFill>
                  <a:schemeClr val="bg1"/>
                </a:solidFill>
                <a:latin typeface="Verdana" panose="020B0604030504040204" pitchFamily="34" charset="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fld id="{982B2DE1-E220-4EC0-B5A5-067C9C7E61B5}" type="slidenum">
              <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rPr>
            </a:fld>
            <a:endParaRPr kumimoji="0" lang="en-US" altLang="zh-CN" sz="1000" b="1" i="0" u="none" strike="noStrike" kern="1200" cap="none" spc="0" normalizeH="0" baseline="0" noProof="0">
              <a:ln>
                <a:noFill/>
              </a:ln>
              <a:solidFill>
                <a:schemeClr val="bg1"/>
              </a:solidFill>
              <a:effectLst/>
              <a:uLnTx/>
              <a:uFillTx/>
              <a:latin typeface="Verdana" panose="020B0604030504040204" pitchFamily="34" charset="0"/>
              <a:ea typeface="宋体" panose="02010600030101010101" pitchFamily="2" charset="-122"/>
              <a:cs typeface="+mn-cs"/>
            </a:endParaRPr>
          </a:p>
        </p:txBody>
      </p:sp>
      <p:sp>
        <p:nvSpPr>
          <p:cNvPr id="2057" name="Rectangle 2"/>
          <p:cNvSpPr>
            <a:spLocks noGrp="1"/>
          </p:cNvSpPr>
          <p:nvPr>
            <p:ph type="title"/>
          </p:nvPr>
        </p:nvSpPr>
        <p:spPr>
          <a:xfrm>
            <a:off x="457200" y="152400"/>
            <a:ext cx="8305800" cy="563563"/>
          </a:xfrm>
          <a:prstGeom prst="rect">
            <a:avLst/>
          </a:prstGeom>
          <a:noFill/>
          <a:ln w="9525">
            <a:noFill/>
          </a:ln>
        </p:spPr>
        <p:txBody>
          <a:bodyPr anchor="ctr" anchorCtr="0"/>
          <a:p>
            <a:pPr lvl="0"/>
            <a:r>
              <a:rPr lang="en-US" altLang="zh-CN" dirty="0"/>
              <a:t>Click to edit Master title style</a:t>
            </a:r>
            <a:endParaRPr lang="en-US" altLang="zh-CN" dirty="0"/>
          </a:p>
        </p:txBody>
      </p:sp>
      <p:grpSp>
        <p:nvGrpSpPr>
          <p:cNvPr id="2058" name="Group 36"/>
          <p:cNvGrpSpPr/>
          <p:nvPr userDrawn="1"/>
        </p:nvGrpSpPr>
        <p:grpSpPr>
          <a:xfrm>
            <a:off x="250825" y="5832475"/>
            <a:ext cx="720725" cy="792163"/>
            <a:chOff x="158" y="3612"/>
            <a:chExt cx="545" cy="605"/>
          </a:xfrm>
        </p:grpSpPr>
        <p:grpSp>
          <p:nvGrpSpPr>
            <p:cNvPr id="2059" name="Group 37"/>
            <p:cNvGrpSpPr/>
            <p:nvPr userDrawn="1"/>
          </p:nvGrpSpPr>
          <p:grpSpPr>
            <a:xfrm>
              <a:off x="158" y="3612"/>
              <a:ext cx="545" cy="589"/>
              <a:chOff x="68" y="3475"/>
              <a:chExt cx="635" cy="680"/>
            </a:xfrm>
          </p:grpSpPr>
          <p:sp>
            <p:nvSpPr>
              <p:cNvPr id="1039" name="Oval 38"/>
              <p:cNvSpPr>
                <a:spLocks noChangeArrowheads="1"/>
              </p:cNvSpPr>
              <p:nvPr/>
            </p:nvSpPr>
            <p:spPr bwMode="gray">
              <a:xfrm>
                <a:off x="68" y="3657"/>
                <a:ext cx="158" cy="483"/>
              </a:xfrm>
              <a:prstGeom prst="ellipse">
                <a:avLst/>
              </a:prstGeom>
              <a:solidFill>
                <a:schemeClr val="accent1"/>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Oval 39"/>
              <p:cNvSpPr>
                <a:spLocks noChangeArrowheads="1"/>
              </p:cNvSpPr>
              <p:nvPr/>
            </p:nvSpPr>
            <p:spPr bwMode="gray">
              <a:xfrm>
                <a:off x="248" y="3475"/>
                <a:ext cx="273" cy="680"/>
              </a:xfrm>
              <a:prstGeom prst="ellipse">
                <a:avLst/>
              </a:prstGeom>
              <a:solidFill>
                <a:schemeClr val="folHlink"/>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1" name="Oval 40"/>
              <p:cNvSpPr>
                <a:spLocks noChangeArrowheads="1"/>
              </p:cNvSpPr>
              <p:nvPr/>
            </p:nvSpPr>
            <p:spPr bwMode="gray">
              <a:xfrm>
                <a:off x="545" y="3657"/>
                <a:ext cx="158" cy="483"/>
              </a:xfrm>
              <a:prstGeom prst="ellipse">
                <a:avLst/>
              </a:prstGeom>
              <a:solidFill>
                <a:schemeClr val="accent1"/>
              </a:solidFill>
              <a:ln w="28575">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63" name="Freeform 41"/>
            <p:cNvSpPr/>
            <p:nvPr userDrawn="1"/>
          </p:nvSpPr>
          <p:spPr>
            <a:xfrm>
              <a:off x="381" y="3929"/>
              <a:ext cx="112" cy="288"/>
            </a:xfrm>
            <a:custGeom>
              <a:avLst/>
              <a:gdLst/>
              <a:ahLst/>
              <a:cxnLst>
                <a:cxn ang="0">
                  <a:pos x="4" y="0"/>
                </a:cxn>
                <a:cxn ang="0">
                  <a:pos x="42" y="169"/>
                </a:cxn>
                <a:cxn ang="0">
                  <a:pos x="50" y="272"/>
                </a:cxn>
                <a:cxn ang="0">
                  <a:pos x="75" y="265"/>
                </a:cxn>
                <a:cxn ang="0">
                  <a:pos x="66" y="187"/>
                </a:cxn>
                <a:cxn ang="0">
                  <a:pos x="111" y="52"/>
                </a:cxn>
                <a:cxn ang="0">
                  <a:pos x="57" y="145"/>
                </a:cxn>
                <a:cxn ang="0">
                  <a:pos x="4" y="0"/>
                </a:cxn>
              </a:cxnLst>
              <a:pathLst>
                <a:path w="112" h="288">
                  <a:moveTo>
                    <a:pt x="4" y="0"/>
                  </a:moveTo>
                  <a:cubicBezTo>
                    <a:pt x="0" y="8"/>
                    <a:pt x="34" y="124"/>
                    <a:pt x="42" y="169"/>
                  </a:cubicBezTo>
                  <a:cubicBezTo>
                    <a:pt x="50" y="214"/>
                    <a:pt x="45" y="256"/>
                    <a:pt x="50" y="272"/>
                  </a:cubicBezTo>
                  <a:cubicBezTo>
                    <a:pt x="55" y="288"/>
                    <a:pt x="72" y="279"/>
                    <a:pt x="75" y="265"/>
                  </a:cubicBezTo>
                  <a:cubicBezTo>
                    <a:pt x="78" y="251"/>
                    <a:pt x="60" y="222"/>
                    <a:pt x="66" y="187"/>
                  </a:cubicBezTo>
                  <a:cubicBezTo>
                    <a:pt x="72" y="152"/>
                    <a:pt x="112" y="59"/>
                    <a:pt x="111" y="52"/>
                  </a:cubicBezTo>
                  <a:cubicBezTo>
                    <a:pt x="110" y="45"/>
                    <a:pt x="75" y="154"/>
                    <a:pt x="57" y="145"/>
                  </a:cubicBezTo>
                  <a:cubicBezTo>
                    <a:pt x="39" y="136"/>
                    <a:pt x="15" y="30"/>
                    <a:pt x="4" y="0"/>
                  </a:cubicBezTo>
                  <a:close/>
                </a:path>
              </a:pathLst>
            </a:custGeom>
            <a:solidFill>
              <a:schemeClr val="bg1"/>
            </a:solidFill>
            <a:ln w="9525">
              <a:noFill/>
            </a:ln>
          </p:spPr>
          <p:txBody>
            <a:bodyPr/>
            <a:p>
              <a:endParaRPr lang="zh-CN" altLang="en-US"/>
            </a:p>
          </p:txBody>
        </p:sp>
        <p:sp>
          <p:nvSpPr>
            <p:cNvPr id="2064" name="Freeform 42"/>
            <p:cNvSpPr/>
            <p:nvPr userDrawn="1"/>
          </p:nvSpPr>
          <p:spPr>
            <a:xfrm>
              <a:off x="597" y="3992"/>
              <a:ext cx="67" cy="197"/>
            </a:xfrm>
            <a:custGeom>
              <a:avLst/>
              <a:gdLst/>
              <a:ahLst/>
              <a:cxnLst>
                <a:cxn ang="0">
                  <a:pos x="1" y="0"/>
                </a:cxn>
                <a:cxn ang="0">
                  <a:pos x="1" y="1"/>
                </a:cxn>
                <a:cxn ang="0">
                  <a:pos x="1" y="1"/>
                </a:cxn>
                <a:cxn ang="0">
                  <a:pos x="1" y="1"/>
                </a:cxn>
                <a:cxn ang="0">
                  <a:pos x="1" y="1"/>
                </a:cxn>
                <a:cxn ang="0">
                  <a:pos x="1" y="1"/>
                </a:cxn>
                <a:cxn ang="0">
                  <a:pos x="1" y="1"/>
                </a:cxn>
                <a:cxn ang="0">
                  <a:pos x="1" y="0"/>
                </a:cxn>
              </a:cxnLst>
              <a:pathLst>
                <a:path w="112" h="288">
                  <a:moveTo>
                    <a:pt x="4" y="0"/>
                  </a:moveTo>
                  <a:cubicBezTo>
                    <a:pt x="0" y="8"/>
                    <a:pt x="34" y="124"/>
                    <a:pt x="42" y="169"/>
                  </a:cubicBezTo>
                  <a:cubicBezTo>
                    <a:pt x="50" y="214"/>
                    <a:pt x="45" y="256"/>
                    <a:pt x="50" y="272"/>
                  </a:cubicBezTo>
                  <a:cubicBezTo>
                    <a:pt x="55" y="288"/>
                    <a:pt x="72" y="279"/>
                    <a:pt x="75" y="265"/>
                  </a:cubicBezTo>
                  <a:cubicBezTo>
                    <a:pt x="78" y="251"/>
                    <a:pt x="60" y="222"/>
                    <a:pt x="66" y="187"/>
                  </a:cubicBezTo>
                  <a:cubicBezTo>
                    <a:pt x="72" y="152"/>
                    <a:pt x="112" y="59"/>
                    <a:pt x="111" y="52"/>
                  </a:cubicBezTo>
                  <a:cubicBezTo>
                    <a:pt x="110" y="45"/>
                    <a:pt x="75" y="154"/>
                    <a:pt x="57" y="145"/>
                  </a:cubicBezTo>
                  <a:cubicBezTo>
                    <a:pt x="39" y="136"/>
                    <a:pt x="15" y="30"/>
                    <a:pt x="4" y="0"/>
                  </a:cubicBezTo>
                  <a:close/>
                </a:path>
              </a:pathLst>
            </a:custGeom>
            <a:solidFill>
              <a:schemeClr val="bg1"/>
            </a:solidFill>
            <a:ln w="9525">
              <a:noFill/>
            </a:ln>
          </p:spPr>
          <p:txBody>
            <a:bodyPr/>
            <a:p>
              <a:endParaRPr lang="zh-CN" altLang="en-US"/>
            </a:p>
          </p:txBody>
        </p:sp>
        <p:sp>
          <p:nvSpPr>
            <p:cNvPr id="2065" name="Freeform 43"/>
            <p:cNvSpPr/>
            <p:nvPr userDrawn="1"/>
          </p:nvSpPr>
          <p:spPr>
            <a:xfrm>
              <a:off x="204" y="4029"/>
              <a:ext cx="50" cy="168"/>
            </a:xfrm>
            <a:custGeom>
              <a:avLst/>
              <a:gdLst/>
              <a:ahLst/>
              <a:cxnLst>
                <a:cxn ang="0">
                  <a:pos x="1" y="41"/>
                </a:cxn>
                <a:cxn ang="0">
                  <a:pos x="1" y="87"/>
                </a:cxn>
                <a:cxn ang="0">
                  <a:pos x="1" y="157"/>
                </a:cxn>
                <a:cxn ang="0">
                  <a:pos x="1" y="152"/>
                </a:cxn>
                <a:cxn ang="0">
                  <a:pos x="1" y="99"/>
                </a:cxn>
                <a:cxn ang="0">
                  <a:pos x="1" y="7"/>
                </a:cxn>
                <a:cxn ang="0">
                  <a:pos x="1" y="56"/>
                </a:cxn>
                <a:cxn ang="0">
                  <a:pos x="1" y="41"/>
                </a:cxn>
              </a:cxnLst>
              <a:pathLst>
                <a:path w="81" h="168">
                  <a:moveTo>
                    <a:pt x="1" y="41"/>
                  </a:moveTo>
                  <a:cubicBezTo>
                    <a:pt x="0" y="44"/>
                    <a:pt x="31" y="68"/>
                    <a:pt x="38" y="87"/>
                  </a:cubicBezTo>
                  <a:cubicBezTo>
                    <a:pt x="45" y="106"/>
                    <a:pt x="40" y="146"/>
                    <a:pt x="43" y="157"/>
                  </a:cubicBezTo>
                  <a:cubicBezTo>
                    <a:pt x="46" y="168"/>
                    <a:pt x="56" y="162"/>
                    <a:pt x="58" y="152"/>
                  </a:cubicBezTo>
                  <a:cubicBezTo>
                    <a:pt x="60" y="143"/>
                    <a:pt x="49" y="123"/>
                    <a:pt x="52" y="99"/>
                  </a:cubicBezTo>
                  <a:cubicBezTo>
                    <a:pt x="56" y="75"/>
                    <a:pt x="81" y="14"/>
                    <a:pt x="79" y="7"/>
                  </a:cubicBezTo>
                  <a:cubicBezTo>
                    <a:pt x="77" y="0"/>
                    <a:pt x="53" y="50"/>
                    <a:pt x="40" y="56"/>
                  </a:cubicBezTo>
                  <a:cubicBezTo>
                    <a:pt x="27" y="62"/>
                    <a:pt x="9" y="44"/>
                    <a:pt x="1" y="41"/>
                  </a:cubicBezTo>
                  <a:close/>
                </a:path>
              </a:pathLst>
            </a:custGeom>
            <a:solidFill>
              <a:schemeClr val="bg1"/>
            </a:solidFill>
            <a:ln w="9525">
              <a:noFill/>
            </a:ln>
          </p:spPr>
          <p:txBody>
            <a:bodyPr/>
            <a:p>
              <a:endParaRPr lang="zh-CN" alt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p:txStyles>
    <p:title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200" algn="ctr" rtl="0" fontAlgn="base">
        <a:spcBef>
          <a:spcPct val="0"/>
        </a:spcBef>
        <a:spcAft>
          <a:spcPct val="0"/>
        </a:spcAft>
        <a:defRPr sz="3200" b="1">
          <a:solidFill>
            <a:schemeClr val="bg1"/>
          </a:solidFill>
          <a:latin typeface="Verdana" panose="020B0604030504040204" pitchFamily="34" charset="0"/>
        </a:defRPr>
      </a:lvl6pPr>
      <a:lvl7pPr marL="914400" algn="ctr" rtl="0" fontAlgn="base">
        <a:spcBef>
          <a:spcPct val="0"/>
        </a:spcBef>
        <a:spcAft>
          <a:spcPct val="0"/>
        </a:spcAft>
        <a:defRPr sz="3200" b="1">
          <a:solidFill>
            <a:schemeClr val="bg1"/>
          </a:solidFill>
          <a:latin typeface="Verdana" panose="020B0604030504040204" pitchFamily="34" charset="0"/>
        </a:defRPr>
      </a:lvl7pPr>
      <a:lvl8pPr marL="1371600" algn="ctr" rtl="0" fontAlgn="base">
        <a:spcBef>
          <a:spcPct val="0"/>
        </a:spcBef>
        <a:spcAft>
          <a:spcPct val="0"/>
        </a:spcAft>
        <a:defRPr sz="3200" b="1">
          <a:solidFill>
            <a:schemeClr val="bg1"/>
          </a:solidFill>
          <a:latin typeface="Verdana" panose="020B0604030504040204" pitchFamily="34" charset="0"/>
        </a:defRPr>
      </a:lvl8pPr>
      <a:lvl9pPr marL="1828800" algn="ctr" rtl="0" fontAlgn="base">
        <a:spcBef>
          <a:spcPct val="0"/>
        </a:spcBef>
        <a:spcAft>
          <a:spcPct val="0"/>
        </a:spcAft>
        <a:defRPr sz="3200" b="1">
          <a:solidFill>
            <a:schemeClr val="bg1"/>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v"/>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400">
          <a:solidFill>
            <a:schemeClr val="tx1"/>
          </a:solidFill>
          <a:latin typeface="Arial" panose="020B0604020202020204" pitchFamily="34" charset="0"/>
        </a:defRPr>
      </a:lvl2pPr>
      <a:lvl3pPr marL="1143000" indent="-228600" algn="l" rtl="0" eaLnBrk="0" fontAlgn="base" hangingPunct="0">
        <a:spcBef>
          <a:spcPct val="20000"/>
        </a:spcBef>
        <a:spcAft>
          <a:spcPct val="0"/>
        </a:spcAft>
        <a:buClr>
          <a:schemeClr val="tx1"/>
        </a:buClr>
        <a:buChar char="•"/>
        <a:defRPr sz="2200">
          <a:solidFill>
            <a:schemeClr val="tx1"/>
          </a:solidFill>
          <a:latin typeface="Arial" panose="020B0604020202020204" pitchFamily="34" charset="0"/>
        </a:defRPr>
      </a:lvl3pPr>
      <a:lvl4pPr marL="1600200" indent="-228600" algn="l" rtl="0" eaLnBrk="0" fontAlgn="base" hangingPunct="0">
        <a:spcBef>
          <a:spcPct val="20000"/>
        </a:spcBef>
        <a:spcAft>
          <a:spcPct val="0"/>
        </a:spcAft>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Char char="»"/>
        <a:defRPr sz="2000">
          <a:solidFill>
            <a:schemeClr val="tx1"/>
          </a:solidFill>
          <a:latin typeface="Arial" panose="020B0604020202020204" pitchFamily="34" charset="0"/>
        </a:defRPr>
      </a:lvl5pPr>
      <a:lvl6pPr marL="2514600" indent="-228600" algn="l" rtl="0" fontAlgn="base">
        <a:spcBef>
          <a:spcPct val="20000"/>
        </a:spcBef>
        <a:spcAft>
          <a:spcPct val="0"/>
        </a:spcAft>
        <a:buChar char="»"/>
        <a:defRPr sz="2000">
          <a:solidFill>
            <a:schemeClr val="tx1"/>
          </a:solidFill>
          <a:latin typeface="Arial" panose="020B0604020202020204" pitchFamily="34" charset="0"/>
        </a:defRPr>
      </a:lvl6pPr>
      <a:lvl7pPr marL="2971800" indent="-228600" algn="l" rtl="0" fontAlgn="base">
        <a:spcBef>
          <a:spcPct val="20000"/>
        </a:spcBef>
        <a:spcAft>
          <a:spcPct val="0"/>
        </a:spcAft>
        <a:buChar char="»"/>
        <a:defRPr sz="2000">
          <a:solidFill>
            <a:schemeClr val="tx1"/>
          </a:solidFill>
          <a:latin typeface="Arial" panose="020B0604020202020204" pitchFamily="34" charset="0"/>
        </a:defRPr>
      </a:lvl7pPr>
      <a:lvl8pPr marL="3429000" indent="-228600" algn="l" rtl="0" fontAlgn="base">
        <a:spcBef>
          <a:spcPct val="20000"/>
        </a:spcBef>
        <a:spcAft>
          <a:spcPct val="0"/>
        </a:spcAft>
        <a:buChar char="»"/>
        <a:defRPr sz="2000">
          <a:solidFill>
            <a:schemeClr val="tx1"/>
          </a:solidFill>
          <a:latin typeface="Arial" panose="020B0604020202020204" pitchFamily="34" charset="0"/>
        </a:defRPr>
      </a:lvl8pPr>
      <a:lvl9pPr marL="3886200" indent="-228600" algn="l" rtl="0" fontAlgn="base">
        <a:spcBef>
          <a:spcPct val="20000"/>
        </a:spcBef>
        <a:spcAft>
          <a:spcPct val="0"/>
        </a:spcAft>
        <a:buChar char="»"/>
        <a:defRPr sz="2000">
          <a:solidFill>
            <a:schemeClr val="tx1"/>
          </a:solidFill>
          <a:latin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3.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9" Type="http://schemas.openxmlformats.org/officeDocument/2006/relationships/slide" Target="slide2.xml"/><Relationship Id="rId8" Type="http://schemas.openxmlformats.org/officeDocument/2006/relationships/image" Target="../media/image9.png"/><Relationship Id="rId7" Type="http://schemas.openxmlformats.org/officeDocument/2006/relationships/tags" Target="../tags/tag4.xml"/><Relationship Id="rId6" Type="http://schemas.openxmlformats.org/officeDocument/2006/relationships/image" Target="../media/image8.jpeg"/><Relationship Id="rId5" Type="http://schemas.openxmlformats.org/officeDocument/2006/relationships/tags" Target="../tags/tag3.xml"/><Relationship Id="rId4" Type="http://schemas.openxmlformats.org/officeDocument/2006/relationships/image" Target="../media/image7.jpeg"/><Relationship Id="rId3" Type="http://schemas.openxmlformats.org/officeDocument/2006/relationships/tags" Target="../tags/tag2.xml"/><Relationship Id="rId2" Type="http://schemas.openxmlformats.org/officeDocument/2006/relationships/image" Target="../media/image6.jpeg"/><Relationship Id="rId10"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emf"/></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Rectangle 2"/>
          <p:cNvSpPr>
            <a:spLocks noGrp="1"/>
          </p:cNvSpPr>
          <p:nvPr>
            <p:ph type="ctrTitle" hasCustomPrompt="1"/>
          </p:nvPr>
        </p:nvSpPr>
        <p:spPr>
          <a:xfrm>
            <a:off x="309563" y="2005013"/>
            <a:ext cx="8686800" cy="1844675"/>
          </a:xfrm>
          <a:effectLst>
            <a:outerShdw dist="53882" dir="2699999" algn="ctr" rotWithShape="0">
              <a:schemeClr val="bg2"/>
            </a:outerShdw>
          </a:effectLst>
        </p:spPr>
        <p:txBody>
          <a:bodyPr wrap="square" lIns="91440" tIns="45720" rIns="91440" bIns="45720" anchor="ctr" anchorCtr="0"/>
          <a:p>
            <a:pPr eaLnBrk="1" hangingPunct="1">
              <a:buClrTx/>
              <a:buSzTx/>
              <a:buFontTx/>
            </a:pPr>
            <a:r>
              <a:rPr lang="zh-CN" altLang="en-US" sz="5400" dirty="0">
                <a:latin typeface="+mj-lt"/>
                <a:ea typeface="宋体" panose="02010600030101010101" pitchFamily="2" charset="-122"/>
                <a:cs typeface="+mj-cs"/>
              </a:rPr>
              <a:t>第二章  公共管理导论</a:t>
            </a:r>
            <a:endParaRPr lang="zh-CN" altLang="en-US" sz="5400" dirty="0">
              <a:latin typeface="+mj-lt"/>
              <a:ea typeface="宋体" panose="02010600030101010101" pitchFamily="2" charset="-122"/>
              <a:cs typeface="+mj-cs"/>
            </a:endParaRPr>
          </a:p>
        </p:txBody>
      </p:sp>
      <p:pic>
        <p:nvPicPr>
          <p:cNvPr id="6146" name="Picture 9" descr="C:\Users\caoliyuan\Desktop\2e6ac63ef5111b16c746602d33dcbab6.jpg"/>
          <p:cNvPicPr>
            <a:picLocks noChangeAspect="1"/>
          </p:cNvPicPr>
          <p:nvPr/>
        </p:nvPicPr>
        <p:blipFill>
          <a:blip r:embed="rId1"/>
          <a:stretch>
            <a:fillRect/>
          </a:stretch>
        </p:blipFill>
        <p:spPr>
          <a:xfrm>
            <a:off x="7620000" y="381000"/>
            <a:ext cx="1295400" cy="129540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6327" name="Group 7"/>
          <p:cNvGrpSpPr/>
          <p:nvPr/>
        </p:nvGrpSpPr>
        <p:grpSpPr>
          <a:xfrm>
            <a:off x="0" y="728663"/>
            <a:ext cx="873125" cy="1990725"/>
            <a:chOff x="0" y="0"/>
            <a:chExt cx="334" cy="787"/>
          </a:xfrm>
        </p:grpSpPr>
        <p:pic>
          <p:nvPicPr>
            <p:cNvPr id="15362" name="左大括号 4"/>
            <p:cNvPicPr/>
            <p:nvPr/>
          </p:nvPicPr>
          <p:blipFill>
            <a:blip r:embed="rId1"/>
            <a:stretch>
              <a:fillRect/>
            </a:stretch>
          </p:blipFill>
          <p:spPr>
            <a:xfrm>
              <a:off x="0" y="0"/>
              <a:ext cx="334" cy="787"/>
            </a:xfrm>
            <a:prstGeom prst="rect">
              <a:avLst/>
            </a:prstGeom>
            <a:noFill/>
            <a:ln w="9525">
              <a:noFill/>
            </a:ln>
          </p:spPr>
        </p:pic>
        <p:sp>
          <p:nvSpPr>
            <p:cNvPr id="15363"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9" name="文本框 8"/>
          <p:cNvSpPr txBox="1"/>
          <p:nvPr/>
        </p:nvSpPr>
        <p:spPr>
          <a:xfrm>
            <a:off x="268288" y="260350"/>
            <a:ext cx="9013825" cy="366713"/>
          </a:xfrm>
          <a:prstGeom prst="rect">
            <a:avLst/>
          </a:prstGeom>
          <a:noFill/>
          <a:ln w="9525">
            <a:noFill/>
          </a:ln>
        </p:spPr>
        <p:txBody>
          <a:bodyPr wrap="square" anchor="t" anchorCtr="0">
            <a:spAutoFit/>
          </a:bodyPr>
          <a:p>
            <a:r>
              <a:rPr lang="en-US" altLang="zh-CN" b="1" dirty="0">
                <a:latin typeface="Arial" panose="020B0604020202020204" pitchFamily="34" charset="0"/>
                <a:ea typeface="宋体" panose="02010600030101010101" pitchFamily="2" charset="-122"/>
              </a:rPr>
              <a:t>      </a:t>
            </a:r>
            <a:endParaRPr lang="zh-CN" altLang="en-US" b="1" dirty="0">
              <a:solidFill>
                <a:schemeClr val="bg1"/>
              </a:solidFill>
              <a:latin typeface="Arial" panose="020B0604020202020204" pitchFamily="34" charset="0"/>
              <a:ea typeface="宋体" panose="02010600030101010101" pitchFamily="2" charset="-122"/>
            </a:endParaRPr>
          </a:p>
        </p:txBody>
      </p:sp>
      <p:sp>
        <p:nvSpPr>
          <p:cNvPr id="8" name="文本框 7"/>
          <p:cNvSpPr txBox="1"/>
          <p:nvPr/>
        </p:nvSpPr>
        <p:spPr>
          <a:xfrm>
            <a:off x="657225" y="827088"/>
            <a:ext cx="5521325" cy="366712"/>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作为公司的治理</a:t>
            </a:r>
            <a:endParaRPr lang="zh-CN" altLang="en-US">
              <a:latin typeface="Arial" panose="020B0604020202020204" pitchFamily="34" charset="0"/>
              <a:ea typeface="Arial" panose="020B0604020202020204" pitchFamily="34" charset="0"/>
            </a:endParaRPr>
          </a:p>
        </p:txBody>
      </p:sp>
      <p:sp>
        <p:nvSpPr>
          <p:cNvPr id="10" name="文本框 9"/>
          <p:cNvSpPr txBox="1"/>
          <p:nvPr/>
        </p:nvSpPr>
        <p:spPr>
          <a:xfrm>
            <a:off x="657225" y="1546225"/>
            <a:ext cx="5521325" cy="365125"/>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作为新公共管理的治理</a:t>
            </a:r>
            <a:endParaRPr lang="zh-CN" altLang="en-US">
              <a:latin typeface="Arial" panose="020B0604020202020204" pitchFamily="34" charset="0"/>
              <a:ea typeface="Arial" panose="020B0604020202020204" pitchFamily="34" charset="0"/>
            </a:endParaRPr>
          </a:p>
        </p:txBody>
      </p:sp>
      <p:sp>
        <p:nvSpPr>
          <p:cNvPr id="11" name="文本框 10"/>
          <p:cNvSpPr txBox="1"/>
          <p:nvPr/>
        </p:nvSpPr>
        <p:spPr>
          <a:xfrm>
            <a:off x="657225" y="2284413"/>
            <a:ext cx="5521325" cy="365125"/>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作为网络的治理</a:t>
            </a:r>
            <a:endParaRPr lang="zh-CN" altLang="en-US">
              <a:latin typeface="Arial" panose="020B0604020202020204" pitchFamily="34" charset="0"/>
              <a:ea typeface="Arial" panose="020B0604020202020204" pitchFamily="34" charset="0"/>
            </a:endParaRPr>
          </a:p>
        </p:txBody>
      </p:sp>
      <p:grpSp>
        <p:nvGrpSpPr>
          <p:cNvPr id="12" name="Group 7"/>
          <p:cNvGrpSpPr/>
          <p:nvPr/>
        </p:nvGrpSpPr>
        <p:grpSpPr>
          <a:xfrm>
            <a:off x="-115570" y="3352800"/>
            <a:ext cx="873125" cy="1990725"/>
            <a:chOff x="0" y="0"/>
            <a:chExt cx="334" cy="787"/>
          </a:xfrm>
        </p:grpSpPr>
        <p:pic>
          <p:nvPicPr>
            <p:cNvPr id="15369" name="左大括号 4"/>
            <p:cNvPicPr/>
            <p:nvPr/>
          </p:nvPicPr>
          <p:blipFill>
            <a:blip r:embed="rId1"/>
            <a:stretch>
              <a:fillRect/>
            </a:stretch>
          </p:blipFill>
          <p:spPr>
            <a:xfrm>
              <a:off x="0" y="0"/>
              <a:ext cx="334" cy="787"/>
            </a:xfrm>
            <a:prstGeom prst="rect">
              <a:avLst/>
            </a:prstGeom>
            <a:noFill/>
            <a:ln w="9525">
              <a:noFill/>
            </a:ln>
          </p:spPr>
        </p:pic>
        <p:sp>
          <p:nvSpPr>
            <p:cNvPr id="15370"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15" name="文本框 14"/>
          <p:cNvSpPr txBox="1"/>
          <p:nvPr/>
        </p:nvSpPr>
        <p:spPr>
          <a:xfrm>
            <a:off x="757238" y="3124200"/>
            <a:ext cx="8248650" cy="1337945"/>
          </a:xfrm>
          <a:prstGeom prst="rect">
            <a:avLst/>
          </a:prstGeom>
          <a:noFill/>
          <a:ln w="9525">
            <a:noFill/>
          </a:ln>
        </p:spPr>
        <p:txBody>
          <a:bodyPr wrap="square" anchor="t" anchorCtr="0">
            <a:spAutoFit/>
          </a:bodyPr>
          <a:p>
            <a:pPr>
              <a:lnSpc>
                <a:spcPct val="150000"/>
              </a:lnSpc>
            </a:pPr>
            <a:r>
              <a:rPr lang="zh-CN" altLang="en-US">
                <a:latin typeface="Arial" panose="020B0604020202020204" pitchFamily="34" charset="0"/>
                <a:cs typeface="Arial" panose="020B0604020202020204" pitchFamily="34" charset="0"/>
              </a:rPr>
              <a:t>严格治理：基于清晰明确的目标、严格的指示和命令服从之上的各种掌舵的方法，并且为军事组织、集权主义的政治系统、遵循泰勒科学管理原理的行业组织提供了原型</a:t>
            </a:r>
            <a:endParaRPr lang="zh-CN" altLang="en-US">
              <a:latin typeface="Arial" panose="020B0604020202020204" pitchFamily="34" charset="0"/>
              <a:ea typeface="Arial" panose="020B0604020202020204" pitchFamily="34" charset="0"/>
            </a:endParaRPr>
          </a:p>
        </p:txBody>
      </p:sp>
      <p:sp>
        <p:nvSpPr>
          <p:cNvPr id="16" name="文本框 15"/>
          <p:cNvSpPr txBox="1"/>
          <p:nvPr/>
        </p:nvSpPr>
        <p:spPr>
          <a:xfrm>
            <a:off x="757238" y="4571683"/>
            <a:ext cx="8248650" cy="922020"/>
          </a:xfrm>
          <a:prstGeom prst="rect">
            <a:avLst/>
          </a:prstGeom>
          <a:noFill/>
          <a:ln w="9525">
            <a:noFill/>
          </a:ln>
        </p:spPr>
        <p:txBody>
          <a:bodyPr wrap="square" anchor="t" anchorCtr="0">
            <a:spAutoFit/>
          </a:bodyPr>
          <a:p>
            <a:pPr>
              <a:lnSpc>
                <a:spcPct val="150000"/>
              </a:lnSpc>
            </a:pPr>
            <a:r>
              <a:rPr lang="zh-CN" altLang="en-US">
                <a:latin typeface="Arial" panose="020B0604020202020204" pitchFamily="34" charset="0"/>
                <a:cs typeface="Arial" panose="020B0604020202020204" pitchFamily="34" charset="0"/>
              </a:rPr>
              <a:t>宽松治理：建立在对人类行为信任的基础上</a:t>
            </a:r>
            <a:r>
              <a:rPr lang="zh-CN" altLang="en-US">
                <a:latin typeface="Arial" panose="020B0604020202020204" pitchFamily="34" charset="0"/>
                <a:ea typeface="Arial" panose="020B0604020202020204" pitchFamily="34" charset="0"/>
              </a:rPr>
              <a:t>…</a:t>
            </a:r>
            <a:r>
              <a:rPr lang="zh-CN" altLang="en-US">
                <a:latin typeface="Arial" panose="020B0604020202020204" pitchFamily="34" charset="0"/>
                <a:cs typeface="Arial" panose="020B0604020202020204" pitchFamily="34" charset="0"/>
              </a:rPr>
              <a:t>倾向于诉诸建议和软法，而不是命令和严格的制度。关键的概念是创新、适应性和学习能力。</a:t>
            </a:r>
            <a:endParaRPr lang="zh-CN" altLang="en-US">
              <a:latin typeface="Arial" panose="020B060402020202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6327"/>
                                        </p:tgtEl>
                                        <p:attrNameLst>
                                          <p:attrName>style.visibility</p:attrName>
                                        </p:attrNameLst>
                                      </p:cBhvr>
                                      <p:to>
                                        <p:strVal val="visible"/>
                                      </p:to>
                                    </p:set>
                                    <p:animEffect transition="in" filter="wipe(up)">
                                      <p:cBhvr>
                                        <p:cTn id="7" dur="500"/>
                                        <p:tgtEl>
                                          <p:spTgt spid="563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P spid="11"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p:txBody>
          <a:bodyPr anchor="ctr" anchorCtr="0"/>
          <a:p>
            <a:pPr algn="l"/>
            <a:r>
              <a:rPr lang="zh-CN" altLang="en-US"/>
              <a:t>（七） 管制、外包和公共企业</a:t>
            </a:r>
            <a:endParaRPr lang="zh-CN" altLang="en-US"/>
          </a:p>
        </p:txBody>
      </p:sp>
      <p:sp>
        <p:nvSpPr>
          <p:cNvPr id="3" name="内容占位符 2"/>
          <p:cNvSpPr>
            <a:spLocks noGrp="1"/>
          </p:cNvSpPr>
          <p:nvPr>
            <p:ph idx="1"/>
          </p:nvPr>
        </p:nvSpPr>
        <p:spPr>
          <a:xfrm>
            <a:off x="90488" y="715963"/>
            <a:ext cx="1282700" cy="473075"/>
          </a:xfrm>
        </p:spPr>
        <p:txBody>
          <a:bodyPr anchor="t" anchorCtr="0"/>
          <a:p>
            <a:pPr marL="0" indent="0">
              <a:buNone/>
            </a:pPr>
            <a:r>
              <a:rPr lang="zh-CN" altLang="en-US"/>
              <a:t>管制</a:t>
            </a:r>
            <a:endParaRPr lang="zh-CN" altLang="en-US"/>
          </a:p>
        </p:txBody>
      </p:sp>
      <p:sp>
        <p:nvSpPr>
          <p:cNvPr id="35" name="页脚占位符 4"/>
          <p:cNvSpPr txBox="1">
            <a:spLocks noGrp="1"/>
          </p:cNvSpPr>
          <p:nvPr>
            <p:ph type="ftr" sz="quarter" idx="11"/>
          </p:nvPr>
        </p:nvSpPr>
        <p:spPr bwMode="white">
          <a:xfrm>
            <a:off x="728663" y="798513"/>
            <a:ext cx="8415338" cy="3175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金融管制、产品和服务的供给管制、职业许可证、标准、竞争政策、环境管制和回应性管制</a:t>
            </a:r>
            <a:endParaRPr kumimoji="0" lang="en-US" altLang="zh-CN"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5" name="内容占位符 2"/>
          <p:cNvSpPr>
            <a:spLocks noGrp="1"/>
          </p:cNvSpPr>
          <p:nvPr/>
        </p:nvSpPr>
        <p:spPr>
          <a:xfrm>
            <a:off x="90488" y="1470025"/>
            <a:ext cx="31400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签约外包</a:t>
            </a:r>
            <a:endParaRPr lang="zh-CN" altLang="en-US" sz="2800" b="1">
              <a:latin typeface="Verdana" panose="020B0604030504040204" pitchFamily="34" charset="0"/>
              <a:ea typeface="Arial" panose="020B0604020202020204" pitchFamily="34" charset="0"/>
            </a:endParaRPr>
          </a:p>
        </p:txBody>
      </p:sp>
      <p:sp>
        <p:nvSpPr>
          <p:cNvPr id="6" name="页脚占位符 4"/>
          <p:cNvSpPr txBox="1">
            <a:spLocks noGrp="1"/>
          </p:cNvSpPr>
          <p:nvPr/>
        </p:nvSpPr>
        <p:spPr bwMode="white">
          <a:xfrm>
            <a:off x="1689100" y="1549400"/>
            <a:ext cx="1858963"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公</a:t>
            </a:r>
            <a:r>
              <a:rPr kumimoji="0" lang="en-US" altLang="zh-CN"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a:t>
            </a: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私伙伴关系</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7" name="内容占位符 2"/>
          <p:cNvSpPr>
            <a:spLocks noGrp="1"/>
          </p:cNvSpPr>
          <p:nvPr/>
        </p:nvSpPr>
        <p:spPr>
          <a:xfrm>
            <a:off x="90488" y="2301875"/>
            <a:ext cx="31400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公共企业</a:t>
            </a:r>
            <a:endParaRPr lang="zh-CN" altLang="en-US" sz="2800" b="1">
              <a:latin typeface="Verdana" panose="020B0604030504040204" pitchFamily="34" charset="0"/>
              <a:ea typeface="Arial" panose="020B0604020202020204" pitchFamily="34" charset="0"/>
            </a:endParaRPr>
          </a:p>
        </p:txBody>
      </p:sp>
      <p:grpSp>
        <p:nvGrpSpPr>
          <p:cNvPr id="12" name="Group 7"/>
          <p:cNvGrpSpPr/>
          <p:nvPr/>
        </p:nvGrpSpPr>
        <p:grpSpPr>
          <a:xfrm>
            <a:off x="1606550" y="2006600"/>
            <a:ext cx="495300" cy="1139825"/>
            <a:chOff x="0" y="0"/>
            <a:chExt cx="334" cy="787"/>
          </a:xfrm>
        </p:grpSpPr>
        <p:pic>
          <p:nvPicPr>
            <p:cNvPr id="16392" name="左大括号 4"/>
            <p:cNvPicPr/>
            <p:nvPr/>
          </p:nvPicPr>
          <p:blipFill>
            <a:blip r:embed="rId1"/>
            <a:stretch>
              <a:fillRect/>
            </a:stretch>
          </p:blipFill>
          <p:spPr>
            <a:xfrm>
              <a:off x="0" y="0"/>
              <a:ext cx="334" cy="787"/>
            </a:xfrm>
            <a:prstGeom prst="rect">
              <a:avLst/>
            </a:prstGeom>
            <a:noFill/>
            <a:ln w="9525">
              <a:noFill/>
            </a:ln>
          </p:spPr>
        </p:pic>
        <p:sp>
          <p:nvSpPr>
            <p:cNvPr id="16393"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8" name="页脚占位符 4"/>
          <p:cNvSpPr txBox="1">
            <a:spLocks noGrp="1"/>
          </p:cNvSpPr>
          <p:nvPr/>
        </p:nvSpPr>
        <p:spPr bwMode="white">
          <a:xfrm>
            <a:off x="1482725" y="1985963"/>
            <a:ext cx="1747838"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建立的缘由</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9" name="页脚占位符 4"/>
          <p:cNvSpPr txBox="1">
            <a:spLocks noGrp="1"/>
          </p:cNvSpPr>
          <p:nvPr/>
        </p:nvSpPr>
        <p:spPr bwMode="white">
          <a:xfrm>
            <a:off x="981075" y="2774950"/>
            <a:ext cx="1747838"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类型</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10" name="标题 1"/>
          <p:cNvSpPr>
            <a:spLocks noGrp="1"/>
          </p:cNvSpPr>
          <p:nvPr/>
        </p:nvSpPr>
        <p:spPr>
          <a:xfrm>
            <a:off x="457200" y="3146425"/>
            <a:ext cx="8305800" cy="563561"/>
          </a:xfrm>
          <a:prstGeom prst="rect">
            <a:avLst/>
          </a:prstGeom>
          <a:noFill/>
          <a:ln w="9525">
            <a:noFill/>
          </a:ln>
        </p:spPr>
        <p:txBody>
          <a:bodyPr anchor="ctr">
            <a:scene3d>
              <a:camera prst="orthographicFront"/>
              <a:lightRig rig="threePt" dir="t"/>
            </a:scene3d>
          </a:bodyPr>
          <a:lst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200" algn="ctr" rtl="0" fontAlgn="base">
              <a:spcBef>
                <a:spcPct val="0"/>
              </a:spcBef>
              <a:spcAft>
                <a:spcPct val="0"/>
              </a:spcAft>
              <a:defRPr sz="3200" b="1">
                <a:solidFill>
                  <a:schemeClr val="bg1"/>
                </a:solidFill>
                <a:latin typeface="Verdana" panose="020B0604030504040204" pitchFamily="34" charset="0"/>
              </a:defRPr>
            </a:lvl6pPr>
            <a:lvl7pPr marL="914400" algn="ctr" rtl="0" fontAlgn="base">
              <a:spcBef>
                <a:spcPct val="0"/>
              </a:spcBef>
              <a:spcAft>
                <a:spcPct val="0"/>
              </a:spcAft>
              <a:defRPr sz="3200" b="1">
                <a:solidFill>
                  <a:schemeClr val="bg1"/>
                </a:solidFill>
                <a:latin typeface="Verdana" panose="020B0604030504040204" pitchFamily="34" charset="0"/>
              </a:defRPr>
            </a:lvl7pPr>
            <a:lvl8pPr marL="1371600" algn="ctr" rtl="0" fontAlgn="base">
              <a:spcBef>
                <a:spcPct val="0"/>
              </a:spcBef>
              <a:spcAft>
                <a:spcPct val="0"/>
              </a:spcAft>
              <a:defRPr sz="3200" b="1">
                <a:solidFill>
                  <a:schemeClr val="bg1"/>
                </a:solidFill>
                <a:latin typeface="Verdana" panose="020B0604030504040204" pitchFamily="34" charset="0"/>
              </a:defRPr>
            </a:lvl8pPr>
            <a:lvl9pPr marL="1828800" algn="ctr" rtl="0" fontAlgn="base">
              <a:spcBef>
                <a:spcPct val="0"/>
              </a:spcBef>
              <a:spcAft>
                <a:spcPct val="0"/>
              </a:spcAft>
              <a:defRPr sz="3200" b="1">
                <a:solidFill>
                  <a:schemeClr val="bg1"/>
                </a:solidFill>
                <a:latin typeface="Verdana" panose="020B0604030504040204" pitchFamily="34" charset="0"/>
              </a:defRPr>
            </a:lvl9pPr>
          </a:lstStyle>
          <a:p>
            <a:pPr algn="l" fontAlgn="base"/>
            <a:r>
              <a:rPr lang="zh-CN" altLang="en-US" strike="noStrike" noProof="1">
                <a:ln w="22225">
                  <a:solidFill>
                    <a:schemeClr val="accent2"/>
                  </a:solidFill>
                  <a:prstDash val="solid"/>
                </a:ln>
                <a:solidFill>
                  <a:schemeClr val="accent2">
                    <a:lumMod val="40000"/>
                    <a:lumOff val="60000"/>
                  </a:schemeClr>
                </a:solidFill>
                <a:effectLst/>
                <a:latin typeface="+mj-lt"/>
                <a:ea typeface="+mj-ea"/>
                <a:cs typeface="+mj-cs"/>
              </a:rPr>
              <a:t>（八） 利害关系人和外部环境</a:t>
            </a:r>
            <a:endParaRPr lang="zh-CN" altLang="en-US" strike="noStrike" noProof="1">
              <a:ln w="22225">
                <a:solidFill>
                  <a:schemeClr val="accent2"/>
                </a:solidFill>
                <a:prstDash val="solid"/>
              </a:ln>
              <a:solidFill>
                <a:schemeClr val="accent2">
                  <a:lumMod val="40000"/>
                  <a:lumOff val="60000"/>
                </a:schemeClr>
              </a:solidFill>
              <a:effectLst/>
            </a:endParaRPr>
          </a:p>
        </p:txBody>
      </p:sp>
      <p:sp>
        <p:nvSpPr>
          <p:cNvPr id="11" name="内容占位符 2"/>
          <p:cNvSpPr>
            <a:spLocks noGrp="1"/>
          </p:cNvSpPr>
          <p:nvPr/>
        </p:nvSpPr>
        <p:spPr>
          <a:xfrm>
            <a:off x="-77787" y="3865563"/>
            <a:ext cx="419735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传统模式下的外部关系</a:t>
            </a:r>
            <a:endParaRPr lang="zh-CN" altLang="en-US" sz="2800" b="1">
              <a:latin typeface="Verdana" panose="020B0604030504040204" pitchFamily="34" charset="0"/>
              <a:ea typeface="Arial" panose="020B0604020202020204" pitchFamily="34" charset="0"/>
            </a:endParaRPr>
          </a:p>
        </p:txBody>
      </p:sp>
      <p:sp>
        <p:nvSpPr>
          <p:cNvPr id="13" name="右箭头 12"/>
          <p:cNvSpPr/>
          <p:nvPr/>
        </p:nvSpPr>
        <p:spPr>
          <a:xfrm>
            <a:off x="3630613" y="3952875"/>
            <a:ext cx="488950"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14" name="内容占位符 2"/>
          <p:cNvSpPr>
            <a:spLocks noGrp="1"/>
          </p:cNvSpPr>
          <p:nvPr/>
        </p:nvSpPr>
        <p:spPr>
          <a:xfrm>
            <a:off x="4243388" y="3867150"/>
            <a:ext cx="4900612"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作为一种管理职能的外部关系</a:t>
            </a:r>
            <a:endParaRPr lang="zh-CN" altLang="en-US" sz="2800" b="1">
              <a:latin typeface="Verdana" panose="020B0604030504040204" pitchFamily="34" charset="0"/>
              <a:ea typeface="Arial" panose="020B0604020202020204" pitchFamily="34" charset="0"/>
            </a:endParaRPr>
          </a:p>
        </p:txBody>
      </p:sp>
      <p:sp>
        <p:nvSpPr>
          <p:cNvPr id="15" name="标题 1"/>
          <p:cNvSpPr>
            <a:spLocks noGrp="1"/>
          </p:cNvSpPr>
          <p:nvPr/>
        </p:nvSpPr>
        <p:spPr>
          <a:xfrm>
            <a:off x="555625" y="4424044"/>
            <a:ext cx="8305800" cy="563564"/>
          </a:xfrm>
          <a:prstGeom prst="rect">
            <a:avLst/>
          </a:prstGeom>
          <a:noFill/>
          <a:ln w="9525">
            <a:noFill/>
          </a:ln>
        </p:spPr>
        <p:txBody>
          <a:bodyPr anchor="ctr"/>
          <a:lst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200" algn="ctr" rtl="0" fontAlgn="base">
              <a:spcBef>
                <a:spcPct val="0"/>
              </a:spcBef>
              <a:spcAft>
                <a:spcPct val="0"/>
              </a:spcAft>
              <a:defRPr sz="3200" b="1">
                <a:solidFill>
                  <a:schemeClr val="bg1"/>
                </a:solidFill>
                <a:latin typeface="Verdana" panose="020B0604030504040204" pitchFamily="34" charset="0"/>
              </a:defRPr>
            </a:lvl6pPr>
            <a:lvl7pPr marL="914400" algn="ctr" rtl="0" fontAlgn="base">
              <a:spcBef>
                <a:spcPct val="0"/>
              </a:spcBef>
              <a:spcAft>
                <a:spcPct val="0"/>
              </a:spcAft>
              <a:defRPr sz="3200" b="1">
                <a:solidFill>
                  <a:schemeClr val="bg1"/>
                </a:solidFill>
                <a:latin typeface="Verdana" panose="020B0604030504040204" pitchFamily="34" charset="0"/>
              </a:defRPr>
            </a:lvl7pPr>
            <a:lvl8pPr marL="1371600" algn="ctr" rtl="0" fontAlgn="base">
              <a:spcBef>
                <a:spcPct val="0"/>
              </a:spcBef>
              <a:spcAft>
                <a:spcPct val="0"/>
              </a:spcAft>
              <a:defRPr sz="3200" b="1">
                <a:solidFill>
                  <a:schemeClr val="bg1"/>
                </a:solidFill>
                <a:latin typeface="Verdana" panose="020B0604030504040204" pitchFamily="34" charset="0"/>
              </a:defRPr>
            </a:lvl8pPr>
            <a:lvl9pPr marL="1828800" algn="ctr" rtl="0" fontAlgn="base">
              <a:spcBef>
                <a:spcPct val="0"/>
              </a:spcBef>
              <a:spcAft>
                <a:spcPct val="0"/>
              </a:spcAft>
              <a:defRPr sz="3200" b="1">
                <a:solidFill>
                  <a:schemeClr val="bg1"/>
                </a:solidFill>
                <a:latin typeface="Verdana" panose="020B0604030504040204" pitchFamily="34" charset="0"/>
              </a:defRPr>
            </a:lvl9pPr>
          </a:lstStyle>
          <a:p>
            <a:pPr algn="l" fontAlgn="base"/>
            <a:r>
              <a:rPr lang="zh-CN" altLang="en-US" strike="noStrike" noProof="1">
                <a:ln w="22225">
                  <a:solidFill>
                    <a:schemeClr val="accent2"/>
                  </a:solidFill>
                  <a:prstDash val="solid"/>
                </a:ln>
                <a:solidFill>
                  <a:schemeClr val="accent2">
                    <a:lumMod val="40000"/>
                    <a:lumOff val="60000"/>
                  </a:schemeClr>
                </a:solidFill>
                <a:effectLst/>
                <a:latin typeface="+mj-lt"/>
                <a:ea typeface="+mj-ea"/>
                <a:cs typeface="+mj-cs"/>
              </a:rPr>
              <a:t>（九） 责任</a:t>
            </a:r>
            <a:endParaRPr lang="zh-CN" altLang="en-US" strike="noStrike" noProof="1">
              <a:ln w="22225">
                <a:solidFill>
                  <a:schemeClr val="accent2"/>
                </a:solidFill>
                <a:prstDash val="solid"/>
              </a:ln>
              <a:solidFill>
                <a:schemeClr val="accent2">
                  <a:lumMod val="40000"/>
                  <a:lumOff val="60000"/>
                </a:schemeClr>
              </a:solidFill>
              <a:effectLst/>
            </a:endParaRPr>
          </a:p>
        </p:txBody>
      </p:sp>
      <p:sp>
        <p:nvSpPr>
          <p:cNvPr id="16" name="内容占位符 2"/>
          <p:cNvSpPr>
            <a:spLocks noGrp="1"/>
          </p:cNvSpPr>
          <p:nvPr/>
        </p:nvSpPr>
        <p:spPr>
          <a:xfrm>
            <a:off x="90488" y="5311775"/>
            <a:ext cx="128270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责任</a:t>
            </a:r>
            <a:endParaRPr lang="zh-CN" altLang="en-US" sz="2800" b="1">
              <a:latin typeface="Verdana" panose="020B0604030504040204" pitchFamily="34" charset="0"/>
              <a:ea typeface="Arial" panose="020B0604020202020204" pitchFamily="34" charset="0"/>
            </a:endParaRPr>
          </a:p>
        </p:txBody>
      </p:sp>
      <p:grpSp>
        <p:nvGrpSpPr>
          <p:cNvPr id="17" name="Group 7"/>
          <p:cNvGrpSpPr/>
          <p:nvPr/>
        </p:nvGrpSpPr>
        <p:grpSpPr>
          <a:xfrm>
            <a:off x="877888" y="5073650"/>
            <a:ext cx="495300" cy="1139825"/>
            <a:chOff x="0" y="0"/>
            <a:chExt cx="334" cy="787"/>
          </a:xfrm>
        </p:grpSpPr>
        <p:pic>
          <p:nvPicPr>
            <p:cNvPr id="16403" name="左大括号 4"/>
            <p:cNvPicPr/>
            <p:nvPr/>
          </p:nvPicPr>
          <p:blipFill>
            <a:blip r:embed="rId1"/>
            <a:stretch>
              <a:fillRect/>
            </a:stretch>
          </p:blipFill>
          <p:spPr>
            <a:xfrm>
              <a:off x="0" y="0"/>
              <a:ext cx="334" cy="787"/>
            </a:xfrm>
            <a:prstGeom prst="rect">
              <a:avLst/>
            </a:prstGeom>
            <a:noFill/>
            <a:ln w="9525">
              <a:noFill/>
            </a:ln>
          </p:spPr>
        </p:pic>
        <p:sp>
          <p:nvSpPr>
            <p:cNvPr id="16404"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20" name="页脚占位符 4"/>
          <p:cNvSpPr txBox="1">
            <a:spLocks noGrp="1"/>
          </p:cNvSpPr>
          <p:nvPr/>
        </p:nvSpPr>
        <p:spPr bwMode="white">
          <a:xfrm>
            <a:off x="1084263" y="5073650"/>
            <a:ext cx="1747838"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私营部门的责任</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1" name="页脚占位符 4"/>
          <p:cNvSpPr txBox="1">
            <a:spLocks noGrp="1"/>
          </p:cNvSpPr>
          <p:nvPr/>
        </p:nvSpPr>
        <p:spPr bwMode="white">
          <a:xfrm>
            <a:off x="1084263" y="5743575"/>
            <a:ext cx="1747838"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公共部门的责任</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2" name="页脚占位符 4"/>
          <p:cNvSpPr txBox="1">
            <a:spLocks noGrp="1"/>
          </p:cNvSpPr>
          <p:nvPr/>
        </p:nvSpPr>
        <p:spPr bwMode="white">
          <a:xfrm>
            <a:off x="0" y="6162675"/>
            <a:ext cx="3775075"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层级责任 法律责任 政治责任 职业责任</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3" name="内容占位符 2"/>
          <p:cNvSpPr>
            <a:spLocks noGrp="1"/>
          </p:cNvSpPr>
          <p:nvPr/>
        </p:nvSpPr>
        <p:spPr>
          <a:xfrm>
            <a:off x="4876483" y="5105083"/>
            <a:ext cx="419735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传统模式下的责任</a:t>
            </a:r>
            <a:endParaRPr lang="zh-CN" altLang="en-US" sz="2800" b="1">
              <a:latin typeface="Verdana" panose="020B0604030504040204" pitchFamily="34" charset="0"/>
              <a:ea typeface="Arial" panose="020B0604020202020204" pitchFamily="34" charset="0"/>
            </a:endParaRPr>
          </a:p>
        </p:txBody>
      </p:sp>
      <p:sp>
        <p:nvSpPr>
          <p:cNvPr id="25" name="右箭头 24"/>
          <p:cNvSpPr/>
          <p:nvPr/>
        </p:nvSpPr>
        <p:spPr>
          <a:xfrm rot="5400000">
            <a:off x="6109494" y="5607844"/>
            <a:ext cx="460375" cy="334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26" name="内容占位符 2"/>
          <p:cNvSpPr>
            <a:spLocks noGrp="1"/>
          </p:cNvSpPr>
          <p:nvPr/>
        </p:nvSpPr>
        <p:spPr>
          <a:xfrm>
            <a:off x="4565650" y="6060758"/>
            <a:ext cx="419735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管理主义模式下的责任</a:t>
            </a:r>
            <a:endParaRPr lang="zh-CN" altLang="en-US" sz="2800" b="1">
              <a:latin typeface="Verdana" panose="020B060403050404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charRg st="0"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xEl>
                                              <p:charRg st="0" end="5"/>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charRg st="0"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1">
                                            <p:txEl>
                                              <p:charRg st="0" end="11"/>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4">
                                            <p:txEl>
                                              <p:charRg st="0" end="14"/>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6">
                                            <p:txEl>
                                              <p:charRg st="0" end="3"/>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up)">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5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left)">
                                      <p:cBhvr>
                                        <p:cTn id="79" dur="500"/>
                                        <p:tgtEl>
                                          <p:spTgt spid="21"/>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left)">
                                      <p:cBhvr>
                                        <p:cTn id="84" dur="500"/>
                                        <p:tgtEl>
                                          <p:spTgt spid="22"/>
                                        </p:tgtEl>
                                      </p:cBhvr>
                                    </p:animEffec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23">
                                            <p:txEl>
                                              <p:charRg st="0" end="9"/>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26">
                                            <p:txEl>
                                              <p:charRg st="0"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 grpId="0" build="p"/>
      <p:bldP spid="5" grpId="0" build="p"/>
      <p:bldP spid="6" grpId="0" bldLvl="0" animBg="1"/>
      <p:bldP spid="7" grpId="0" build="p"/>
      <p:bldP spid="8" grpId="0" bldLvl="0" animBg="1"/>
      <p:bldP spid="9" grpId="0" bldLvl="0" animBg="1"/>
      <p:bldP spid="10" grpId="0"/>
      <p:bldP spid="11" grpId="0" build="p"/>
      <p:bldP spid="13" grpId="0" bldLvl="0" animBg="1"/>
      <p:bldP spid="14" grpId="0" build="p"/>
      <p:bldP spid="15" grpId="0"/>
      <p:bldP spid="16" grpId="0" build="p"/>
      <p:bldP spid="20" grpId="0" bldLvl="0" animBg="1"/>
      <p:bldP spid="21" grpId="0" bldLvl="0" animBg="1"/>
      <p:bldP spid="22" grpId="0" bldLvl="0" animBg="1"/>
      <p:bldP spid="23" grpId="0" build="p"/>
      <p:bldP spid="25" grpId="0" bldLvl="0" animBg="1"/>
      <p:bldP spid="2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a:xfrm>
            <a:off x="195263" y="120650"/>
            <a:ext cx="8305800" cy="563563"/>
          </a:xfrm>
        </p:spPr>
        <p:txBody>
          <a:bodyPr anchor="ctr" anchorCtr="0"/>
          <a:p>
            <a:pPr algn="l"/>
            <a:r>
              <a:rPr lang="zh-CN" altLang="en-US"/>
              <a:t>（十） 战略管理</a:t>
            </a:r>
            <a:endParaRPr lang="zh-CN" altLang="en-US"/>
          </a:p>
        </p:txBody>
      </p:sp>
      <p:sp>
        <p:nvSpPr>
          <p:cNvPr id="7" name="内容占位符 2"/>
          <p:cNvSpPr>
            <a:spLocks noGrp="1"/>
          </p:cNvSpPr>
          <p:nvPr/>
        </p:nvSpPr>
        <p:spPr>
          <a:xfrm>
            <a:off x="90488" y="1179513"/>
            <a:ext cx="31400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战略</a:t>
            </a:r>
            <a:endParaRPr lang="zh-CN" altLang="en-US" sz="2800" b="1">
              <a:latin typeface="Verdana" panose="020B0604030504040204" pitchFamily="34" charset="0"/>
              <a:ea typeface="Arial" panose="020B0604020202020204" pitchFamily="34" charset="0"/>
            </a:endParaRPr>
          </a:p>
        </p:txBody>
      </p:sp>
      <p:grpSp>
        <p:nvGrpSpPr>
          <p:cNvPr id="12" name="Group 7"/>
          <p:cNvGrpSpPr/>
          <p:nvPr/>
        </p:nvGrpSpPr>
        <p:grpSpPr>
          <a:xfrm>
            <a:off x="877888" y="906463"/>
            <a:ext cx="495300" cy="1141412"/>
            <a:chOff x="0" y="0"/>
            <a:chExt cx="334" cy="787"/>
          </a:xfrm>
        </p:grpSpPr>
        <p:pic>
          <p:nvPicPr>
            <p:cNvPr id="17412" name="左大括号 4"/>
            <p:cNvPicPr/>
            <p:nvPr/>
          </p:nvPicPr>
          <p:blipFill>
            <a:blip r:embed="rId1"/>
            <a:stretch>
              <a:fillRect/>
            </a:stretch>
          </p:blipFill>
          <p:spPr>
            <a:xfrm>
              <a:off x="0" y="0"/>
              <a:ext cx="334" cy="787"/>
            </a:xfrm>
            <a:prstGeom prst="rect">
              <a:avLst/>
            </a:prstGeom>
            <a:noFill/>
            <a:ln w="9525">
              <a:noFill/>
            </a:ln>
          </p:spPr>
        </p:pic>
        <p:sp>
          <p:nvSpPr>
            <p:cNvPr id="17413"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8" name="页脚占位符 4"/>
          <p:cNvSpPr txBox="1">
            <a:spLocks noGrp="1"/>
          </p:cNvSpPr>
          <p:nvPr/>
        </p:nvSpPr>
        <p:spPr bwMode="white">
          <a:xfrm>
            <a:off x="1373188" y="863600"/>
            <a:ext cx="1619250"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私营部门的战略</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10" name="标题 1"/>
          <p:cNvSpPr>
            <a:spLocks noGrp="1"/>
          </p:cNvSpPr>
          <p:nvPr/>
        </p:nvSpPr>
        <p:spPr>
          <a:xfrm>
            <a:off x="419100" y="3147060"/>
            <a:ext cx="8305800" cy="563560"/>
          </a:xfrm>
          <a:prstGeom prst="rect">
            <a:avLst/>
          </a:prstGeom>
          <a:noFill/>
          <a:ln w="9525">
            <a:noFill/>
          </a:ln>
        </p:spPr>
        <p:txBody>
          <a:bodyPr anchor="ctr">
            <a:scene3d>
              <a:camera prst="orthographicFront"/>
              <a:lightRig rig="threePt" dir="t"/>
            </a:scene3d>
          </a:bodyPr>
          <a:lst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200" algn="ctr" rtl="0" fontAlgn="base">
              <a:spcBef>
                <a:spcPct val="0"/>
              </a:spcBef>
              <a:spcAft>
                <a:spcPct val="0"/>
              </a:spcAft>
              <a:defRPr sz="3200" b="1">
                <a:solidFill>
                  <a:schemeClr val="bg1"/>
                </a:solidFill>
                <a:latin typeface="Verdana" panose="020B0604030504040204" pitchFamily="34" charset="0"/>
              </a:defRPr>
            </a:lvl6pPr>
            <a:lvl7pPr marL="914400" algn="ctr" rtl="0" fontAlgn="base">
              <a:spcBef>
                <a:spcPct val="0"/>
              </a:spcBef>
              <a:spcAft>
                <a:spcPct val="0"/>
              </a:spcAft>
              <a:defRPr sz="3200" b="1">
                <a:solidFill>
                  <a:schemeClr val="bg1"/>
                </a:solidFill>
                <a:latin typeface="Verdana" panose="020B0604030504040204" pitchFamily="34" charset="0"/>
              </a:defRPr>
            </a:lvl7pPr>
            <a:lvl8pPr marL="1371600" algn="ctr" rtl="0" fontAlgn="base">
              <a:spcBef>
                <a:spcPct val="0"/>
              </a:spcBef>
              <a:spcAft>
                <a:spcPct val="0"/>
              </a:spcAft>
              <a:defRPr sz="3200" b="1">
                <a:solidFill>
                  <a:schemeClr val="bg1"/>
                </a:solidFill>
                <a:latin typeface="Verdana" panose="020B0604030504040204" pitchFamily="34" charset="0"/>
              </a:defRPr>
            </a:lvl8pPr>
            <a:lvl9pPr marL="1828800" algn="ctr" rtl="0" fontAlgn="base">
              <a:spcBef>
                <a:spcPct val="0"/>
              </a:spcBef>
              <a:spcAft>
                <a:spcPct val="0"/>
              </a:spcAft>
              <a:defRPr sz="3200" b="1">
                <a:solidFill>
                  <a:schemeClr val="bg1"/>
                </a:solidFill>
                <a:latin typeface="Verdana" panose="020B0604030504040204" pitchFamily="34" charset="0"/>
              </a:defRPr>
            </a:lvl9pPr>
          </a:lstStyle>
          <a:p>
            <a:pPr algn="l" fontAlgn="base"/>
            <a:r>
              <a:rPr lang="zh-CN" altLang="en-US" strike="noStrike" noProof="1">
                <a:ln w="22225">
                  <a:solidFill>
                    <a:schemeClr val="accent2"/>
                  </a:solidFill>
                  <a:prstDash val="solid"/>
                </a:ln>
                <a:solidFill>
                  <a:schemeClr val="accent2">
                    <a:lumMod val="40000"/>
                    <a:lumOff val="60000"/>
                  </a:schemeClr>
                </a:solidFill>
                <a:effectLst/>
                <a:latin typeface="+mj-lt"/>
                <a:ea typeface="+mj-ea"/>
                <a:cs typeface="+mj-cs"/>
              </a:rPr>
              <a:t>（十一） 领导力和人事管理</a:t>
            </a:r>
            <a:endParaRPr lang="zh-CN" altLang="en-US" strike="noStrike" noProof="1">
              <a:ln w="22225">
                <a:solidFill>
                  <a:schemeClr val="accent2"/>
                </a:solidFill>
                <a:prstDash val="solid"/>
              </a:ln>
              <a:solidFill>
                <a:schemeClr val="accent2">
                  <a:lumMod val="40000"/>
                  <a:lumOff val="60000"/>
                </a:schemeClr>
              </a:solidFill>
              <a:effectLst/>
            </a:endParaRPr>
          </a:p>
        </p:txBody>
      </p:sp>
      <p:sp>
        <p:nvSpPr>
          <p:cNvPr id="11" name="内容占位符 2"/>
          <p:cNvSpPr>
            <a:spLocks noGrp="1"/>
          </p:cNvSpPr>
          <p:nvPr/>
        </p:nvSpPr>
        <p:spPr>
          <a:xfrm>
            <a:off x="90488" y="2251075"/>
            <a:ext cx="2452687"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战略计划模式</a:t>
            </a:r>
            <a:endParaRPr lang="zh-CN" altLang="en-US" sz="2800" b="1">
              <a:latin typeface="Verdana" panose="020B0604030504040204" pitchFamily="34" charset="0"/>
              <a:ea typeface="Arial" panose="020B0604020202020204" pitchFamily="34" charset="0"/>
            </a:endParaRPr>
          </a:p>
        </p:txBody>
      </p:sp>
      <p:sp>
        <p:nvSpPr>
          <p:cNvPr id="13" name="右箭头 12"/>
          <p:cNvSpPr/>
          <p:nvPr/>
        </p:nvSpPr>
        <p:spPr>
          <a:xfrm>
            <a:off x="2543175" y="2338388"/>
            <a:ext cx="490538"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14" name="内容占位符 2"/>
          <p:cNvSpPr>
            <a:spLocks noGrp="1"/>
          </p:cNvSpPr>
          <p:nvPr/>
        </p:nvSpPr>
        <p:spPr>
          <a:xfrm>
            <a:off x="3230563" y="2251075"/>
            <a:ext cx="1703387"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战略管理</a:t>
            </a:r>
            <a:endParaRPr lang="zh-CN" altLang="en-US" sz="2800" b="1">
              <a:latin typeface="Verdana" panose="020B0604030504040204" pitchFamily="34" charset="0"/>
              <a:ea typeface="Arial" panose="020B0604020202020204" pitchFamily="34" charset="0"/>
            </a:endParaRPr>
          </a:p>
        </p:txBody>
      </p:sp>
      <p:sp>
        <p:nvSpPr>
          <p:cNvPr id="16" name="内容占位符 2"/>
          <p:cNvSpPr>
            <a:spLocks noGrp="1"/>
          </p:cNvSpPr>
          <p:nvPr/>
        </p:nvSpPr>
        <p:spPr>
          <a:xfrm>
            <a:off x="90488" y="4857750"/>
            <a:ext cx="128270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领导力</a:t>
            </a:r>
            <a:endParaRPr lang="zh-CN" altLang="en-US" sz="2800" b="1">
              <a:latin typeface="Verdana" panose="020B0604030504040204" pitchFamily="34" charset="0"/>
              <a:ea typeface="Arial" panose="020B0604020202020204" pitchFamily="34" charset="0"/>
            </a:endParaRPr>
          </a:p>
        </p:txBody>
      </p:sp>
      <p:grpSp>
        <p:nvGrpSpPr>
          <p:cNvPr id="17" name="Group 7"/>
          <p:cNvGrpSpPr/>
          <p:nvPr/>
        </p:nvGrpSpPr>
        <p:grpSpPr>
          <a:xfrm>
            <a:off x="1069975" y="4603750"/>
            <a:ext cx="495300" cy="1139825"/>
            <a:chOff x="0" y="0"/>
            <a:chExt cx="334" cy="787"/>
          </a:xfrm>
        </p:grpSpPr>
        <p:pic>
          <p:nvPicPr>
            <p:cNvPr id="17421" name="左大括号 4"/>
            <p:cNvPicPr/>
            <p:nvPr/>
          </p:nvPicPr>
          <p:blipFill>
            <a:blip r:embed="rId1"/>
            <a:stretch>
              <a:fillRect/>
            </a:stretch>
          </p:blipFill>
          <p:spPr>
            <a:xfrm>
              <a:off x="0" y="0"/>
              <a:ext cx="334" cy="787"/>
            </a:xfrm>
            <a:prstGeom prst="rect">
              <a:avLst/>
            </a:prstGeom>
            <a:noFill/>
            <a:ln w="9525">
              <a:noFill/>
            </a:ln>
          </p:spPr>
        </p:pic>
        <p:sp>
          <p:nvSpPr>
            <p:cNvPr id="17422"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20" name="页脚占位符 4"/>
          <p:cNvSpPr txBox="1">
            <a:spLocks noGrp="1"/>
          </p:cNvSpPr>
          <p:nvPr/>
        </p:nvSpPr>
        <p:spPr bwMode="white">
          <a:xfrm>
            <a:off x="1177925" y="4397375"/>
            <a:ext cx="2116138"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领导力的个人特质</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1" name="页脚占位符 4"/>
          <p:cNvSpPr txBox="1">
            <a:spLocks noGrp="1"/>
          </p:cNvSpPr>
          <p:nvPr/>
        </p:nvSpPr>
        <p:spPr bwMode="white">
          <a:xfrm>
            <a:off x="1238250" y="4935538"/>
            <a:ext cx="2055813"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领导力的职位属性</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2" name="页脚占位符 4"/>
          <p:cNvSpPr txBox="1">
            <a:spLocks noGrp="1"/>
          </p:cNvSpPr>
          <p:nvPr/>
        </p:nvSpPr>
        <p:spPr bwMode="white">
          <a:xfrm>
            <a:off x="3360738" y="2338388"/>
            <a:ext cx="3775075"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执行  公共价值和战略</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3" name="内容占位符 2"/>
          <p:cNvSpPr>
            <a:spLocks noGrp="1"/>
          </p:cNvSpPr>
          <p:nvPr/>
        </p:nvSpPr>
        <p:spPr>
          <a:xfrm>
            <a:off x="304483" y="3839210"/>
            <a:ext cx="419735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传统的人事管理模式</a:t>
            </a:r>
            <a:endParaRPr lang="zh-CN" altLang="en-US" sz="2800" b="1">
              <a:latin typeface="Verdana" panose="020B0604030504040204" pitchFamily="34" charset="0"/>
              <a:ea typeface="Arial" panose="020B0604020202020204" pitchFamily="34" charset="0"/>
            </a:endParaRPr>
          </a:p>
        </p:txBody>
      </p:sp>
      <p:sp>
        <p:nvSpPr>
          <p:cNvPr id="24" name="页脚占位符 4"/>
          <p:cNvSpPr txBox="1">
            <a:spLocks noGrp="1"/>
          </p:cNvSpPr>
          <p:nvPr/>
        </p:nvSpPr>
        <p:spPr bwMode="white">
          <a:xfrm>
            <a:off x="1373188" y="1652588"/>
            <a:ext cx="16192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公共部门的战略</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7" name="页脚占位符 4"/>
          <p:cNvSpPr txBox="1">
            <a:spLocks noGrp="1"/>
          </p:cNvSpPr>
          <p:nvPr/>
        </p:nvSpPr>
        <p:spPr bwMode="white">
          <a:xfrm>
            <a:off x="1279525" y="5427663"/>
            <a:ext cx="1619250"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领导力和管理</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8" name="内容占位符 2"/>
          <p:cNvSpPr>
            <a:spLocks noGrp="1"/>
          </p:cNvSpPr>
          <p:nvPr/>
        </p:nvSpPr>
        <p:spPr>
          <a:xfrm>
            <a:off x="418783" y="5867400"/>
            <a:ext cx="5726112"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人力资源管理（管理主义模式下）</a:t>
            </a:r>
            <a:endParaRPr lang="zh-CN" altLang="en-US" sz="2800" b="1">
              <a:latin typeface="Verdana" panose="020B060403050404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charRg st="0"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xEl>
                                              <p:charRg st="0" end="7"/>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charRg st="0"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3">
                                            <p:txEl>
                                              <p:charRg st="0" end="10"/>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6">
                                            <p:txEl>
                                              <p:charRg st="0" end="4"/>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up)">
                                      <p:cBhvr>
                                        <p:cTn id="56" dur="5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left)">
                                      <p:cBhvr>
                                        <p:cTn id="61" dur="500"/>
                                        <p:tgtEl>
                                          <p:spTgt spid="2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left)">
                                      <p:cBhvr>
                                        <p:cTn id="66" dur="500"/>
                                        <p:tgtEl>
                                          <p:spTgt spid="2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28">
                                            <p:txEl>
                                              <p:charRg st="0"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ldLvl="0" animBg="1"/>
      <p:bldP spid="10" grpId="0"/>
      <p:bldP spid="11" grpId="0" build="p"/>
      <p:bldP spid="13" grpId="0" bldLvl="0" animBg="1"/>
      <p:bldP spid="14" grpId="0" build="p"/>
      <p:bldP spid="16" grpId="0" build="p"/>
      <p:bldP spid="20" grpId="0" bldLvl="0" animBg="1"/>
      <p:bldP spid="21" grpId="0" bldLvl="0" animBg="1"/>
      <p:bldP spid="22" grpId="0" bldLvl="0" animBg="1"/>
      <p:bldP spid="23" grpId="0" build="p"/>
      <p:bldP spid="24" grpId="0" bldLvl="0" animBg="1"/>
      <p:bldP spid="27" grpId="0" bldLvl="0" animBg="1"/>
      <p:bldP spid="2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p:txBody>
          <a:bodyPr anchor="ctr" anchorCtr="0"/>
          <a:p>
            <a:pPr algn="l"/>
            <a:r>
              <a:rPr lang="zh-CN" altLang="en-US"/>
              <a:t>（十二） 财政和绩效管理</a:t>
            </a:r>
            <a:endParaRPr lang="zh-CN" altLang="en-US"/>
          </a:p>
        </p:txBody>
      </p:sp>
      <p:sp>
        <p:nvSpPr>
          <p:cNvPr id="7" name="内容占位符 2"/>
          <p:cNvSpPr>
            <a:spLocks noGrp="1"/>
          </p:cNvSpPr>
          <p:nvPr/>
        </p:nvSpPr>
        <p:spPr>
          <a:xfrm>
            <a:off x="75883" y="1142683"/>
            <a:ext cx="31400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政府预算</a:t>
            </a:r>
            <a:endParaRPr lang="zh-CN" altLang="en-US" sz="2800" b="1">
              <a:latin typeface="Verdana" panose="020B0604030504040204" pitchFamily="34" charset="0"/>
              <a:ea typeface="Arial" panose="020B0604020202020204" pitchFamily="34" charset="0"/>
            </a:endParaRPr>
          </a:p>
        </p:txBody>
      </p:sp>
      <p:grpSp>
        <p:nvGrpSpPr>
          <p:cNvPr id="12" name="Group 7"/>
          <p:cNvGrpSpPr/>
          <p:nvPr/>
        </p:nvGrpSpPr>
        <p:grpSpPr>
          <a:xfrm>
            <a:off x="1471613" y="912813"/>
            <a:ext cx="495300" cy="1141412"/>
            <a:chOff x="0" y="0"/>
            <a:chExt cx="334" cy="787"/>
          </a:xfrm>
        </p:grpSpPr>
        <p:pic>
          <p:nvPicPr>
            <p:cNvPr id="18436" name="左大括号 4"/>
            <p:cNvPicPr/>
            <p:nvPr/>
          </p:nvPicPr>
          <p:blipFill>
            <a:blip r:embed="rId1"/>
            <a:stretch>
              <a:fillRect/>
            </a:stretch>
          </p:blipFill>
          <p:spPr>
            <a:xfrm>
              <a:off x="0" y="0"/>
              <a:ext cx="334" cy="787"/>
            </a:xfrm>
            <a:prstGeom prst="rect">
              <a:avLst/>
            </a:prstGeom>
            <a:noFill/>
            <a:ln w="9525">
              <a:noFill/>
            </a:ln>
          </p:spPr>
        </p:pic>
        <p:sp>
          <p:nvSpPr>
            <p:cNvPr id="18437"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8" name="页脚占位符 4"/>
          <p:cNvSpPr txBox="1">
            <a:spLocks noGrp="1"/>
          </p:cNvSpPr>
          <p:nvPr/>
        </p:nvSpPr>
        <p:spPr bwMode="white">
          <a:xfrm>
            <a:off x="1966913" y="863600"/>
            <a:ext cx="1617663"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预算的经济职能</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10" name="标题 1"/>
          <p:cNvSpPr>
            <a:spLocks noGrp="1"/>
          </p:cNvSpPr>
          <p:nvPr/>
        </p:nvSpPr>
        <p:spPr>
          <a:xfrm>
            <a:off x="367665" y="3436619"/>
            <a:ext cx="8305800" cy="563564"/>
          </a:xfrm>
          <a:prstGeom prst="rect">
            <a:avLst/>
          </a:prstGeom>
          <a:noFill/>
          <a:ln w="9525">
            <a:noFill/>
          </a:ln>
        </p:spPr>
        <p:txBody>
          <a:bodyPr anchor="ctr">
            <a:scene3d>
              <a:camera prst="orthographicFront"/>
              <a:lightRig rig="threePt" dir="t"/>
            </a:scene3d>
          </a:bodyPr>
          <a:lst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200" algn="ctr" rtl="0" fontAlgn="base">
              <a:spcBef>
                <a:spcPct val="0"/>
              </a:spcBef>
              <a:spcAft>
                <a:spcPct val="0"/>
              </a:spcAft>
              <a:defRPr sz="3200" b="1">
                <a:solidFill>
                  <a:schemeClr val="bg1"/>
                </a:solidFill>
                <a:latin typeface="Verdana" panose="020B0604030504040204" pitchFamily="34" charset="0"/>
              </a:defRPr>
            </a:lvl6pPr>
            <a:lvl7pPr marL="914400" algn="ctr" rtl="0" fontAlgn="base">
              <a:spcBef>
                <a:spcPct val="0"/>
              </a:spcBef>
              <a:spcAft>
                <a:spcPct val="0"/>
              </a:spcAft>
              <a:defRPr sz="3200" b="1">
                <a:solidFill>
                  <a:schemeClr val="bg1"/>
                </a:solidFill>
                <a:latin typeface="Verdana" panose="020B0604030504040204" pitchFamily="34" charset="0"/>
              </a:defRPr>
            </a:lvl7pPr>
            <a:lvl8pPr marL="1371600" algn="ctr" rtl="0" fontAlgn="base">
              <a:spcBef>
                <a:spcPct val="0"/>
              </a:spcBef>
              <a:spcAft>
                <a:spcPct val="0"/>
              </a:spcAft>
              <a:defRPr sz="3200" b="1">
                <a:solidFill>
                  <a:schemeClr val="bg1"/>
                </a:solidFill>
                <a:latin typeface="Verdana" panose="020B0604030504040204" pitchFamily="34" charset="0"/>
              </a:defRPr>
            </a:lvl8pPr>
            <a:lvl9pPr marL="1828800" algn="ctr" rtl="0" fontAlgn="base">
              <a:spcBef>
                <a:spcPct val="0"/>
              </a:spcBef>
              <a:spcAft>
                <a:spcPct val="0"/>
              </a:spcAft>
              <a:defRPr sz="3200" b="1">
                <a:solidFill>
                  <a:schemeClr val="bg1"/>
                </a:solidFill>
                <a:latin typeface="Verdana" panose="020B0604030504040204" pitchFamily="34" charset="0"/>
              </a:defRPr>
            </a:lvl9pPr>
          </a:lstStyle>
          <a:p>
            <a:pPr algn="l" fontAlgn="base"/>
            <a:r>
              <a:rPr lang="zh-CN" altLang="en-US" strike="noStrike" noProof="1">
                <a:ln w="22225">
                  <a:solidFill>
                    <a:schemeClr val="accent2"/>
                  </a:solidFill>
                  <a:prstDash val="solid"/>
                </a:ln>
                <a:solidFill>
                  <a:schemeClr val="accent2">
                    <a:lumMod val="40000"/>
                    <a:lumOff val="60000"/>
                  </a:schemeClr>
                </a:solidFill>
                <a:effectLst/>
                <a:latin typeface="+mj-lt"/>
                <a:ea typeface="+mj-ea"/>
                <a:cs typeface="+mj-cs"/>
              </a:rPr>
              <a:t>（十三） 电子化政府</a:t>
            </a:r>
            <a:endParaRPr lang="zh-CN" altLang="en-US" strike="noStrike" noProof="1">
              <a:ln w="22225">
                <a:solidFill>
                  <a:schemeClr val="accent2"/>
                </a:solidFill>
                <a:prstDash val="solid"/>
              </a:ln>
              <a:solidFill>
                <a:schemeClr val="accent2">
                  <a:lumMod val="40000"/>
                  <a:lumOff val="60000"/>
                </a:schemeClr>
              </a:solidFill>
              <a:effectLst/>
            </a:endParaRPr>
          </a:p>
        </p:txBody>
      </p:sp>
      <p:sp>
        <p:nvSpPr>
          <p:cNvPr id="11" name="内容占位符 2"/>
          <p:cNvSpPr>
            <a:spLocks noGrp="1"/>
          </p:cNvSpPr>
          <p:nvPr/>
        </p:nvSpPr>
        <p:spPr>
          <a:xfrm>
            <a:off x="90488" y="2251075"/>
            <a:ext cx="2808287"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传统的财政管理</a:t>
            </a:r>
            <a:endParaRPr lang="zh-CN" altLang="en-US" sz="2800" b="1">
              <a:latin typeface="Verdana" panose="020B0604030504040204" pitchFamily="34" charset="0"/>
              <a:ea typeface="Arial" panose="020B0604020202020204" pitchFamily="34" charset="0"/>
            </a:endParaRPr>
          </a:p>
        </p:txBody>
      </p:sp>
      <p:sp>
        <p:nvSpPr>
          <p:cNvPr id="13" name="右箭头 12"/>
          <p:cNvSpPr/>
          <p:nvPr/>
        </p:nvSpPr>
        <p:spPr>
          <a:xfrm>
            <a:off x="3420745" y="2337753"/>
            <a:ext cx="490538"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14" name="内容占位符 2"/>
          <p:cNvSpPr>
            <a:spLocks noGrp="1"/>
          </p:cNvSpPr>
          <p:nvPr/>
        </p:nvSpPr>
        <p:spPr>
          <a:xfrm>
            <a:off x="4495483" y="2251075"/>
            <a:ext cx="2579687"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财政管理改革</a:t>
            </a:r>
            <a:endParaRPr lang="zh-CN" altLang="en-US" sz="2800" b="1">
              <a:latin typeface="Verdana" panose="020B0604030504040204" pitchFamily="34" charset="0"/>
              <a:ea typeface="Arial" panose="020B0604020202020204" pitchFamily="34" charset="0"/>
            </a:endParaRPr>
          </a:p>
        </p:txBody>
      </p:sp>
      <p:sp>
        <p:nvSpPr>
          <p:cNvPr id="16" name="内容占位符 2"/>
          <p:cNvSpPr>
            <a:spLocks noGrp="1"/>
          </p:cNvSpPr>
          <p:nvPr/>
        </p:nvSpPr>
        <p:spPr>
          <a:xfrm>
            <a:off x="188913" y="5502275"/>
            <a:ext cx="128270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问题</a:t>
            </a:r>
            <a:endParaRPr lang="zh-CN" altLang="en-US" sz="2800" b="1">
              <a:latin typeface="Verdana" panose="020B0604030504040204" pitchFamily="34" charset="0"/>
              <a:ea typeface="Arial" panose="020B0604020202020204" pitchFamily="34" charset="0"/>
            </a:endParaRPr>
          </a:p>
        </p:txBody>
      </p:sp>
      <p:grpSp>
        <p:nvGrpSpPr>
          <p:cNvPr id="17" name="Group 7"/>
          <p:cNvGrpSpPr/>
          <p:nvPr/>
        </p:nvGrpSpPr>
        <p:grpSpPr>
          <a:xfrm>
            <a:off x="1068388" y="5267325"/>
            <a:ext cx="495300" cy="1139825"/>
            <a:chOff x="0" y="0"/>
            <a:chExt cx="334" cy="787"/>
          </a:xfrm>
        </p:grpSpPr>
        <p:pic>
          <p:nvPicPr>
            <p:cNvPr id="18445" name="左大括号 4"/>
            <p:cNvPicPr/>
            <p:nvPr/>
          </p:nvPicPr>
          <p:blipFill>
            <a:blip r:embed="rId1"/>
            <a:stretch>
              <a:fillRect/>
            </a:stretch>
          </p:blipFill>
          <p:spPr>
            <a:xfrm>
              <a:off x="0" y="0"/>
              <a:ext cx="334" cy="787"/>
            </a:xfrm>
            <a:prstGeom prst="rect">
              <a:avLst/>
            </a:prstGeom>
            <a:noFill/>
            <a:ln w="9525">
              <a:noFill/>
            </a:ln>
          </p:spPr>
        </p:pic>
        <p:sp>
          <p:nvSpPr>
            <p:cNvPr id="18446"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20" name="页脚占位符 4"/>
          <p:cNvSpPr txBox="1">
            <a:spLocks noGrp="1"/>
          </p:cNvSpPr>
          <p:nvPr/>
        </p:nvSpPr>
        <p:spPr bwMode="white">
          <a:xfrm>
            <a:off x="368300" y="5184775"/>
            <a:ext cx="21145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数字鸿沟</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1" name="页脚占位符 4"/>
          <p:cNvSpPr txBox="1">
            <a:spLocks noGrp="1"/>
          </p:cNvSpPr>
          <p:nvPr/>
        </p:nvSpPr>
        <p:spPr bwMode="white">
          <a:xfrm>
            <a:off x="654050" y="5678488"/>
            <a:ext cx="2055813"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隐私和安全</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3" name="内容占位符 2"/>
          <p:cNvSpPr>
            <a:spLocks noGrp="1"/>
          </p:cNvSpPr>
          <p:nvPr/>
        </p:nvSpPr>
        <p:spPr>
          <a:xfrm>
            <a:off x="130175" y="4000500"/>
            <a:ext cx="4195763"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技术和传统的行政模式</a:t>
            </a:r>
            <a:endParaRPr lang="zh-CN" altLang="en-US" sz="2800" b="1">
              <a:latin typeface="Verdana" panose="020B0604030504040204" pitchFamily="34" charset="0"/>
              <a:ea typeface="Arial" panose="020B0604020202020204" pitchFamily="34" charset="0"/>
            </a:endParaRPr>
          </a:p>
        </p:txBody>
      </p:sp>
      <p:sp>
        <p:nvSpPr>
          <p:cNvPr id="24" name="页脚占位符 4"/>
          <p:cNvSpPr txBox="1">
            <a:spLocks noGrp="1"/>
          </p:cNvSpPr>
          <p:nvPr/>
        </p:nvSpPr>
        <p:spPr bwMode="white">
          <a:xfrm>
            <a:off x="1979613" y="1652588"/>
            <a:ext cx="1617663"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预算的财政职能</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7" name="页脚占位符 4"/>
          <p:cNvSpPr txBox="1">
            <a:spLocks noGrp="1"/>
          </p:cNvSpPr>
          <p:nvPr/>
        </p:nvSpPr>
        <p:spPr bwMode="white">
          <a:xfrm>
            <a:off x="1279525" y="6091238"/>
            <a:ext cx="2632075"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电子化政府对政治的意义</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8" name="内容占位符 2"/>
          <p:cNvSpPr>
            <a:spLocks noGrp="1"/>
          </p:cNvSpPr>
          <p:nvPr/>
        </p:nvSpPr>
        <p:spPr>
          <a:xfrm>
            <a:off x="85725" y="4633913"/>
            <a:ext cx="572452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电子化政府和公共部门改革</a:t>
            </a:r>
            <a:endParaRPr lang="zh-CN" altLang="en-US" sz="2800" b="1">
              <a:latin typeface="Verdana" panose="020B0604030504040204" pitchFamily="34" charset="0"/>
              <a:ea typeface="Arial" panose="020B0604020202020204" pitchFamily="34" charset="0"/>
            </a:endParaRPr>
          </a:p>
        </p:txBody>
      </p:sp>
      <p:sp>
        <p:nvSpPr>
          <p:cNvPr id="3" name="内容占位符 2"/>
          <p:cNvSpPr>
            <a:spLocks noGrp="1"/>
          </p:cNvSpPr>
          <p:nvPr/>
        </p:nvSpPr>
        <p:spPr>
          <a:xfrm>
            <a:off x="130175" y="2963863"/>
            <a:ext cx="2579688"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绩效管理</a:t>
            </a:r>
            <a:endParaRPr lang="zh-CN" altLang="en-US" sz="2800" b="1">
              <a:latin typeface="Verdana" panose="020B0604030504040204" pitchFamily="34" charset="0"/>
              <a:ea typeface="Arial" panose="020B0604020202020204" pitchFamily="34" charset="0"/>
            </a:endParaRPr>
          </a:p>
        </p:txBody>
      </p:sp>
      <p:sp>
        <p:nvSpPr>
          <p:cNvPr id="4" name="右箭头 3"/>
          <p:cNvSpPr/>
          <p:nvPr/>
        </p:nvSpPr>
        <p:spPr>
          <a:xfrm>
            <a:off x="4040188" y="4098925"/>
            <a:ext cx="488950"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5" name="内容占位符 2"/>
          <p:cNvSpPr>
            <a:spLocks noGrp="1"/>
          </p:cNvSpPr>
          <p:nvPr/>
        </p:nvSpPr>
        <p:spPr>
          <a:xfrm>
            <a:off x="4826000" y="4000500"/>
            <a:ext cx="34829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电子化政府的产生</a:t>
            </a:r>
            <a:endParaRPr lang="zh-CN" altLang="en-US" sz="2800" b="1">
              <a:latin typeface="Verdana" panose="020B060403050404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charRg st="0"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xEl>
                                              <p:charRg st="0" end="8"/>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charRg st="0"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charRg st="0"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xEl>
                                              <p:charRg st="0"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left)">
                                      <p:cBhvr>
                                        <p:cTn id="51" dur="500"/>
                                        <p:tgtEl>
                                          <p:spTgt spid="4"/>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5">
                                            <p:txEl>
                                              <p:charRg st="0" end="9"/>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8">
                                            <p:txEl>
                                              <p:charRg st="0" end="13"/>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6">
                                            <p:txEl>
                                              <p:charRg st="0" end="3"/>
                                            </p:txEl>
                                          </p:spTgt>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up)">
                                      <p:cBhvr>
                                        <p:cTn id="68" dur="5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left)">
                                      <p:cBhvr>
                                        <p:cTn id="78" dur="500"/>
                                        <p:tgtEl>
                                          <p:spTgt spid="21"/>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ldLvl="0" animBg="1"/>
      <p:bldP spid="10" grpId="0"/>
      <p:bldP spid="11" grpId="0" build="p"/>
      <p:bldP spid="13" grpId="0" bldLvl="0" animBg="1"/>
      <p:bldP spid="14" grpId="0" build="p"/>
      <p:bldP spid="16" grpId="0" build="p"/>
      <p:bldP spid="20" grpId="0" bldLvl="0" animBg="1"/>
      <p:bldP spid="21" grpId="0" bldLvl="0" animBg="1"/>
      <p:bldP spid="23" grpId="0" build="p"/>
      <p:bldP spid="24" grpId="0" bldLvl="0" animBg="1"/>
      <p:bldP spid="27" grpId="0" bldLvl="0" animBg="1"/>
      <p:bldP spid="28" grpId="0" build="p"/>
      <p:bldP spid="3" grpId="0" build="p"/>
      <p:bldP spid="4" grpId="0" bldLvl="0" animBg="1"/>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nvSpPr>
        <p:spPr>
          <a:xfrm>
            <a:off x="584200" y="176213"/>
            <a:ext cx="8305800" cy="563562"/>
          </a:xfrm>
          <a:prstGeom prst="rect">
            <a:avLst/>
          </a:prstGeom>
          <a:noFill/>
          <a:ln w="9525">
            <a:noFill/>
          </a:ln>
        </p:spPr>
        <p:txBody>
          <a:bodyPr anchor="ctr" anchorCtr="0"/>
          <a:p>
            <a:pPr eaLnBrk="0" hangingPunct="0"/>
            <a:r>
              <a:rPr lang="zh-CN" altLang="en-US" sz="3200" b="1">
                <a:solidFill>
                  <a:schemeClr val="bg1"/>
                </a:solidFill>
                <a:latin typeface="Verdana" panose="020B0604030504040204" pitchFamily="34" charset="0"/>
                <a:cs typeface="Arial" panose="020B0604020202020204" pitchFamily="34" charset="0"/>
              </a:rPr>
              <a:t>（十四） 发展中国家的公共管理</a:t>
            </a:r>
            <a:endParaRPr lang="zh-CN" altLang="en-US" sz="3200" b="1">
              <a:solidFill>
                <a:schemeClr val="bg1"/>
              </a:solidFill>
              <a:latin typeface="Verdana" panose="020B0604030504040204" pitchFamily="34" charset="0"/>
              <a:ea typeface="Arial" panose="020B0604020202020204" pitchFamily="34" charset="0"/>
            </a:endParaRPr>
          </a:p>
        </p:txBody>
      </p:sp>
      <p:sp>
        <p:nvSpPr>
          <p:cNvPr id="11" name="内容占位符 2"/>
          <p:cNvSpPr>
            <a:spLocks noGrp="1"/>
          </p:cNvSpPr>
          <p:nvPr/>
        </p:nvSpPr>
        <p:spPr>
          <a:xfrm>
            <a:off x="142875" y="831850"/>
            <a:ext cx="4525963"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发展中国家的传统模式</a:t>
            </a:r>
            <a:endParaRPr lang="zh-CN" altLang="en-US" sz="2800" b="1">
              <a:latin typeface="Verdana" panose="020B0604030504040204" pitchFamily="34" charset="0"/>
              <a:ea typeface="Arial" panose="020B0604020202020204" pitchFamily="34" charset="0"/>
            </a:endParaRPr>
          </a:p>
        </p:txBody>
      </p:sp>
      <p:pic>
        <p:nvPicPr>
          <p:cNvPr id="8" name="图片 3"/>
          <p:cNvPicPr>
            <a:picLocks noChangeAspect="1"/>
          </p:cNvPicPr>
          <p:nvPr/>
        </p:nvPicPr>
        <p:blipFill>
          <a:blip r:embed="rId1"/>
          <a:stretch>
            <a:fillRect/>
          </a:stretch>
        </p:blipFill>
        <p:spPr>
          <a:xfrm>
            <a:off x="219075" y="1557338"/>
            <a:ext cx="1571625" cy="2352675"/>
          </a:xfrm>
          <a:prstGeom prst="rect">
            <a:avLst/>
          </a:prstGeom>
          <a:noFill/>
          <a:ln w="9525">
            <a:noFill/>
          </a:ln>
        </p:spPr>
      </p:pic>
      <p:sp>
        <p:nvSpPr>
          <p:cNvPr id="9" name="右箭头 8"/>
          <p:cNvSpPr/>
          <p:nvPr/>
        </p:nvSpPr>
        <p:spPr>
          <a:xfrm flipH="1">
            <a:off x="1790700" y="2327275"/>
            <a:ext cx="482600"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pic>
        <p:nvPicPr>
          <p:cNvPr id="12" name="图片 6"/>
          <p:cNvPicPr>
            <a:picLocks noChangeAspect="1"/>
          </p:cNvPicPr>
          <p:nvPr/>
        </p:nvPicPr>
        <p:blipFill>
          <a:blip r:embed="rId2"/>
          <a:stretch>
            <a:fillRect/>
          </a:stretch>
        </p:blipFill>
        <p:spPr>
          <a:xfrm>
            <a:off x="2338388" y="1635125"/>
            <a:ext cx="2266950" cy="1866900"/>
          </a:xfrm>
          <a:prstGeom prst="rect">
            <a:avLst/>
          </a:prstGeom>
          <a:noFill/>
          <a:ln w="9525">
            <a:noFill/>
          </a:ln>
        </p:spPr>
      </p:pic>
      <p:sp>
        <p:nvSpPr>
          <p:cNvPr id="13" name="右箭头 12"/>
          <p:cNvSpPr/>
          <p:nvPr/>
        </p:nvSpPr>
        <p:spPr>
          <a:xfrm flipH="1">
            <a:off x="4668838" y="2327275"/>
            <a:ext cx="481013"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pic>
        <p:nvPicPr>
          <p:cNvPr id="14" name="图片 13"/>
          <p:cNvPicPr>
            <a:picLocks noChangeAspect="1"/>
          </p:cNvPicPr>
          <p:nvPr/>
        </p:nvPicPr>
        <p:blipFill>
          <a:blip r:embed="rId3"/>
          <a:stretch>
            <a:fillRect/>
          </a:stretch>
        </p:blipFill>
        <p:spPr>
          <a:xfrm>
            <a:off x="5384800" y="1409700"/>
            <a:ext cx="1466850" cy="28003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charRg st="0" end="1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2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linds(horizont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9" grpId="0" bldLvl="0" animBg="1"/>
      <p:bldP spid="1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p:txBody>
          <a:bodyPr anchor="ctr" anchorCtr="0"/>
          <a:p>
            <a:pPr algn="l"/>
            <a:r>
              <a:rPr lang="zh-CN" altLang="en-US"/>
              <a:t>（十五） 结论：公共管理典范</a:t>
            </a:r>
            <a:endParaRPr lang="zh-CN" altLang="en-US"/>
          </a:p>
        </p:txBody>
      </p:sp>
      <p:sp>
        <p:nvSpPr>
          <p:cNvPr id="8" name="页脚占位符 4"/>
          <p:cNvSpPr txBox="1">
            <a:spLocks noGrp="1"/>
          </p:cNvSpPr>
          <p:nvPr/>
        </p:nvSpPr>
        <p:spPr bwMode="white">
          <a:xfrm>
            <a:off x="923925" y="2890838"/>
            <a:ext cx="2339975"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管理主义的思想基础</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11" name="内容占位符 2"/>
          <p:cNvSpPr>
            <a:spLocks noGrp="1"/>
          </p:cNvSpPr>
          <p:nvPr/>
        </p:nvSpPr>
        <p:spPr>
          <a:xfrm>
            <a:off x="130175" y="962025"/>
            <a:ext cx="50831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作为一种典范的传统公共行政</a:t>
            </a:r>
            <a:endParaRPr lang="zh-CN" altLang="en-US" sz="2800" b="1">
              <a:latin typeface="Verdana" panose="020B0604030504040204" pitchFamily="34" charset="0"/>
              <a:ea typeface="Arial" panose="020B0604020202020204" pitchFamily="34" charset="0"/>
            </a:endParaRPr>
          </a:p>
        </p:txBody>
      </p:sp>
      <p:sp>
        <p:nvSpPr>
          <p:cNvPr id="16" name="内容占位符 2"/>
          <p:cNvSpPr>
            <a:spLocks noGrp="1"/>
          </p:cNvSpPr>
          <p:nvPr/>
        </p:nvSpPr>
        <p:spPr>
          <a:xfrm>
            <a:off x="-3175" y="3444875"/>
            <a:ext cx="1282700"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问题</a:t>
            </a:r>
            <a:endParaRPr lang="zh-CN" altLang="en-US" sz="2800" b="1">
              <a:latin typeface="Verdana" panose="020B0604030504040204" pitchFamily="34" charset="0"/>
              <a:ea typeface="Arial" panose="020B0604020202020204" pitchFamily="34" charset="0"/>
            </a:endParaRPr>
          </a:p>
        </p:txBody>
      </p:sp>
      <p:grpSp>
        <p:nvGrpSpPr>
          <p:cNvPr id="17" name="Group 7"/>
          <p:cNvGrpSpPr/>
          <p:nvPr/>
        </p:nvGrpSpPr>
        <p:grpSpPr>
          <a:xfrm>
            <a:off x="703263" y="2890838"/>
            <a:ext cx="631825" cy="1643062"/>
            <a:chOff x="0" y="0"/>
            <a:chExt cx="334" cy="787"/>
          </a:xfrm>
        </p:grpSpPr>
        <p:pic>
          <p:nvPicPr>
            <p:cNvPr id="20486" name="左大括号 4"/>
            <p:cNvPicPr/>
            <p:nvPr/>
          </p:nvPicPr>
          <p:blipFill>
            <a:blip r:embed="rId1"/>
            <a:stretch>
              <a:fillRect/>
            </a:stretch>
          </p:blipFill>
          <p:spPr>
            <a:xfrm>
              <a:off x="0" y="0"/>
              <a:ext cx="334" cy="787"/>
            </a:xfrm>
            <a:prstGeom prst="rect">
              <a:avLst/>
            </a:prstGeom>
            <a:noFill/>
            <a:ln w="9525">
              <a:noFill/>
            </a:ln>
          </p:spPr>
        </p:pic>
        <p:sp>
          <p:nvSpPr>
            <p:cNvPr id="20487"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20" name="页脚占位符 4"/>
          <p:cNvSpPr txBox="1">
            <a:spLocks noGrp="1"/>
          </p:cNvSpPr>
          <p:nvPr/>
        </p:nvSpPr>
        <p:spPr bwMode="white">
          <a:xfrm>
            <a:off x="703263" y="3721100"/>
            <a:ext cx="21145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一场全球的运动</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1" name="页脚占位符 4"/>
          <p:cNvSpPr txBox="1">
            <a:spLocks noGrp="1"/>
          </p:cNvSpPr>
          <p:nvPr/>
        </p:nvSpPr>
        <p:spPr bwMode="white">
          <a:xfrm>
            <a:off x="871538" y="4156075"/>
            <a:ext cx="34480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作为一门实务性学科的公共管理</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24" name="页脚占位符 4"/>
          <p:cNvSpPr txBox="1">
            <a:spLocks noGrp="1"/>
          </p:cNvSpPr>
          <p:nvPr/>
        </p:nvSpPr>
        <p:spPr bwMode="white">
          <a:xfrm>
            <a:off x="1076325" y="3287713"/>
            <a:ext cx="1619250"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defPPr>
              <a:defRPr lang="zh-CN"/>
            </a:defPPr>
            <a:lvl1pPr marL="0" algn="r" defTabSz="914400" rtl="0" eaLnBrk="1" latinLnBrk="0" hangingPunct="1">
              <a:defRPr sz="1000" b="1" kern="1200">
                <a:solidFill>
                  <a:schemeClr val="bg1"/>
                </a:solidFill>
                <a:latin typeface="+mn-lt"/>
                <a:ea typeface="宋体" panose="02010600030101010101" pitchFamily="2"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rPr>
              <a:t>对民主的影响</a:t>
            </a:r>
            <a:endParaRPr kumimoji="0" lang="zh-CN" altLang="en-US" sz="1600" b="0" i="0" u="none" strike="noStrike" kern="1200" cap="none" spc="0" normalizeH="0" baseline="0" noProof="0" dirty="0">
              <a:ln>
                <a:noFill/>
              </a:ln>
              <a:solidFill>
                <a:srgbClr val="FF0000"/>
              </a:solidFill>
              <a:effectLst/>
              <a:uLnTx/>
              <a:uFillTx/>
              <a:latin typeface="+mn-lt"/>
              <a:ea typeface="宋体" panose="02010600030101010101" pitchFamily="2" charset="-122"/>
              <a:cs typeface="+mn-cs"/>
            </a:endParaRPr>
          </a:p>
        </p:txBody>
      </p:sp>
      <p:sp>
        <p:nvSpPr>
          <p:cNvPr id="6" name="内容占位符 2"/>
          <p:cNvSpPr>
            <a:spLocks noGrp="1"/>
          </p:cNvSpPr>
          <p:nvPr/>
        </p:nvSpPr>
        <p:spPr>
          <a:xfrm>
            <a:off x="130175" y="1606550"/>
            <a:ext cx="50831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作为一种典范的新公共管理</a:t>
            </a:r>
            <a:endParaRPr lang="zh-CN" altLang="en-US" sz="2800" b="1">
              <a:latin typeface="Verdana" panose="020B0604030504040204" pitchFamily="34" charset="0"/>
              <a:ea typeface="Arial" panose="020B0604020202020204" pitchFamily="34" charset="0"/>
            </a:endParaRPr>
          </a:p>
        </p:txBody>
      </p:sp>
      <p:sp>
        <p:nvSpPr>
          <p:cNvPr id="9" name="内容占位符 2"/>
          <p:cNvSpPr>
            <a:spLocks noGrp="1"/>
          </p:cNvSpPr>
          <p:nvPr/>
        </p:nvSpPr>
        <p:spPr>
          <a:xfrm>
            <a:off x="130175" y="2344738"/>
            <a:ext cx="5083175" cy="473075"/>
          </a:xfrm>
          <a:prstGeom prst="rect">
            <a:avLst/>
          </a:prstGeom>
          <a:noFill/>
          <a:ln w="9525">
            <a:noFill/>
          </a:ln>
        </p:spPr>
        <p:txBody>
          <a:bodyPr anchor="t" anchorCtr="0"/>
          <a:p>
            <a:pPr eaLnBrk="0" hangingPunct="0">
              <a:spcBef>
                <a:spcPct val="20000"/>
              </a:spcBef>
              <a:buClr>
                <a:schemeClr val="hlink"/>
              </a:buClr>
            </a:pPr>
            <a:r>
              <a:rPr lang="zh-CN" altLang="en-US" sz="2800" b="1">
                <a:latin typeface="Verdana" panose="020B0604030504040204" pitchFamily="34" charset="0"/>
                <a:cs typeface="Arial" panose="020B0604020202020204" pitchFamily="34" charset="0"/>
              </a:rPr>
              <a:t>作为一种典范的公共管理</a:t>
            </a:r>
            <a:endParaRPr lang="zh-CN" altLang="en-US" sz="2800" b="1">
              <a:latin typeface="Verdana" panose="020B0604030504040204" pitchFamily="34" charset="0"/>
              <a:ea typeface="Arial" panose="020B0604020202020204" pitchFamily="34" charset="0"/>
            </a:endParaRPr>
          </a:p>
        </p:txBody>
      </p:sp>
      <p:sp>
        <p:nvSpPr>
          <p:cNvPr id="32770" name="WordArt 3"/>
          <p:cNvSpPr>
            <a:spLocks noTextEdit="1"/>
          </p:cNvSpPr>
          <p:nvPr/>
        </p:nvSpPr>
        <p:spPr>
          <a:xfrm>
            <a:off x="160652" y="4803775"/>
            <a:ext cx="8899525" cy="762000"/>
          </a:xfrm>
          <a:prstGeom prst="rect">
            <a:avLst/>
          </a:prstGeom>
        </p:spPr>
        <p:txBody>
          <a:bodyPr wrap="none" fromWordArt="1">
            <a:prstTxWarp prst="textDeflate">
              <a:avLst>
                <a:gd name="adj" fmla="val 0"/>
              </a:avLst>
            </a:prstTxWarp>
            <a:noAutofit/>
          </a:bodyPr>
          <a:p>
            <a:pPr algn="just" fontAlgn="base">
              <a:lnSpc>
                <a:spcPct val="150000"/>
              </a:lnSpc>
            </a:pPr>
            <a:r>
              <a:rPr lang="en-US" altLang="zh-CN" sz="1900" b="1" strike="noStrike" noProof="1">
                <a:solidFill>
                  <a:schemeClr val="tx1"/>
                </a:solidFill>
                <a:latin typeface="新宋体" panose="02010609030101010101" charset="-122"/>
                <a:ea typeface="新宋体" panose="02010609030101010101" charset="-122"/>
                <a:cs typeface="+mn-cs"/>
              </a:rPr>
              <a:t>    </a:t>
            </a:r>
            <a:r>
              <a:rPr lang="zh-CN" altLang="en-US" sz="1900" b="1" strike="noStrike" noProof="1">
                <a:solidFill>
                  <a:schemeClr val="tx1"/>
                </a:solidFill>
                <a:latin typeface="新宋体" panose="02010609030101010101" charset="-122"/>
                <a:ea typeface="新宋体" panose="02010609030101010101" charset="-122"/>
                <a:cs typeface="+mn-cs"/>
              </a:rPr>
              <a:t>本书的基本观点是将公共行政的传统模式与公共管理改革中兴起的管理模式</a:t>
            </a:r>
            <a:endParaRPr lang="zh-CN" altLang="en-US" sz="1900" b="1" strike="noStrike" noProof="1">
              <a:solidFill>
                <a:schemeClr val="tx1"/>
              </a:solidFill>
              <a:latin typeface="新宋体" panose="02010609030101010101" charset="-122"/>
              <a:ea typeface="新宋体" panose="02010609030101010101" charset="-122"/>
            </a:endParaRPr>
          </a:p>
          <a:p>
            <a:pPr algn="just" fontAlgn="base">
              <a:lnSpc>
                <a:spcPct val="150000"/>
              </a:lnSpc>
            </a:pPr>
            <a:r>
              <a:rPr lang="zh-CN" altLang="en-US" sz="1900" b="1" strike="noStrike" noProof="1">
                <a:solidFill>
                  <a:schemeClr val="tx1"/>
                </a:solidFill>
                <a:latin typeface="新宋体" panose="02010609030101010101" charset="-122"/>
                <a:ea typeface="新宋体" panose="02010609030101010101" charset="-122"/>
                <a:cs typeface="+mn-cs"/>
              </a:rPr>
              <a:t>进行比较。本书认为，传统模式存在着诸多缺陷，它不应当永远是描述并规定</a:t>
            </a:r>
            <a:endParaRPr lang="zh-CN" altLang="en-US" sz="1900" b="1" strike="noStrike" noProof="1">
              <a:solidFill>
                <a:schemeClr val="tx1"/>
              </a:solidFill>
              <a:latin typeface="新宋体" panose="02010609030101010101" charset="-122"/>
              <a:ea typeface="新宋体" panose="02010609030101010101" charset="-122"/>
            </a:endParaRPr>
          </a:p>
          <a:p>
            <a:pPr algn="just" fontAlgn="base">
              <a:lnSpc>
                <a:spcPct val="150000"/>
              </a:lnSpc>
            </a:pPr>
            <a:r>
              <a:rPr lang="zh-CN" altLang="en-US" sz="1900" b="1" strike="noStrike" noProof="1">
                <a:solidFill>
                  <a:schemeClr val="tx1"/>
                </a:solidFill>
                <a:latin typeface="新宋体" panose="02010609030101010101" charset="-122"/>
                <a:ea typeface="新宋体" panose="02010609030101010101" charset="-122"/>
                <a:cs typeface="+mn-cs"/>
              </a:rPr>
              <a:t>政府、公共服务与公众之间关系的理想模式。</a:t>
            </a:r>
            <a:endParaRPr lang="zh-CN" altLang="en-US" sz="1900" b="1" strike="noStrike" noProof="1">
              <a:solidFill>
                <a:schemeClr val="tx1"/>
              </a:solidFill>
              <a:latin typeface="新宋体" panose="02010609030101010101" charset="-122"/>
              <a:ea typeface="新宋体"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charRg st="0" end="1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charRg st="0" end="1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charRg st="0" end="1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xEl>
                                              <p:charRg st="0"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2770"/>
                                        </p:tgtEl>
                                        <p:attrNameLst>
                                          <p:attrName>style.visibility</p:attrName>
                                        </p:attrNameLst>
                                      </p:cBhvr>
                                      <p:to>
                                        <p:strVal val="visible"/>
                                      </p:to>
                                    </p:set>
                                    <p:animEffect transition="in" filter="blinds(horizontal)">
                                      <p:cBhvr>
                                        <p:cTn id="48" dur="5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11" grpId="0" build="p"/>
      <p:bldP spid="16" grpId="0" build="p"/>
      <p:bldP spid="20" grpId="0" bldLvl="0" animBg="1"/>
      <p:bldP spid="21" grpId="0" bldLvl="0" animBg="1"/>
      <p:bldP spid="24" grpId="0" bldLvl="0" animBg="1"/>
      <p:bldP spid="6" grpId="0" build="p"/>
      <p:bldP spid="9" grpId="0" build="p"/>
      <p:bldP spid="327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p:nvPr>
            <p:custDataLst>
              <p:tags r:id="rId1"/>
            </p:custDataLst>
          </p:nvPr>
        </p:nvGraphicFramePr>
        <p:xfrm>
          <a:off x="-20320" y="32385"/>
          <a:ext cx="9081770" cy="5710555"/>
        </p:xfrm>
        <a:graphic>
          <a:graphicData uri="http://schemas.openxmlformats.org/drawingml/2006/table">
            <a:tbl>
              <a:tblPr firstRow="1" bandRow="1">
                <a:tableStyleId>{5940675A-B579-460E-94D1-54222C63F5DA}</a:tableStyleId>
              </a:tblPr>
              <a:tblGrid>
                <a:gridCol w="1090930"/>
                <a:gridCol w="1885315"/>
                <a:gridCol w="2109470"/>
                <a:gridCol w="1997075"/>
                <a:gridCol w="1998980"/>
              </a:tblGrid>
              <a:tr h="365760">
                <a:tc>
                  <a:txBody>
                    <a:bodyPr/>
                    <a:p>
                      <a:pPr marL="0" indent="0" algn="ctr">
                        <a:buNone/>
                      </a:pPr>
                      <a:endParaRPr lang="zh-CN" altLang="en-US" sz="1600" b="1" u="none">
                        <a:solidFill>
                          <a:srgbClr val="FF0000"/>
                        </a:solidFill>
                        <a:latin typeface="Calibri" panose="020F0502020204030204" pitchFamily="34" charset="0"/>
                        <a:ea typeface="Calibri" panose="020F0502020204030204" pitchFamily="34" charset="0"/>
                        <a:cs typeface="Calibri" panose="020F0502020204030204" pitchFamily="34" charset="0"/>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rPr>
                        <a:t>传统的公共行政模式</a:t>
                      </a:r>
                      <a:endPar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rPr>
                        <a:t>新公共管理</a:t>
                      </a:r>
                      <a:endPar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rPr>
                        <a:t>公共政策</a:t>
                      </a:r>
                      <a:endPar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rPr>
                        <a:t>治理</a:t>
                      </a:r>
                      <a:endParaRPr lang="zh-CN" altLang="en-US" sz="1600" b="1" u="none">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6580">
                <a:tc>
                  <a:txBody>
                    <a:bodyPr/>
                    <a:p>
                      <a:pPr marL="0" indent="0" algn="l">
                        <a:buNone/>
                      </a:pP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相关理论与观点</a:t>
                      </a:r>
                      <a:endPar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19</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世纪末期开始；韦伯的官僚制、威尔逊的政治控制、泰勒的公共行政等；</a:t>
                      </a:r>
                      <a:endPar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20</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世纪</a:t>
                      </a: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80</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年代开始；经济学理论和私营部门理论；盖特对公共部门的改革等；</a:t>
                      </a:r>
                      <a:endPar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20</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世纪</a:t>
                      </a: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70</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年代初期开始；政策分析、经济学公共政策、政治性公共政策等。</a:t>
                      </a:r>
                      <a:endPar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20</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世纪</a:t>
                      </a:r>
                      <a:r>
                        <a:rPr lang="en-US" altLang="zh-CN"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90</a:t>
                      </a:r>
                      <a:r>
                        <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rPr>
                        <a:t>年代中期开始；罗兹对于治理的七种定义等；</a:t>
                      </a:r>
                      <a:endParaRPr lang="zh-CN" altLang="en-US" sz="1200" b="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153160">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核心要义</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fontAlgn="auto">
                        <a:lnSpc>
                          <a:spcPct val="150000"/>
                        </a:lnSpc>
                        <a:buNone/>
                      </a:pPr>
                      <a:r>
                        <a:rPr lang="zh-CN" altLang="en-US" sz="1200" b="0" u="none">
                          <a:latin typeface="宋体" panose="02010600030101010101" pitchFamily="2" charset="-122"/>
                          <a:ea typeface="宋体" panose="02010600030101010101" pitchFamily="2" charset="-122"/>
                          <a:cs typeface="宋体" panose="02010600030101010101" pitchFamily="2" charset="-122"/>
                        </a:rPr>
                        <a:t>政治与行政的二分；行政作为执行政治的工具；重视效率与控制；强有力的等级制和官僚制；</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just" fontAlgn="auto">
                        <a:lnSpc>
                          <a:spcPct val="150000"/>
                        </a:lnSpc>
                        <a:buNone/>
                      </a:pPr>
                      <a:r>
                        <a:rPr lang="zh-CN" altLang="en-US" sz="1200" b="0" u="none">
                          <a:latin typeface="宋体" panose="02010600030101010101" pitchFamily="2" charset="-122"/>
                          <a:ea typeface="宋体" panose="02010600030101010101" pitchFamily="2" charset="-122"/>
                          <a:cs typeface="宋体" panose="02010600030101010101" pitchFamily="2" charset="-122"/>
                        </a:rPr>
                        <a:t>把掌舵和划桨分开，催化型政府；市场化改革，企业型政府；管理而非行政，有责任感的政府；</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fontAlgn="auto">
                        <a:lnSpc>
                          <a:spcPct val="150000"/>
                        </a:lnSpc>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关于政策决策的独立科学；对公共行政的衍生与批判：本质是对“过程”的一套科学分析方法，并评估方法的实效性；与公共管理一脉相承：公共管理关注目标实现，公共行政关注目标的实际结果；</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fontAlgn="auto">
                        <a:lnSpc>
                          <a:spcPct val="150000"/>
                        </a:lnSpc>
                        <a:buNone/>
                      </a:pPr>
                      <a:r>
                        <a:rPr lang="zh-CN" altLang="en-US" sz="1200" b="1" u="none">
                          <a:solidFill>
                            <a:srgbClr val="FF0000"/>
                          </a:solidFill>
                          <a:latin typeface="宋体" panose="02010600030101010101" pitchFamily="2" charset="-122"/>
                          <a:ea typeface="宋体" panose="02010600030101010101" pitchFamily="2" charset="-122"/>
                          <a:cs typeface="宋体" panose="02010600030101010101" pitchFamily="2" charset="-122"/>
                        </a:rPr>
                        <a:t>治理包括但不仅限于政府，涉及建立机制确保任何类型的组</a:t>
                      </a:r>
                      <a:r>
                        <a:rPr lang="zh-CN" altLang="en-US" sz="1200" b="0" u="none">
                          <a:latin typeface="宋体" panose="02010600030101010101" pitchFamily="2" charset="-122"/>
                          <a:ea typeface="宋体" panose="02010600030101010101" pitchFamily="2" charset="-122"/>
                          <a:cs typeface="宋体" panose="02010600030101010101" pitchFamily="2" charset="-122"/>
                        </a:rPr>
                        <a:t>织的运转；治理不同于政府：前者建立在共同目标，后者建立在权威之上；治理是一种宽泛意义的“掌舵”；</a:t>
                      </a:r>
                      <a:r>
                        <a:rPr lang="zh-CN" altLang="en-US" sz="1200" b="0" u="none">
                          <a:latin typeface="Calibri" panose="020F0502020204030204" pitchFamily="34" charset="0"/>
                          <a:ea typeface="Calibri" panose="020F0502020204030204" pitchFamily="34" charset="0"/>
                          <a:cs typeface="Calibri" panose="020F0502020204030204" pitchFamily="34" charset="0"/>
                        </a:rPr>
                        <a:t> </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16610">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组织的权责设定（应该做和能做什么）</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非人格化的绝对理性；照章办事的，无需个体责任；</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承担个体责任，释放领导力；以顾客为中心的直接责任；有权制定和实施政策；</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公共政策能够与政治相互作用；还受到组织、机构、利益集团的限制，甚至受到“社会和文化”的影响；</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治理在不同的语境下能够发挥不同的功能；在公共管理语境下的治理不能像服务一样外包，应承担起“掌舵”的职责；</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8985">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人事管理（人员的任免奖惩）</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专业性的考试与培训；以功绩制为核心的人事激励；终身任职、固定薪金与内部晋升；</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具备积极的管理能力；绩效的目标导向，关注结果与问责；人员调配的弹性化；</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en-US" altLang="zh-CN" sz="1200" b="0" u="none">
                          <a:latin typeface="宋体" panose="02010600030101010101" pitchFamily="2" charset="-122"/>
                          <a:ea typeface="宋体" panose="02010600030101010101" pitchFamily="2" charset="-122"/>
                          <a:cs typeface="宋体" panose="02010600030101010101" pitchFamily="2" charset="-122"/>
                        </a:rPr>
                        <a:t>1.</a:t>
                      </a:r>
                      <a:r>
                        <a:rPr lang="zh-CN" altLang="en-US" sz="1200" b="0" u="none">
                          <a:latin typeface="宋体" panose="02010600030101010101" pitchFamily="2" charset="-122"/>
                          <a:ea typeface="宋体" panose="02010600030101010101" pitchFamily="2" charset="-122"/>
                          <a:cs typeface="宋体" panose="02010600030101010101" pitchFamily="2" charset="-122"/>
                        </a:rPr>
                        <a:t>需要专业技术：如统计分析数学模型、假设和归纳等方法；</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en-US" altLang="zh-CN" sz="1200" b="0" u="none">
                          <a:latin typeface="宋体" panose="02010600030101010101" pitchFamily="2" charset="-122"/>
                          <a:ea typeface="宋体" panose="02010600030101010101" pitchFamily="2" charset="-122"/>
                          <a:cs typeface="宋体" panose="02010600030101010101" pitchFamily="2" charset="-122"/>
                        </a:rPr>
                        <a:t>1.</a:t>
                      </a:r>
                      <a:r>
                        <a:rPr lang="zh-CN" altLang="en-US" sz="1200" b="0" u="none">
                          <a:latin typeface="宋体" panose="02010600030101010101" pitchFamily="2" charset="-122"/>
                          <a:ea typeface="宋体" panose="02010600030101010101" pitchFamily="2" charset="-122"/>
                          <a:cs typeface="宋体" panose="02010600030101010101" pitchFamily="2" charset="-122"/>
                        </a:rPr>
                        <a:t>在新的时代背景下，需要公务员关注网络自组织的治理网络；</a:t>
                      </a:r>
                      <a:r>
                        <a:rPr lang="en-US" altLang="zh-CN" sz="1200" b="0" u="none">
                          <a:latin typeface="宋体" panose="02010600030101010101" pitchFamily="2" charset="-122"/>
                          <a:ea typeface="宋体" panose="02010600030101010101" pitchFamily="2" charset="-122"/>
                          <a:cs typeface="宋体" panose="02010600030101010101" pitchFamily="2" charset="-122"/>
                        </a:rPr>
                        <a:t>2.</a:t>
                      </a:r>
                      <a:r>
                        <a:rPr lang="zh-CN" altLang="en-US" sz="1200" b="0" u="none">
                          <a:latin typeface="宋体" panose="02010600030101010101" pitchFamily="2" charset="-122"/>
                          <a:ea typeface="宋体" panose="02010600030101010101" pitchFamily="2" charset="-122"/>
                          <a:cs typeface="宋体" panose="02010600030101010101" pitchFamily="2" charset="-122"/>
                        </a:rPr>
                        <a:t>依靠市场、网络和政府这三种力量中去推进治理</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8350">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优点</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提升效率；稳定且安全的效能；</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增强组织的灵活性和创造力；主导性价值转向效率与个人主义；提升政府的服务水平、市场竞争能力；</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关注政策结果，比公共行政更接近现实；对公共行政重新审视，增加了经验主义的分析形式，使其专业化</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加深对公共管理的理解；回答现阶段公共行政和公共管理无法解释的边界问题；</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61110">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不足</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现实中，政治与行政功能可以二分，机构无法二分；理性效率，剥削工人；形式僵化、官僚主义；忽视社会效益，缺乏使命感；</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经济学基础忽略个体的非理性行为，市场存在失灵；公共服务的社会属性导致其市场化具复杂性；公务员的政治性太强产生腐败问题；</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公共政策与政策分析是否作为独立学科的质疑。政策研究无法做出实际决策，还有其他现实因素的考量。</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1200" b="0" u="none">
                          <a:latin typeface="宋体" panose="02010600030101010101" pitchFamily="2" charset="-122"/>
                          <a:ea typeface="宋体" panose="02010600030101010101" pitchFamily="2" charset="-122"/>
                          <a:cs typeface="宋体" panose="02010600030101010101" pitchFamily="2" charset="-122"/>
                        </a:rPr>
                        <a:t>关于治理的内涵和观念存在着学派之争。有些关于治理的用法和意义仅局限在公共部门的背景之下；</a:t>
                      </a:r>
                      <a:endParaRPr lang="zh-CN" altLang="en-US" sz="1200" b="0"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Rectangle 2"/>
          <p:cNvSpPr>
            <a:spLocks noGrp="1"/>
          </p:cNvSpPr>
          <p:nvPr>
            <p:ph type="subTitle" idx="1"/>
          </p:nvPr>
        </p:nvSpPr>
        <p:spPr>
          <a:xfrm>
            <a:off x="1028700" y="3581400"/>
            <a:ext cx="7239000" cy="1143000"/>
          </a:xfrm>
        </p:spPr>
        <p:txBody>
          <a:bodyPr wrap="square" lIns="91440" tIns="45720" rIns="91440" bIns="45720" anchor="t" anchorCtr="0"/>
          <a:p>
            <a:pPr algn="ctr" eaLnBrk="1" hangingPunct="1">
              <a:lnSpc>
                <a:spcPct val="80000"/>
              </a:lnSpc>
              <a:buSzTx/>
            </a:pPr>
            <a:r>
              <a:rPr lang="en-US" altLang="zh-CN" sz="2000" dirty="0">
                <a:latin typeface="华文宋体" panose="02010600040101010101" pitchFamily="2" charset="-122"/>
                <a:ea typeface="华文宋体" panose="02010600040101010101" pitchFamily="2" charset="-122"/>
                <a:cs typeface="+mn-cs"/>
              </a:rPr>
              <a:t>NORTH  CHINA  ELECTRIC  POWER  UNIVERSITY</a:t>
            </a:r>
            <a:endParaRPr lang="en-US" altLang="zh-CN" sz="2000" dirty="0">
              <a:latin typeface="华文宋体" panose="02010600040101010101" pitchFamily="2" charset="-122"/>
              <a:ea typeface="华文宋体" panose="02010600040101010101" pitchFamily="2" charset="-122"/>
              <a:cs typeface="+mn-cs"/>
            </a:endParaRPr>
          </a:p>
          <a:p>
            <a:pPr algn="ctr" eaLnBrk="1" hangingPunct="1">
              <a:lnSpc>
                <a:spcPct val="80000"/>
              </a:lnSpc>
              <a:buSzTx/>
            </a:pPr>
            <a:endParaRPr lang="en-US" altLang="zh-CN" sz="2000" dirty="0">
              <a:latin typeface="+mn-lt"/>
              <a:ea typeface="宋体" panose="02010600030101010101" pitchFamily="2" charset="-122"/>
              <a:cs typeface="+mn-cs"/>
            </a:endParaRPr>
          </a:p>
        </p:txBody>
      </p:sp>
      <p:sp>
        <p:nvSpPr>
          <p:cNvPr id="22530" name="WordArt 3"/>
          <p:cNvSpPr>
            <a:spLocks noTextEdit="1"/>
          </p:cNvSpPr>
          <p:nvPr/>
        </p:nvSpPr>
        <p:spPr>
          <a:xfrm>
            <a:off x="2133600" y="2286000"/>
            <a:ext cx="5340350" cy="762000"/>
          </a:xfrm>
          <a:prstGeom prst="rect">
            <a:avLst/>
          </a:prstGeom>
        </p:spPr>
        <p:txBody>
          <a:bodyPr wrap="none" fromWordArt="1">
            <a:prstTxWarp prst="textDeflate">
              <a:avLst>
                <a:gd name="adj" fmla="val 0"/>
              </a:avLst>
            </a:prstTxWarp>
            <a:normAutofit/>
          </a:bodyPr>
          <a:p>
            <a:pPr algn="ctr"/>
            <a:r>
              <a:rPr lang="zh-CN" altLang="en-US" sz="5400" b="1">
                <a:ln w="28575" cap="flat" cmpd="sng">
                  <a:solidFill>
                    <a:schemeClr val="bg1"/>
                  </a:solidFill>
                  <a:prstDash val="solid"/>
                  <a:round/>
                  <a:headEnd type="none" w="med" len="med"/>
                  <a:tailEnd type="none" w="med" len="med"/>
                </a:ln>
                <a:gradFill rotWithShape="1">
                  <a:gsLst>
                    <a:gs pos="0">
                      <a:schemeClr val="folHlink"/>
                    </a:gs>
                    <a:gs pos="100000">
                      <a:schemeClr val="tx2"/>
                    </a:gs>
                  </a:gsLst>
                  <a:lin ang="0" scaled="1"/>
                  <a:tileRect/>
                </a:gradFill>
                <a:effectLst>
                  <a:outerShdw dist="89803" dir="2699999" algn="ctr" rotWithShape="0">
                    <a:schemeClr val="tx1">
                      <a:alpha val="50000"/>
                    </a:schemeClr>
                  </a:outerShdw>
                </a:effectLst>
                <a:latin typeface="Verdana" panose="020B0604030504040204" pitchFamily="34" charset="0"/>
                <a:ea typeface="Verdana" panose="020B0604030504040204" pitchFamily="34" charset="0"/>
              </a:rPr>
              <a:t>Thank You !</a:t>
            </a:r>
            <a:endParaRPr lang="zh-CN" altLang="en-US" sz="5400" b="1">
              <a:ln w="28575" cap="flat" cmpd="sng">
                <a:solidFill>
                  <a:schemeClr val="bg1"/>
                </a:solidFill>
                <a:prstDash val="solid"/>
                <a:round/>
                <a:headEnd type="none" w="med" len="med"/>
                <a:tailEnd type="none" w="med" len="med"/>
              </a:ln>
              <a:gradFill rotWithShape="1">
                <a:gsLst>
                  <a:gs pos="0">
                    <a:schemeClr val="folHlink"/>
                  </a:gs>
                  <a:gs pos="100000">
                    <a:schemeClr val="tx2"/>
                  </a:gs>
                </a:gsLst>
                <a:lin ang="0" scaled="1"/>
                <a:tileRect/>
              </a:gradFill>
              <a:effectLst>
                <a:outerShdw dist="89803" dir="2699999" algn="ctr" rotWithShape="0">
                  <a:schemeClr val="tx1">
                    <a:alpha val="50000"/>
                  </a:schemeClr>
                </a:outerShdw>
              </a:effectLst>
              <a:latin typeface="Verdana" panose="020B0604030504040204" pitchFamily="34" charset="0"/>
              <a:ea typeface="Verdana" panose="020B0604030504040204" pitchFamily="34" charset="0"/>
            </a:endParaRPr>
          </a:p>
        </p:txBody>
      </p:sp>
      <p:pic>
        <p:nvPicPr>
          <p:cNvPr id="22531" name="Picture 9" descr="C:\Users\caoliyuan\Desktop\2e6ac63ef5111b16c746602d33dcbab6.jpg"/>
          <p:cNvPicPr>
            <a:picLocks noChangeAspect="1"/>
          </p:cNvPicPr>
          <p:nvPr/>
        </p:nvPicPr>
        <p:blipFill>
          <a:blip r:embed="rId1"/>
          <a:stretch>
            <a:fillRect/>
          </a:stretch>
        </p:blipFill>
        <p:spPr>
          <a:xfrm>
            <a:off x="7620000" y="381000"/>
            <a:ext cx="1295400" cy="1295400"/>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标题 1"/>
          <p:cNvSpPr>
            <a:spLocks noGrp="1"/>
          </p:cNvSpPr>
          <p:nvPr>
            <p:ph type="title"/>
          </p:nvPr>
        </p:nvSpPr>
        <p:spPr/>
        <p:txBody>
          <a:bodyPr wrap="square" lIns="91440" tIns="45720" rIns="91440" bIns="45720" anchor="ctr" anchorCtr="0"/>
          <a:p>
            <a:r>
              <a:rPr lang="zh-CN" altLang="en-US" dirty="0">
                <a:ea typeface="宋体" panose="02010600030101010101" pitchFamily="2" charset="-122"/>
              </a:rPr>
              <a:t>作者简介</a:t>
            </a:r>
            <a:endParaRPr lang="zh-CN" altLang="en-US" dirty="0">
              <a:ea typeface="宋体" panose="02010600030101010101" pitchFamily="2" charset="-122"/>
            </a:endParaRPr>
          </a:p>
        </p:txBody>
      </p:sp>
      <p:pic>
        <p:nvPicPr>
          <p:cNvPr id="18435" name="Picture 2" descr="C:\Users\caoliyuan\Pictures\oehughes.jpg"/>
          <p:cNvPicPr>
            <a:picLocks noGrp="1" noChangeAspect="1"/>
          </p:cNvPicPr>
          <p:nvPr>
            <p:ph idx="1"/>
          </p:nvPr>
        </p:nvPicPr>
        <p:blipFill>
          <a:blip r:embed="rId1"/>
          <a:stretch>
            <a:fillRect/>
          </a:stretch>
        </p:blipFill>
        <p:spPr>
          <a:xfrm>
            <a:off x="0" y="798513"/>
            <a:ext cx="3752850" cy="5181600"/>
          </a:xfrm>
        </p:spPr>
      </p:pic>
      <p:sp>
        <p:nvSpPr>
          <p:cNvPr id="7171" name="TextBox 6"/>
          <p:cNvSpPr txBox="1"/>
          <p:nvPr/>
        </p:nvSpPr>
        <p:spPr>
          <a:xfrm>
            <a:off x="609600" y="6081713"/>
            <a:ext cx="3048000" cy="400050"/>
          </a:xfrm>
          <a:prstGeom prst="rect">
            <a:avLst/>
          </a:prstGeom>
          <a:noFill/>
          <a:ln w="9525">
            <a:noFill/>
          </a:ln>
        </p:spPr>
        <p:txBody>
          <a:bodyPr anchor="t" anchorCtr="0">
            <a:spAutoFit/>
          </a:bodyPr>
          <a:p>
            <a:r>
              <a:rPr lang="en-US" altLang="zh-CN" sz="2000" b="1" dirty="0">
                <a:latin typeface="Arial" panose="020B0604020202020204" pitchFamily="34" charset="0"/>
                <a:ea typeface="宋体" panose="02010600030101010101" pitchFamily="2" charset="-122"/>
              </a:rPr>
              <a:t>Owen </a:t>
            </a:r>
            <a:r>
              <a:rPr lang="en-US" altLang="zh-CN" sz="2000" b="1" dirty="0">
                <a:latin typeface="宋体" panose="02010600030101010101" pitchFamily="2" charset="-122"/>
                <a:ea typeface="宋体" panose="02010600030101010101" pitchFamily="2" charset="-122"/>
              </a:rPr>
              <a:t>·</a:t>
            </a:r>
            <a:r>
              <a:rPr lang="en-US" altLang="zh-CN" sz="2000" b="1" dirty="0">
                <a:latin typeface="Arial" panose="020B0604020202020204" pitchFamily="34" charset="0"/>
                <a:ea typeface="宋体" panose="02010600030101010101" pitchFamily="2" charset="-122"/>
              </a:rPr>
              <a:t>E </a:t>
            </a:r>
            <a:r>
              <a:rPr lang="en-US" altLang="zh-CN" sz="2000" b="1" dirty="0">
                <a:latin typeface="宋体" panose="02010600030101010101" pitchFamily="2" charset="-122"/>
                <a:ea typeface="宋体" panose="02010600030101010101" pitchFamily="2" charset="-122"/>
              </a:rPr>
              <a:t>·</a:t>
            </a:r>
            <a:r>
              <a:rPr lang="en-US" altLang="zh-CN" sz="2000" b="1" dirty="0">
                <a:latin typeface="Arial" panose="020B0604020202020204" pitchFamily="34" charset="0"/>
                <a:ea typeface="宋体" panose="02010600030101010101" pitchFamily="2" charset="-122"/>
              </a:rPr>
              <a:t>Hughes</a:t>
            </a:r>
            <a:endParaRPr lang="zh-CN" altLang="en-US" sz="2000" b="1" dirty="0">
              <a:latin typeface="Arial" panose="020B0604020202020204" pitchFamily="34" charset="0"/>
              <a:ea typeface="宋体" panose="02010600030101010101" pitchFamily="2" charset="-122"/>
            </a:endParaRPr>
          </a:p>
        </p:txBody>
      </p:sp>
      <p:sp>
        <p:nvSpPr>
          <p:cNvPr id="18437" name="矩形 7"/>
          <p:cNvSpPr/>
          <p:nvPr/>
        </p:nvSpPr>
        <p:spPr>
          <a:xfrm>
            <a:off x="3657600" y="-355600"/>
            <a:ext cx="5692775" cy="6298565"/>
          </a:xfrm>
          <a:prstGeom prst="rect">
            <a:avLst/>
          </a:prstGeom>
          <a:noFill/>
          <a:ln w="9525">
            <a:noFill/>
          </a:ln>
        </p:spPr>
        <p:txBody>
          <a:bodyPr wrap="square" anchor="t" anchorCtr="0">
            <a:noAutofit/>
          </a:bodyPr>
          <a:p>
            <a:pPr marL="285750" indent="-285750">
              <a:buFont typeface="Wingdings" panose="05000000000000000000" pitchFamily="2" charset="2"/>
              <a:buChar char="Ø"/>
            </a:pPr>
            <a:endParaRPr lang="en-US" altLang="zh-CN" sz="3200" dirty="0">
              <a:latin typeface="Arial" panose="020B0604020202020204" pitchFamily="34" charset="0"/>
              <a:ea typeface="宋体" panose="02010600030101010101" pitchFamily="2" charset="-122"/>
            </a:endParaRPr>
          </a:p>
          <a:p>
            <a:pPr marL="285750" indent="-285750">
              <a:buFont typeface="Wingdings" panose="05000000000000000000" pitchFamily="2" charset="2"/>
              <a:buChar char="Ø"/>
            </a:pPr>
            <a:endParaRPr lang="en-US" altLang="zh-CN" sz="3200" dirty="0">
              <a:latin typeface="Arial" panose="020B0604020202020204" pitchFamily="34" charset="0"/>
              <a:ea typeface="宋体" panose="02010600030101010101" pitchFamily="2" charset="-122"/>
            </a:endParaRPr>
          </a:p>
          <a:p>
            <a:pPr marL="285750" indent="-285750">
              <a:lnSpc>
                <a:spcPct val="150000"/>
              </a:lnSpc>
              <a:buFont typeface="Wingdings" panose="05000000000000000000" pitchFamily="2" charset="2"/>
              <a:buChar char="Ø"/>
            </a:pPr>
            <a:r>
              <a:rPr lang="en-US" altLang="zh-CN" sz="3200" dirty="0">
                <a:latin typeface="Arial" panose="020B0604020202020204" pitchFamily="34" charset="0"/>
                <a:ea typeface="宋体" panose="02010600030101010101" pitchFamily="2" charset="-122"/>
              </a:rPr>
              <a:t>Education</a:t>
            </a:r>
            <a:endParaRPr lang="en-US" altLang="zh-CN" sz="3200" dirty="0">
              <a:latin typeface="Arial" panose="020B0604020202020204" pitchFamily="34" charset="0"/>
              <a:ea typeface="宋体" panose="02010600030101010101" pitchFamily="2" charset="-122"/>
            </a:endParaRPr>
          </a:p>
          <a:p>
            <a:pPr marL="285750" indent="-285750">
              <a:lnSpc>
                <a:spcPct val="150000"/>
              </a:lnSpc>
            </a:pPr>
            <a:r>
              <a:rPr lang="zh-CN" altLang="en-US" sz="2400" dirty="0">
                <a:latin typeface="Arial" panose="020B0604020202020204" pitchFamily="34" charset="0"/>
                <a:ea typeface="宋体" panose="02010600030101010101" pitchFamily="2" charset="-122"/>
              </a:rPr>
              <a:t>西澳大利亚大学</a:t>
            </a:r>
            <a:endParaRPr lang="zh-CN" altLang="en-US" sz="2400" dirty="0">
              <a:latin typeface="Arial" panose="020B0604020202020204" pitchFamily="34" charset="0"/>
              <a:ea typeface="宋体" panose="02010600030101010101" pitchFamily="2" charset="-122"/>
            </a:endParaRPr>
          </a:p>
          <a:p>
            <a:pPr marL="285750" indent="-285750">
              <a:lnSpc>
                <a:spcPct val="150000"/>
              </a:lnSpc>
            </a:pPr>
            <a:endParaRPr lang="en-US" altLang="zh-CN" sz="2400" dirty="0">
              <a:latin typeface="Arial" panose="020B0604020202020204" pitchFamily="34" charset="0"/>
              <a:ea typeface="宋体" panose="02010600030101010101" pitchFamily="2" charset="-122"/>
            </a:endParaRPr>
          </a:p>
          <a:p>
            <a:pPr marL="285750" indent="-285750">
              <a:lnSpc>
                <a:spcPct val="150000"/>
              </a:lnSpc>
              <a:buFont typeface="Wingdings" panose="05000000000000000000" pitchFamily="2" charset="2"/>
              <a:buChar char="Ø"/>
            </a:pPr>
            <a:r>
              <a:rPr lang="en-US" altLang="zh-CN" sz="3200" dirty="0">
                <a:latin typeface="Arial" panose="020B0604020202020204" pitchFamily="34" charset="0"/>
                <a:ea typeface="宋体" panose="02010600030101010101" pitchFamily="2" charset="-122"/>
              </a:rPr>
              <a:t>Work experience</a:t>
            </a:r>
            <a:endParaRPr lang="en-US" altLang="zh-CN" sz="3200" dirty="0">
              <a:latin typeface="Arial" panose="020B0604020202020204" pitchFamily="34" charset="0"/>
              <a:ea typeface="宋体" panose="02010600030101010101" pitchFamily="2" charset="-122"/>
            </a:endParaRPr>
          </a:p>
          <a:p>
            <a:pPr marL="285750" indent="-285750">
              <a:lnSpc>
                <a:spcPct val="150000"/>
              </a:lnSpc>
            </a:pPr>
            <a:r>
              <a:rPr lang="zh-CN" altLang="en-US" sz="2000" dirty="0">
                <a:latin typeface="Arial" panose="020B0604020202020204" pitchFamily="34" charset="0"/>
                <a:ea typeface="宋体" panose="02010600030101010101" pitchFamily="2" charset="-122"/>
              </a:rPr>
              <a:t>珀斯地方政府公务员，</a:t>
            </a:r>
            <a:r>
              <a:rPr lang="en-US" altLang="zh-CN" sz="2000" dirty="0">
                <a:latin typeface="Arial" panose="020B0604020202020204" pitchFamily="34" charset="0"/>
                <a:ea typeface="宋体" panose="02010600030101010101" pitchFamily="2" charset="-122"/>
              </a:rPr>
              <a:t>1980-1982</a:t>
            </a:r>
            <a:r>
              <a:rPr lang="zh-CN" altLang="en-US" sz="2000" dirty="0">
                <a:latin typeface="Arial" panose="020B0604020202020204" pitchFamily="34" charset="0"/>
                <a:ea typeface="宋体" panose="02010600030101010101" pitchFamily="2" charset="-122"/>
              </a:rPr>
              <a:t>；</a:t>
            </a:r>
            <a:endParaRPr lang="en-US" altLang="zh-CN" sz="2000" dirty="0">
              <a:latin typeface="Arial" panose="020B0604020202020204" pitchFamily="34" charset="0"/>
              <a:ea typeface="宋体" panose="02010600030101010101" pitchFamily="2" charset="-122"/>
            </a:endParaRPr>
          </a:p>
          <a:p>
            <a:pPr marL="285750" indent="-285750">
              <a:lnSpc>
                <a:spcPct val="150000"/>
              </a:lnSpc>
            </a:pPr>
            <a:r>
              <a:rPr lang="zh-CN" altLang="en-US" sz="2000" dirty="0">
                <a:latin typeface="Arial" panose="020B0604020202020204" pitchFamily="34" charset="0"/>
                <a:ea typeface="宋体" panose="02010600030101010101" pitchFamily="2" charset="-122"/>
              </a:rPr>
              <a:t>莫纳什大学助教、讲师，</a:t>
            </a:r>
            <a:r>
              <a:rPr lang="en-US" altLang="zh-CN" sz="2000" dirty="0">
                <a:latin typeface="Arial" panose="020B0604020202020204" pitchFamily="34" charset="0"/>
                <a:ea typeface="宋体" panose="02010600030101010101" pitchFamily="2" charset="-122"/>
              </a:rPr>
              <a:t>1982-1985</a:t>
            </a:r>
            <a:r>
              <a:rPr lang="zh-CN" altLang="en-US" sz="2000" dirty="0">
                <a:latin typeface="Arial" panose="020B0604020202020204" pitchFamily="34" charset="0"/>
                <a:ea typeface="宋体" panose="02010600030101010101" pitchFamily="2" charset="-122"/>
              </a:rPr>
              <a:t>；</a:t>
            </a:r>
            <a:endParaRPr lang="en-US" altLang="zh-CN" sz="2000" dirty="0">
              <a:latin typeface="Arial" panose="020B0604020202020204" pitchFamily="34" charset="0"/>
              <a:ea typeface="宋体" panose="02010600030101010101" pitchFamily="2" charset="-122"/>
            </a:endParaRPr>
          </a:p>
          <a:p>
            <a:pPr marL="285750" indent="-285750">
              <a:lnSpc>
                <a:spcPct val="150000"/>
              </a:lnSpc>
            </a:pPr>
            <a:r>
              <a:rPr lang="zh-CN" altLang="en-US" sz="2000" dirty="0">
                <a:latin typeface="Arial" panose="020B0604020202020204" pitchFamily="34" charset="0"/>
                <a:ea typeface="宋体" panose="02010600030101010101" pitchFamily="2" charset="-122"/>
              </a:rPr>
              <a:t>莫纳什大学教授，</a:t>
            </a:r>
            <a:r>
              <a:rPr lang="en-US" altLang="zh-CN" sz="2000" dirty="0">
                <a:latin typeface="Arial" panose="020B0604020202020204" pitchFamily="34" charset="0"/>
                <a:ea typeface="宋体" panose="02010600030101010101" pitchFamily="2" charset="-122"/>
              </a:rPr>
              <a:t>1994</a:t>
            </a:r>
            <a:r>
              <a:rPr lang="zh-CN" altLang="en-US" sz="2000" dirty="0">
                <a:latin typeface="Arial" panose="020B0604020202020204" pitchFamily="34" charset="0"/>
                <a:ea typeface="宋体" panose="02010600030101010101" pitchFamily="2" charset="-122"/>
              </a:rPr>
              <a:t>；</a:t>
            </a:r>
            <a:endParaRPr lang="zh-CN" altLang="en-US" sz="2000" dirty="0">
              <a:latin typeface="Arial" panose="020B0604020202020204" pitchFamily="34" charset="0"/>
              <a:ea typeface="宋体" panose="02010600030101010101" pitchFamily="2" charset="-122"/>
            </a:endParaRPr>
          </a:p>
          <a:p>
            <a:pPr marL="285750" indent="-285750">
              <a:lnSpc>
                <a:spcPct val="150000"/>
              </a:lnSpc>
            </a:pPr>
            <a:r>
              <a:rPr lang="zh-CN" altLang="en-US" sz="2000" dirty="0">
                <a:latin typeface="Arial" panose="020B0604020202020204" pitchFamily="34" charset="0"/>
                <a:ea typeface="宋体" panose="02010600030101010101" pitchFamily="2" charset="-122"/>
              </a:rPr>
              <a:t>美国科罗拉多大学、中国人民大学客座教授</a:t>
            </a:r>
            <a:endParaRPr lang="zh-CN" altLang="en-US" sz="2000" dirty="0">
              <a:latin typeface="Arial" panose="020B0604020202020204" pitchFamily="34" charset="0"/>
              <a:ea typeface="宋体" panose="02010600030101010101" pitchFamily="2" charset="-122"/>
            </a:endParaRPr>
          </a:p>
          <a:p>
            <a:pPr marL="285750" indent="-285750">
              <a:lnSpc>
                <a:spcPct val="150000"/>
              </a:lnSpc>
            </a:pPr>
            <a:endParaRPr lang="en-US" altLang="zh-CN" sz="2000" dirty="0">
              <a:latin typeface="Arial" panose="020B0604020202020204" pitchFamily="34" charset="0"/>
              <a:ea typeface="宋体" panose="02010600030101010101" pitchFamily="2" charset="-122"/>
            </a:endParaRPr>
          </a:p>
          <a:p>
            <a:pPr marL="285750" indent="-285750">
              <a:lnSpc>
                <a:spcPct val="150000"/>
              </a:lnSpc>
              <a:buFont typeface="Wingdings" panose="05000000000000000000" pitchFamily="2" charset="2"/>
              <a:buChar char="Ø"/>
            </a:pPr>
            <a:r>
              <a:rPr lang="en-US" altLang="zh-CN" sz="3200" dirty="0">
                <a:latin typeface="Arial" panose="020B0604020202020204" pitchFamily="34" charset="0"/>
                <a:ea typeface="宋体" panose="02010600030101010101" pitchFamily="2" charset="-122"/>
                <a:hlinkClick r:id="rId2" action="ppaction://hlinksldjump"/>
              </a:rPr>
              <a:t>Achievement</a:t>
            </a:r>
            <a:endParaRPr lang="en-US" altLang="zh-CN" sz="32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circle(in)">
                                      <p:cBhvr>
                                        <p:cTn id="7" dur="2000"/>
                                        <p:tgtEl>
                                          <p:spTgt spid="1843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17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8437"/>
                                        </p:tgtEl>
                                        <p:attrNameLst>
                                          <p:attrName>style.visibility</p:attrName>
                                        </p:attrNameLst>
                                      </p:cBhvr>
                                      <p:to>
                                        <p:strVal val="visible"/>
                                      </p:to>
                                    </p:set>
                                    <p:animEffect transition="in" filter="blinds(horizontal)">
                                      <p:cBhvr>
                                        <p:cTn id="14"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184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标题 1"/>
          <p:cNvSpPr>
            <a:spLocks noGrp="1"/>
          </p:cNvSpPr>
          <p:nvPr>
            <p:ph type="title"/>
          </p:nvPr>
        </p:nvSpPr>
        <p:spPr/>
        <p:txBody>
          <a:bodyPr wrap="square" lIns="91440" tIns="45720" rIns="91440" bIns="45720" anchor="ctr" anchorCtr="0"/>
          <a:p>
            <a:endParaRPr lang="zh-CN" altLang="en-US" dirty="0">
              <a:ea typeface="宋体" panose="02010600030101010101" pitchFamily="2" charset="-122"/>
            </a:endParaRPr>
          </a:p>
        </p:txBody>
      </p:sp>
      <p:sp>
        <p:nvSpPr>
          <p:cNvPr id="4" name="日期占位符 3"/>
          <p:cNvSpPr txBox="1">
            <a:spLocks noGrp="1"/>
          </p:cNvSpPr>
          <p:nvPr>
            <p:ph type="dt" sz="half" idx="10"/>
          </p:nvPr>
        </p:nvSpPr>
        <p:spPr bwMode="white">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www.themegallery.com</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sp>
        <p:nvSpPr>
          <p:cNvPr id="5" name="页脚占位符 4"/>
          <p:cNvSpPr txBox="1">
            <a:spLocks noGrp="1"/>
          </p:cNvSpPr>
          <p:nvPr>
            <p:ph type="ftr" sz="quarter" idx="11"/>
          </p:nvPr>
        </p:nvSpPr>
        <p:spPr bwMode="white">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rPr>
              <a:t>Company Logo</a:t>
            </a:r>
            <a:endParaRPr kumimoji="0" lang="en-US" altLang="zh-CN" sz="1000" b="1" i="0" u="none" strike="noStrike" kern="1200" cap="none" spc="0" normalizeH="0" baseline="0" noProof="0">
              <a:ln>
                <a:noFill/>
              </a:ln>
              <a:solidFill>
                <a:schemeClr val="bg1"/>
              </a:solidFill>
              <a:effectLst/>
              <a:uLnTx/>
              <a:uFillTx/>
              <a:latin typeface="+mn-lt"/>
              <a:ea typeface="宋体" panose="02010600030101010101" pitchFamily="2" charset="-122"/>
              <a:cs typeface="+mn-cs"/>
            </a:endParaRPr>
          </a:p>
        </p:txBody>
      </p:sp>
      <p:pic>
        <p:nvPicPr>
          <p:cNvPr id="33794" name="Picture 2" descr="C:\Users\caoliyuan\Pictures\u=3844574611,2117260440&amp;fm=15&amp;gp=0.jpg"/>
          <p:cNvPicPr>
            <a:picLocks noGrp="1" noChangeAspect="1"/>
          </p:cNvPicPr>
          <p:nvPr>
            <p:ph idx="1"/>
            <p:custDataLst>
              <p:tags r:id="rId1"/>
            </p:custDataLst>
          </p:nvPr>
        </p:nvPicPr>
        <p:blipFill>
          <a:blip r:embed="rId2"/>
          <a:stretch>
            <a:fillRect/>
          </a:stretch>
        </p:blipFill>
        <p:spPr>
          <a:xfrm>
            <a:off x="0" y="762000"/>
            <a:ext cx="4267200" cy="6096000"/>
          </a:xfrm>
        </p:spPr>
      </p:pic>
      <p:pic>
        <p:nvPicPr>
          <p:cNvPr id="33800" name="Picture 8" descr="c:\users\CAOLIY~1\appdata\roaming\360se6\USERDA~1\Temp\2950891.jpg"/>
          <p:cNvPicPr>
            <a:picLocks noChangeAspect="1"/>
          </p:cNvPicPr>
          <p:nvPr>
            <p:custDataLst>
              <p:tags r:id="rId3"/>
            </p:custDataLst>
          </p:nvPr>
        </p:nvPicPr>
        <p:blipFill>
          <a:blip r:embed="rId4"/>
          <a:stretch>
            <a:fillRect/>
          </a:stretch>
        </p:blipFill>
        <p:spPr>
          <a:xfrm>
            <a:off x="1001713" y="534988"/>
            <a:ext cx="4305300" cy="6415087"/>
          </a:xfrm>
          <a:prstGeom prst="rect">
            <a:avLst/>
          </a:prstGeom>
          <a:noFill/>
          <a:ln w="9525">
            <a:noFill/>
          </a:ln>
        </p:spPr>
      </p:pic>
      <p:pic>
        <p:nvPicPr>
          <p:cNvPr id="33796" name="Picture 4" descr="c:\users\CAOLIY~1\appdata\roaming\360se6\USERDA~1\Temp\9289308.jpg"/>
          <p:cNvPicPr>
            <a:picLocks noChangeAspect="1"/>
          </p:cNvPicPr>
          <p:nvPr>
            <p:custDataLst>
              <p:tags r:id="rId5"/>
            </p:custDataLst>
          </p:nvPr>
        </p:nvPicPr>
        <p:blipFill>
          <a:blip r:embed="rId6"/>
          <a:stretch>
            <a:fillRect/>
          </a:stretch>
        </p:blipFill>
        <p:spPr>
          <a:xfrm>
            <a:off x="2422525" y="36513"/>
            <a:ext cx="5105400" cy="6821487"/>
          </a:xfrm>
          <a:prstGeom prst="rect">
            <a:avLst/>
          </a:prstGeom>
          <a:noFill/>
          <a:ln w="9525">
            <a:noFill/>
          </a:ln>
        </p:spPr>
      </p:pic>
      <p:pic>
        <p:nvPicPr>
          <p:cNvPr id="3" name="图片 2"/>
          <p:cNvPicPr>
            <a:picLocks noChangeAspect="1"/>
          </p:cNvPicPr>
          <p:nvPr>
            <p:custDataLst>
              <p:tags r:id="rId7"/>
            </p:custDataLst>
          </p:nvPr>
        </p:nvPicPr>
        <p:blipFill>
          <a:blip r:embed="rId8"/>
          <a:stretch>
            <a:fillRect/>
          </a:stretch>
        </p:blipFill>
        <p:spPr>
          <a:xfrm>
            <a:off x="3886200" y="23813"/>
            <a:ext cx="5257800" cy="6846887"/>
          </a:xfrm>
          <a:prstGeom prst="rect">
            <a:avLst/>
          </a:prstGeom>
          <a:noFill/>
          <a:ln w="9525">
            <a:noFill/>
          </a:ln>
        </p:spPr>
      </p:pic>
      <p:sp>
        <p:nvSpPr>
          <p:cNvPr id="2" name="棱台 1">
            <a:hlinkClick r:id="rId9" action="ppaction://hlinksldjump"/>
          </p:cNvPr>
          <p:cNvSpPr/>
          <p:nvPr/>
        </p:nvSpPr>
        <p:spPr>
          <a:xfrm>
            <a:off x="8839200" y="6553200"/>
            <a:ext cx="304800" cy="152400"/>
          </a:xfrm>
          <a:prstGeom prst="bevel">
            <a:avLst/>
          </a:prstGeom>
        </p:spPr>
        <p:style>
          <a:lnRef idx="2">
            <a:schemeClr val="dk1">
              <a:shade val="50000"/>
            </a:schemeClr>
          </a:lnRef>
          <a:fillRef idx="1001">
            <a:schemeClr val="dk2"/>
          </a:fillRef>
          <a:effectRef idx="0">
            <a:schemeClr val="dk1"/>
          </a:effectRef>
          <a:fontRef idx="minor">
            <a:schemeClr val="lt1"/>
          </a:fontRef>
        </p:style>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3380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379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1"/>
          <p:cNvSpPr>
            <a:spLocks noGrp="1"/>
          </p:cNvSpPr>
          <p:nvPr>
            <p:ph type="title"/>
          </p:nvPr>
        </p:nvSpPr>
        <p:spPr/>
        <p:txBody>
          <a:bodyPr anchor="ctr" anchorCtr="0"/>
          <a:p>
            <a:pPr algn="l"/>
            <a:r>
              <a:rPr lang="zh-CN" altLang="en-US"/>
              <a:t>一、写作背景和目的</a:t>
            </a:r>
            <a:endParaRPr lang="zh-CN" altLang="en-US"/>
          </a:p>
        </p:txBody>
      </p:sp>
      <p:sp>
        <p:nvSpPr>
          <p:cNvPr id="3" name="内容占位符 2"/>
          <p:cNvSpPr>
            <a:spLocks noGrp="1"/>
          </p:cNvSpPr>
          <p:nvPr>
            <p:ph idx="1"/>
          </p:nvPr>
        </p:nvSpPr>
        <p:spPr>
          <a:xfrm>
            <a:off x="214313" y="715963"/>
            <a:ext cx="8710612" cy="5608637"/>
          </a:xfrm>
        </p:spPr>
        <p:txBody>
          <a:bodyPr anchor="t" anchorCtr="0"/>
          <a:p>
            <a:r>
              <a:rPr lang="zh-CN" altLang="en-US"/>
              <a:t>（一）写作背景</a:t>
            </a:r>
            <a:endParaRPr lang="zh-CN" altLang="en-US"/>
          </a:p>
          <a:p>
            <a:pPr latinLnBrk="0">
              <a:lnSpc>
                <a:spcPct val="150000"/>
              </a:lnSpc>
              <a:spcBef>
                <a:spcPct val="0"/>
              </a:spcBef>
              <a:buNone/>
            </a:pPr>
            <a:r>
              <a:rPr lang="en-US" altLang="zh-CN" sz="2400"/>
              <a:t>1</a:t>
            </a:r>
            <a:r>
              <a:rPr lang="zh-CN" altLang="en-US" sz="2400">
                <a:ea typeface="宋体" panose="02010600030101010101" pitchFamily="2" charset="-122"/>
              </a:rPr>
              <a:t>、</a:t>
            </a:r>
            <a:r>
              <a:rPr lang="en-US" altLang="zh-CN" sz="2400">
                <a:ea typeface="宋体" panose="02010600030101010101" pitchFamily="2" charset="-122"/>
              </a:rPr>
              <a:t>20c70s</a:t>
            </a:r>
            <a:r>
              <a:rPr lang="zh-CN" altLang="en-US" sz="2400">
                <a:ea typeface="宋体" panose="02010600030101010101" pitchFamily="2" charset="-122"/>
              </a:rPr>
              <a:t>中期以来，政府对其公共部门产生了不满</a:t>
            </a:r>
            <a:endParaRPr lang="zh-CN" altLang="en-US" sz="2400">
              <a:ea typeface="宋体" panose="02010600030101010101" pitchFamily="2" charset="-122"/>
            </a:endParaRPr>
          </a:p>
          <a:p>
            <a:pPr latinLnBrk="0">
              <a:lnSpc>
                <a:spcPct val="150000"/>
              </a:lnSpc>
              <a:spcBef>
                <a:spcPct val="0"/>
              </a:spcBef>
              <a:buNone/>
            </a:pPr>
            <a:r>
              <a:rPr lang="en-US" altLang="zh-CN" sz="2400">
                <a:ea typeface="宋体" panose="02010600030101010101" pitchFamily="2" charset="-122"/>
              </a:rPr>
              <a:t>2</a:t>
            </a:r>
            <a:r>
              <a:rPr lang="zh-CN" altLang="en-US" sz="2400">
                <a:ea typeface="宋体" panose="02010600030101010101" pitchFamily="2" charset="-122"/>
              </a:rPr>
              <a:t>、</a:t>
            </a:r>
            <a:r>
              <a:rPr lang="en-US" altLang="zh-CN" sz="2400">
                <a:ea typeface="宋体" panose="02010600030101010101" pitchFamily="2" charset="-122"/>
              </a:rPr>
              <a:t>20c80s</a:t>
            </a:r>
            <a:r>
              <a:rPr lang="zh-CN" altLang="en-US" sz="2400">
                <a:ea typeface="宋体" panose="02010600030101010101" pitchFamily="2" charset="-122"/>
              </a:rPr>
              <a:t>以来，大多数西方国家的公共部门发生了重大的变革</a:t>
            </a:r>
            <a:endParaRPr lang="zh-CN" altLang="en-US" sz="2400">
              <a:ea typeface="宋体" panose="02010600030101010101" pitchFamily="2" charset="-122"/>
            </a:endParaRPr>
          </a:p>
          <a:p>
            <a:pPr>
              <a:buNone/>
            </a:pPr>
            <a:endParaRPr lang="zh-CN" altLang="en-US" sz="2400">
              <a:ea typeface="宋体" panose="02010600030101010101" pitchFamily="2" charset="-122"/>
            </a:endParaRPr>
          </a:p>
          <a:p>
            <a:pPr>
              <a:buNone/>
            </a:pPr>
            <a:r>
              <a:rPr lang="zh-CN" altLang="en-US" sz="2400">
                <a:ea typeface="宋体" panose="02010600030101010101" pitchFamily="2" charset="-122"/>
              </a:rPr>
              <a:t>（二）写作目的</a:t>
            </a:r>
            <a:endParaRPr lang="zh-CN" altLang="en-US" sz="2400">
              <a:ea typeface="宋体" panose="02010600030101010101" pitchFamily="2" charset="-122"/>
            </a:endParaRPr>
          </a:p>
          <a:p>
            <a:pPr latinLnBrk="0">
              <a:lnSpc>
                <a:spcPct val="150000"/>
              </a:lnSpc>
              <a:spcBef>
                <a:spcPct val="0"/>
              </a:spcBef>
              <a:buNone/>
            </a:pPr>
            <a:r>
              <a:rPr lang="zh-CN" altLang="en-US" sz="2400">
                <a:ea typeface="宋体" panose="02010600030101010101" pitchFamily="2" charset="-122"/>
              </a:rPr>
              <a:t>        本书要探讨的是这一时期的变革所代表的一种典范（即范式）的变迁，即从主导</a:t>
            </a:r>
            <a:r>
              <a:rPr lang="en-US" altLang="zh-CN" sz="2400">
                <a:ea typeface="宋体" panose="02010600030101010101" pitchFamily="2" charset="-122"/>
              </a:rPr>
              <a:t>20</a:t>
            </a:r>
            <a:r>
              <a:rPr lang="zh-CN" altLang="en-US" sz="2400">
                <a:ea typeface="宋体" panose="02010600030101010101" pitchFamily="2" charset="-122"/>
              </a:rPr>
              <a:t>世纪公共行政大部分时间的公共行政典范转向公共管理典范</a:t>
            </a:r>
            <a:endParaRPr lang="zh-CN" altLang="en-US" sz="240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charRg st="8" end="3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charRg st="35" end="6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charRg st="76" end="14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1"/>
          <p:cNvSpPr>
            <a:spLocks noGrp="1"/>
          </p:cNvSpPr>
          <p:nvPr>
            <p:ph type="title"/>
          </p:nvPr>
        </p:nvSpPr>
        <p:spPr>
          <a:xfrm>
            <a:off x="381000" y="0"/>
            <a:ext cx="8305800" cy="563563"/>
          </a:xfrm>
        </p:spPr>
        <p:txBody>
          <a:bodyPr wrap="square" lIns="91440" tIns="45720" rIns="91440" bIns="45720" anchor="ctr" anchorCtr="0"/>
          <a:p>
            <a:pPr algn="l"/>
            <a:r>
              <a:rPr lang="zh-CN" altLang="en-US" sz="3600" dirty="0">
                <a:ea typeface="宋体" panose="02010600030101010101" pitchFamily="2" charset="-122"/>
              </a:rPr>
              <a:t>二、写作框架</a:t>
            </a:r>
            <a:endParaRPr lang="zh-CN" altLang="en-US" sz="3600" dirty="0">
              <a:ea typeface="宋体" panose="02010600030101010101" pitchFamily="2" charset="-122"/>
            </a:endParaRPr>
          </a:p>
        </p:txBody>
      </p:sp>
      <p:sp>
        <p:nvSpPr>
          <p:cNvPr id="20485" name="内容占位符 5"/>
          <p:cNvSpPr>
            <a:spLocks noGrp="1"/>
          </p:cNvSpPr>
          <p:nvPr>
            <p:ph idx="1"/>
          </p:nvPr>
        </p:nvSpPr>
        <p:spPr>
          <a:xfrm>
            <a:off x="304800" y="457200"/>
            <a:ext cx="8534400" cy="6118225"/>
          </a:xfrm>
        </p:spPr>
        <p:txBody>
          <a:bodyPr wrap="square" lIns="91440" tIns="45720" rIns="91440" bIns="45720" anchor="t" anchorCtr="0"/>
          <a:p>
            <a:pPr marL="0" indent="0" latinLnBrk="0">
              <a:lnSpc>
                <a:spcPct val="150000"/>
              </a:lnSpc>
              <a:spcBef>
                <a:spcPct val="0"/>
              </a:spcBef>
              <a:buNone/>
            </a:pPr>
            <a:r>
              <a:rPr lang="zh-CN" altLang="en-US" sz="2400" dirty="0">
                <a:ea typeface="宋体" panose="02010600030101010101" pitchFamily="2" charset="-122"/>
              </a:rPr>
              <a:t>第一部分</a:t>
            </a:r>
            <a:endParaRPr lang="zh-CN" altLang="en-US" sz="2400" dirty="0">
              <a:ea typeface="宋体" panose="02010600030101010101" pitchFamily="2" charset="-122"/>
            </a:endParaRPr>
          </a:p>
          <a:p>
            <a:pPr marL="0" indent="0" latinLnBrk="0">
              <a:lnSpc>
                <a:spcPct val="150000"/>
              </a:lnSpc>
              <a:spcBef>
                <a:spcPct val="0"/>
              </a:spcBef>
              <a:buNone/>
            </a:pPr>
            <a:r>
              <a:rPr lang="zh-CN" altLang="en-US" sz="2400" dirty="0">
                <a:ea typeface="宋体" panose="02010600030101010101" pitchFamily="2" charset="-122"/>
              </a:rPr>
              <a:t>包括：第一章  变革的时代   第二章  政府的角色</a:t>
            </a:r>
            <a:endParaRPr lang="zh-CN" altLang="en-US" sz="2400" dirty="0">
              <a:ea typeface="宋体" panose="02010600030101010101" pitchFamily="2" charset="-122"/>
            </a:endParaRPr>
          </a:p>
          <a:p>
            <a:pPr marL="0" indent="0" latinLnBrk="0">
              <a:lnSpc>
                <a:spcPct val="150000"/>
              </a:lnSpc>
              <a:spcBef>
                <a:spcPct val="0"/>
              </a:spcBef>
              <a:buNone/>
            </a:pPr>
            <a:endParaRPr lang="zh-CN" altLang="en-US" sz="2400" dirty="0">
              <a:ea typeface="宋体" panose="02010600030101010101" pitchFamily="2" charset="-122"/>
            </a:endParaRPr>
          </a:p>
          <a:p>
            <a:pPr marL="0" indent="0" latinLnBrk="0">
              <a:lnSpc>
                <a:spcPct val="150000"/>
              </a:lnSpc>
              <a:spcBef>
                <a:spcPct val="0"/>
              </a:spcBef>
              <a:buNone/>
            </a:pPr>
            <a:r>
              <a:rPr lang="zh-CN" altLang="en-US" sz="2400" dirty="0">
                <a:ea typeface="宋体" panose="02010600030101010101" pitchFamily="2" charset="-122"/>
              </a:rPr>
              <a:t>第二部分</a:t>
            </a:r>
            <a:endParaRPr lang="zh-CN" altLang="en-US" sz="2400" dirty="0">
              <a:ea typeface="宋体" panose="02010600030101010101" pitchFamily="2" charset="-122"/>
            </a:endParaRPr>
          </a:p>
          <a:p>
            <a:pPr marL="0" indent="0" latinLnBrk="0">
              <a:lnSpc>
                <a:spcPct val="150000"/>
              </a:lnSpc>
              <a:spcBef>
                <a:spcPct val="0"/>
              </a:spcBef>
              <a:buNone/>
            </a:pPr>
            <a:r>
              <a:rPr lang="zh-CN" altLang="en-US" sz="2400" dirty="0">
                <a:ea typeface="宋体" panose="02010600030101010101" pitchFamily="2" charset="-122"/>
              </a:rPr>
              <a:t>包括： 第三章    传统的公共行政模式</a:t>
            </a:r>
            <a:endParaRPr lang="zh-CN" altLang="en-US" sz="2400" dirty="0">
              <a:ea typeface="宋体" panose="02010600030101010101" pitchFamily="2" charset="-122"/>
            </a:endParaRPr>
          </a:p>
          <a:p>
            <a:pPr marL="0" indent="0" latinLnBrk="0">
              <a:lnSpc>
                <a:spcPct val="150000"/>
              </a:lnSpc>
              <a:spcBef>
                <a:spcPct val="0"/>
              </a:spcBef>
              <a:buNone/>
            </a:pPr>
            <a:r>
              <a:rPr lang="zh-CN" altLang="en-US" sz="2400" dirty="0">
                <a:ea typeface="宋体" panose="02010600030101010101" pitchFamily="2" charset="-122"/>
              </a:rPr>
              <a:t>          第四章        新公共管理</a:t>
            </a:r>
            <a:endParaRPr lang="zh-CN" altLang="en-US" sz="2400" dirty="0">
              <a:ea typeface="宋体" panose="02010600030101010101" pitchFamily="2" charset="-122"/>
            </a:endParaRPr>
          </a:p>
          <a:p>
            <a:pPr marL="0" indent="0" latinLnBrk="0">
              <a:lnSpc>
                <a:spcPct val="150000"/>
              </a:lnSpc>
              <a:spcBef>
                <a:spcPct val="0"/>
              </a:spcBef>
              <a:buNone/>
            </a:pPr>
            <a:r>
              <a:rPr lang="zh-CN" altLang="en-US" sz="2400" dirty="0">
                <a:ea typeface="宋体" panose="02010600030101010101" pitchFamily="2" charset="-122"/>
              </a:rPr>
              <a:t>          第五章         公共政策</a:t>
            </a:r>
            <a:endParaRPr lang="zh-CN" altLang="en-US" sz="2400" dirty="0">
              <a:ea typeface="宋体" panose="02010600030101010101" pitchFamily="2" charset="-122"/>
            </a:endParaRPr>
          </a:p>
          <a:p>
            <a:pPr marL="0" indent="0" latinLnBrk="0">
              <a:lnSpc>
                <a:spcPct val="150000"/>
              </a:lnSpc>
              <a:spcBef>
                <a:spcPct val="0"/>
              </a:spcBef>
              <a:buNone/>
            </a:pPr>
            <a:r>
              <a:rPr lang="zh-CN" altLang="en-US" sz="2400" dirty="0">
                <a:ea typeface="宋体" panose="02010600030101010101" pitchFamily="2" charset="-122"/>
              </a:rPr>
              <a:t>          第六章            治理</a:t>
            </a:r>
            <a:endParaRPr lang="zh-CN" altLang="en-US" sz="2400" dirty="0">
              <a:ea typeface="宋体" panose="02010600030101010101" pitchFamily="2" charset="-122"/>
            </a:endParaRPr>
          </a:p>
          <a:p>
            <a:pPr marL="0" indent="0" latinLnBrk="0">
              <a:lnSpc>
                <a:spcPct val="150000"/>
              </a:lnSpc>
              <a:spcBef>
                <a:spcPct val="0"/>
              </a:spcBef>
              <a:buNone/>
            </a:pPr>
            <a:endParaRPr lang="zh-CN" altLang="en-US" sz="2400" dirty="0">
              <a:ea typeface="宋体" panose="02010600030101010101" pitchFamily="2" charset="-122"/>
            </a:endParaRPr>
          </a:p>
          <a:p>
            <a:pPr marL="0" indent="0">
              <a:buNone/>
            </a:pPr>
            <a:endParaRPr lang="zh-CN" altLang="en-US" sz="2400" dirty="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5">
                                            <p:txEl>
                                              <p:charRg st="0" end="1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20485">
                                            <p:txEl>
                                              <p:pRg st="4" end="4"/>
                                            </p:txEl>
                                          </p:spTgt>
                                        </p:tgtEl>
                                        <p:attrNameLst>
                                          <p:attrName>style.visibility</p:attrName>
                                        </p:attrNameLst>
                                      </p:cBhvr>
                                      <p:to>
                                        <p:strVal val="visible"/>
                                      </p:to>
                                    </p:set>
                                    <p:animEffect transition="in" filter="blinds(horizontal)">
                                      <p:cBhvr>
                                        <p:cTn id="19" dur="500"/>
                                        <p:tgtEl>
                                          <p:spTgt spid="20485">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20485">
                                            <p:txEl>
                                              <p:pRg st="5" end="5"/>
                                            </p:txEl>
                                          </p:spTgt>
                                        </p:tgtEl>
                                        <p:attrNameLst>
                                          <p:attrName>style.visibility</p:attrName>
                                        </p:attrNameLst>
                                      </p:cBhvr>
                                      <p:to>
                                        <p:strVal val="visible"/>
                                      </p:to>
                                    </p:set>
                                    <p:animEffect transition="in" filter="blinds(horizontal)">
                                      <p:cBhvr>
                                        <p:cTn id="22" dur="500"/>
                                        <p:tgtEl>
                                          <p:spTgt spid="20485">
                                            <p:txEl>
                                              <p:pRg st="5" end="5"/>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20485">
                                            <p:txEl>
                                              <p:pRg st="6" end="6"/>
                                            </p:txEl>
                                          </p:spTgt>
                                        </p:tgtEl>
                                        <p:attrNameLst>
                                          <p:attrName>style.visibility</p:attrName>
                                        </p:attrNameLst>
                                      </p:cBhvr>
                                      <p:to>
                                        <p:strVal val="visible"/>
                                      </p:to>
                                    </p:set>
                                    <p:animEffect transition="in" filter="blinds(horizontal)">
                                      <p:cBhvr>
                                        <p:cTn id="25" dur="500"/>
                                        <p:tgtEl>
                                          <p:spTgt spid="20485">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20485">
                                            <p:txEl>
                                              <p:pRg st="7" end="7"/>
                                            </p:txEl>
                                          </p:spTgt>
                                        </p:tgtEl>
                                        <p:attrNameLst>
                                          <p:attrName>style.visibility</p:attrName>
                                        </p:attrNameLst>
                                      </p:cBhvr>
                                      <p:to>
                                        <p:strVal val="visible"/>
                                      </p:to>
                                    </p:set>
                                    <p:animEffect transition="in" filter="blinds(horizontal)">
                                      <p:cBhvr>
                                        <p:cTn id="28" dur="500"/>
                                        <p:tgtEl>
                                          <p:spTgt spid="2048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61938" y="2254250"/>
            <a:ext cx="8229600" cy="2954338"/>
          </a:xfrm>
        </p:spPr>
        <p:txBody>
          <a:bodyPr anchor="t" anchorCtr="0"/>
          <a:p>
            <a:pPr marL="0" indent="0" defTabSz="914400" latinLnBrk="0">
              <a:lnSpc>
                <a:spcPct val="150000"/>
              </a:lnSpc>
              <a:spcBef>
                <a:spcPct val="0"/>
              </a:spcBef>
              <a:buNone/>
            </a:pPr>
            <a:r>
              <a:rPr lang="zh-CN" altLang="en-US" sz="2400" baseline="0">
                <a:latin typeface="新宋体" panose="02010609030101010101" charset="-122"/>
                <a:ea typeface="新宋体" panose="02010609030101010101" charset="-122"/>
              </a:rPr>
              <a:t>第四部分</a:t>
            </a:r>
            <a:endParaRPr lang="zh-CN" altLang="en-US" sz="2400" baseline="0">
              <a:latin typeface="新宋体" panose="02010609030101010101" charset="-122"/>
              <a:ea typeface="新宋体" panose="02010609030101010101" charset="-122"/>
            </a:endParaRPr>
          </a:p>
          <a:p>
            <a:pPr marL="0" indent="0" defTabSz="914400" latinLnBrk="0">
              <a:lnSpc>
                <a:spcPct val="150000"/>
              </a:lnSpc>
              <a:spcBef>
                <a:spcPct val="0"/>
              </a:spcBef>
              <a:buNone/>
            </a:pPr>
            <a:r>
              <a:rPr lang="zh-CN" altLang="en-US" sz="2400" baseline="0">
                <a:latin typeface="新宋体" panose="02010609030101010101" charset="-122"/>
                <a:ea typeface="新宋体" panose="02010609030101010101" charset="-122"/>
              </a:rPr>
              <a:t>包括：    第 十 章  战略管理</a:t>
            </a:r>
            <a:endParaRPr lang="zh-CN" altLang="en-US" sz="2400" baseline="0">
              <a:latin typeface="新宋体" panose="02010609030101010101" charset="-122"/>
              <a:ea typeface="新宋体" panose="02010609030101010101" charset="-122"/>
            </a:endParaRPr>
          </a:p>
          <a:p>
            <a:pPr marL="0" indent="0" defTabSz="914400" latinLnBrk="0">
              <a:lnSpc>
                <a:spcPct val="150000"/>
              </a:lnSpc>
              <a:spcBef>
                <a:spcPct val="0"/>
              </a:spcBef>
              <a:buNone/>
            </a:pPr>
            <a:r>
              <a:rPr lang="en-US" altLang="zh-CN" sz="2400" baseline="0">
                <a:latin typeface="新宋体" panose="02010609030101010101" charset="-122"/>
                <a:ea typeface="新宋体" panose="02010609030101010101" charset="-122"/>
              </a:rPr>
              <a:t>          </a:t>
            </a:r>
            <a:r>
              <a:rPr lang="zh-CN" altLang="en-US" sz="2400" baseline="0">
                <a:latin typeface="新宋体" panose="02010609030101010101" charset="-122"/>
                <a:ea typeface="新宋体" panose="02010609030101010101" charset="-122"/>
              </a:rPr>
              <a:t>第十一章  领导力和人事管理</a:t>
            </a:r>
            <a:endParaRPr lang="zh-CN" altLang="en-US" sz="2400" baseline="0">
              <a:latin typeface="新宋体" panose="02010609030101010101" charset="-122"/>
              <a:ea typeface="新宋体" panose="02010609030101010101" charset="-122"/>
            </a:endParaRPr>
          </a:p>
          <a:p>
            <a:pPr marL="0" indent="0" defTabSz="914400" latinLnBrk="0">
              <a:lnSpc>
                <a:spcPct val="150000"/>
              </a:lnSpc>
              <a:spcBef>
                <a:spcPct val="0"/>
              </a:spcBef>
              <a:buNone/>
            </a:pPr>
            <a:r>
              <a:rPr lang="zh-CN" altLang="en-US" sz="2400" baseline="0">
                <a:latin typeface="新宋体" panose="02010609030101010101" charset="-122"/>
                <a:ea typeface="新宋体" panose="02010609030101010101" charset="-122"/>
              </a:rPr>
              <a:t>          第十二章  财政和绩效管理</a:t>
            </a:r>
            <a:endParaRPr lang="zh-CN" altLang="en-US" sz="2400" baseline="0">
              <a:latin typeface="新宋体" panose="02010609030101010101" charset="-122"/>
              <a:ea typeface="新宋体" panose="02010609030101010101" charset="-122"/>
            </a:endParaRPr>
          </a:p>
          <a:p>
            <a:pPr marL="0" indent="0" defTabSz="914400" latinLnBrk="0">
              <a:lnSpc>
                <a:spcPct val="150000"/>
              </a:lnSpc>
              <a:spcBef>
                <a:spcPct val="0"/>
              </a:spcBef>
              <a:buNone/>
            </a:pPr>
            <a:r>
              <a:rPr lang="zh-CN" altLang="en-US" sz="2400" baseline="0">
                <a:latin typeface="新宋体" panose="02010609030101010101" charset="-122"/>
                <a:ea typeface="新宋体" panose="02010609030101010101" charset="-122"/>
              </a:rPr>
              <a:t>          第十三章  电子化政府</a:t>
            </a:r>
            <a:endParaRPr lang="zh-CN" altLang="en-US" sz="2400" baseline="0">
              <a:latin typeface="新宋体" panose="02010609030101010101" charset="-122"/>
              <a:ea typeface="新宋体" panose="02010609030101010101" charset="-122"/>
            </a:endParaRPr>
          </a:p>
          <a:p>
            <a:pPr marL="0" indent="0" defTabSz="914400" latinLnBrk="0">
              <a:lnSpc>
                <a:spcPct val="100000"/>
              </a:lnSpc>
              <a:buNone/>
            </a:pPr>
            <a:r>
              <a:rPr lang="zh-CN" altLang="en-US" sz="2400" baseline="0">
                <a:latin typeface="新宋体" panose="02010609030101010101" charset="-122"/>
                <a:ea typeface="新宋体" panose="02010609030101010101" charset="-122"/>
              </a:rPr>
              <a:t>          </a:t>
            </a:r>
            <a:endParaRPr lang="zh-CN" altLang="en-US" sz="2400" baseline="0">
              <a:latin typeface="新宋体" panose="02010609030101010101" charset="-122"/>
              <a:ea typeface="新宋体" panose="02010609030101010101" charset="-122"/>
            </a:endParaRPr>
          </a:p>
          <a:p>
            <a:pPr marL="0" indent="0" defTabSz="914400" latinLnBrk="0">
              <a:lnSpc>
                <a:spcPct val="100000"/>
              </a:lnSpc>
              <a:buNone/>
            </a:pPr>
            <a:r>
              <a:rPr lang="zh-CN" altLang="en-US" sz="2400" baseline="0">
                <a:latin typeface="新宋体" panose="02010609030101010101" charset="-122"/>
                <a:ea typeface="新宋体" panose="02010609030101010101" charset="-122"/>
              </a:rPr>
              <a:t>第五部分   第十四章  发展中国家的公共管理</a:t>
            </a:r>
            <a:endParaRPr lang="zh-CN" altLang="en-US" sz="2400" baseline="0">
              <a:latin typeface="新宋体" panose="02010609030101010101" charset="-122"/>
              <a:ea typeface="新宋体" panose="02010609030101010101" charset="-122"/>
            </a:endParaRPr>
          </a:p>
          <a:p>
            <a:pPr marL="0" indent="0" defTabSz="914400" latinLnBrk="0">
              <a:lnSpc>
                <a:spcPct val="100000"/>
              </a:lnSpc>
              <a:buNone/>
            </a:pPr>
            <a:r>
              <a:rPr lang="zh-CN" altLang="en-US" sz="2400" baseline="0">
                <a:latin typeface="新宋体" panose="02010609030101010101" charset="-122"/>
                <a:ea typeface="新宋体" panose="02010609030101010101" charset="-122"/>
              </a:rPr>
              <a:t>           第十五章  结论：公共管理典范</a:t>
            </a:r>
            <a:endParaRPr lang="zh-CN" altLang="en-US" sz="2400" baseline="0">
              <a:latin typeface="新宋体" panose="02010609030101010101" charset="-122"/>
              <a:ea typeface="新宋体" panose="02010609030101010101" charset="-122"/>
            </a:endParaRPr>
          </a:p>
        </p:txBody>
      </p:sp>
      <p:sp>
        <p:nvSpPr>
          <p:cNvPr id="2" name="文本框 1"/>
          <p:cNvSpPr txBox="1"/>
          <p:nvPr/>
        </p:nvSpPr>
        <p:spPr>
          <a:xfrm>
            <a:off x="187325" y="84138"/>
            <a:ext cx="7616825" cy="2286000"/>
          </a:xfrm>
          <a:prstGeom prst="rect">
            <a:avLst/>
          </a:prstGeom>
          <a:noFill/>
          <a:ln w="9525">
            <a:noFill/>
          </a:ln>
        </p:spPr>
        <p:txBody>
          <a:bodyPr wrap="square" anchor="t" anchorCtr="0">
            <a:spAutoFit/>
          </a:bodyPr>
          <a:p>
            <a:pPr>
              <a:lnSpc>
                <a:spcPct val="150000"/>
              </a:lnSpc>
            </a:pPr>
            <a:r>
              <a:rPr lang="zh-CN" altLang="en-US" sz="2400" b="1" dirty="0">
                <a:latin typeface="Arial" panose="020B0604020202020204" pitchFamily="34" charset="0"/>
                <a:ea typeface="宋体" panose="02010600030101010101" pitchFamily="2" charset="-122"/>
              </a:rPr>
              <a:t>第三部分</a:t>
            </a:r>
            <a:endParaRPr lang="zh-CN" altLang="en-US" sz="2400" b="1" dirty="0">
              <a:latin typeface="Arial" panose="020B0604020202020204" pitchFamily="34" charset="0"/>
              <a:ea typeface="宋体" panose="02010600030101010101" pitchFamily="2" charset="-122"/>
            </a:endParaRPr>
          </a:p>
          <a:p>
            <a:pPr>
              <a:lnSpc>
                <a:spcPct val="150000"/>
              </a:lnSpc>
            </a:pPr>
            <a:r>
              <a:rPr lang="zh-CN" altLang="en-US" sz="2400" b="1" dirty="0">
                <a:latin typeface="Arial" panose="020B0604020202020204" pitchFamily="34" charset="0"/>
                <a:ea typeface="宋体" panose="02010600030101010101" pitchFamily="2" charset="-122"/>
              </a:rPr>
              <a:t>包括：     第七章     管制、外包和公共企业</a:t>
            </a:r>
            <a:endParaRPr lang="zh-CN" altLang="en-US" sz="2400" b="1" dirty="0">
              <a:latin typeface="Arial" panose="020B0604020202020204" pitchFamily="34" charset="0"/>
              <a:ea typeface="宋体" panose="02010600030101010101" pitchFamily="2" charset="-122"/>
            </a:endParaRPr>
          </a:p>
          <a:p>
            <a:pPr>
              <a:lnSpc>
                <a:spcPct val="150000"/>
              </a:lnSpc>
            </a:pPr>
            <a:r>
              <a:rPr lang="zh-CN" altLang="en-US" sz="2400" b="1" dirty="0">
                <a:latin typeface="Arial" panose="020B0604020202020204" pitchFamily="34" charset="0"/>
                <a:ea typeface="宋体" panose="02010600030101010101" pitchFamily="2" charset="-122"/>
              </a:rPr>
              <a:t>                第八章     利害关系人和外部环境</a:t>
            </a:r>
            <a:endParaRPr lang="zh-CN" altLang="en-US" sz="2400" b="1" dirty="0">
              <a:latin typeface="Arial" panose="020B0604020202020204" pitchFamily="34" charset="0"/>
              <a:ea typeface="宋体" panose="02010600030101010101" pitchFamily="2" charset="-122"/>
            </a:endParaRPr>
          </a:p>
          <a:p>
            <a:pPr>
              <a:lnSpc>
                <a:spcPct val="150000"/>
              </a:lnSpc>
            </a:pPr>
            <a:r>
              <a:rPr lang="zh-CN" altLang="en-US" sz="2400" b="1" dirty="0">
                <a:latin typeface="Arial" panose="020B0604020202020204" pitchFamily="34" charset="0"/>
                <a:ea typeface="宋体" panose="02010600030101010101" pitchFamily="2" charset="-122"/>
              </a:rPr>
              <a:t>                第九章                  责   任</a:t>
            </a:r>
            <a:endParaRPr lang="zh-CN" altLang="en-US" sz="2400" b="1">
              <a:latin typeface="Arial" panose="020B060402020202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linds(horizontal)">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linds(horizontal)">
                                      <p:cBhvr>
                                        <p:cTn id="4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p:nvPr>
        </p:nvSpPr>
        <p:spPr>
          <a:xfrm>
            <a:off x="198438" y="101600"/>
            <a:ext cx="8305800" cy="563563"/>
          </a:xfrm>
        </p:spPr>
        <p:txBody>
          <a:bodyPr anchor="ctr" anchorCtr="0"/>
          <a:p>
            <a:pPr algn="l"/>
            <a:r>
              <a:rPr lang="zh-CN" altLang="en-US"/>
              <a:t>三、具体内容</a:t>
            </a:r>
            <a:endParaRPr lang="zh-CN" altLang="en-US"/>
          </a:p>
        </p:txBody>
      </p:sp>
      <p:sp>
        <p:nvSpPr>
          <p:cNvPr id="12290" name="内容占位符 2"/>
          <p:cNvSpPr>
            <a:spLocks noGrp="1"/>
          </p:cNvSpPr>
          <p:nvPr>
            <p:ph idx="1"/>
          </p:nvPr>
        </p:nvSpPr>
        <p:spPr>
          <a:xfrm>
            <a:off x="198438" y="715963"/>
            <a:ext cx="8728075" cy="4964112"/>
          </a:xfrm>
        </p:spPr>
        <p:txBody>
          <a:bodyPr anchor="t" anchorCtr="0"/>
          <a:p>
            <a:pPr marL="0" indent="0">
              <a:buNone/>
            </a:pPr>
            <a:r>
              <a:rPr lang="zh-CN" altLang="en-US"/>
              <a:t>（一）变革的时代</a:t>
            </a:r>
            <a:endParaRPr lang="zh-CN" altLang="en-US"/>
          </a:p>
          <a:p>
            <a:pPr marL="0" indent="0">
              <a:buNone/>
            </a:pPr>
            <a:r>
              <a:rPr lang="zh-CN" altLang="en-US"/>
              <a:t>传统公共行政七条原理</a:t>
            </a:r>
            <a:endParaRPr lang="zh-CN" altLang="en-US"/>
          </a:p>
        </p:txBody>
      </p:sp>
      <p:pic>
        <p:nvPicPr>
          <p:cNvPr id="5" name="图片 4"/>
          <p:cNvPicPr>
            <a:picLocks noChangeAspect="1"/>
          </p:cNvPicPr>
          <p:nvPr/>
        </p:nvPicPr>
        <p:blipFill>
          <a:blip r:embed="rId1"/>
          <a:srcRect t="16406" r="48174" b="1079"/>
          <a:stretch>
            <a:fillRect/>
          </a:stretch>
        </p:blipFill>
        <p:spPr>
          <a:xfrm>
            <a:off x="328930" y="1533525"/>
            <a:ext cx="3138170" cy="3825240"/>
          </a:xfrm>
          <a:prstGeom prst="rect">
            <a:avLst/>
          </a:prstGeom>
          <a:noFill/>
          <a:ln w="9525">
            <a:noFill/>
          </a:ln>
        </p:spPr>
      </p:pic>
      <p:sp>
        <p:nvSpPr>
          <p:cNvPr id="6" name="右箭头 5"/>
          <p:cNvSpPr/>
          <p:nvPr/>
        </p:nvSpPr>
        <p:spPr>
          <a:xfrm flipH="1">
            <a:off x="3090863" y="2936875"/>
            <a:ext cx="1069975" cy="6207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7" name="文本框 6"/>
          <p:cNvSpPr txBox="1"/>
          <p:nvPr/>
        </p:nvSpPr>
        <p:spPr>
          <a:xfrm>
            <a:off x="4852988" y="1733550"/>
            <a:ext cx="3243262"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官僚制是麻烦和困难的制造者</a:t>
            </a:r>
            <a:endParaRPr lang="zh-CN" altLang="en-US">
              <a:latin typeface="Arial" panose="020B0604020202020204" pitchFamily="34" charset="0"/>
              <a:ea typeface="Arial" panose="020B0604020202020204" pitchFamily="34" charset="0"/>
            </a:endParaRPr>
          </a:p>
        </p:txBody>
      </p:sp>
      <p:sp>
        <p:nvSpPr>
          <p:cNvPr id="8" name="文本框 7"/>
          <p:cNvSpPr txBox="1"/>
          <p:nvPr/>
        </p:nvSpPr>
        <p:spPr>
          <a:xfrm>
            <a:off x="4946650" y="2162175"/>
            <a:ext cx="2927350"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寻求最佳路径法是痴心妄想</a:t>
            </a:r>
            <a:endParaRPr lang="zh-CN" altLang="en-US">
              <a:latin typeface="Arial" panose="020B0604020202020204" pitchFamily="34" charset="0"/>
              <a:ea typeface="Arial" panose="020B0604020202020204" pitchFamily="34" charset="0"/>
            </a:endParaRPr>
          </a:p>
        </p:txBody>
      </p:sp>
      <p:sp>
        <p:nvSpPr>
          <p:cNvPr id="9" name="文本框 8"/>
          <p:cNvSpPr txBox="1"/>
          <p:nvPr/>
        </p:nvSpPr>
        <p:spPr>
          <a:xfrm>
            <a:off x="4062413" y="2568575"/>
            <a:ext cx="5313362"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官僚制组织并不是提供公共物品和服务的唯一方式</a:t>
            </a:r>
            <a:endParaRPr lang="zh-CN" altLang="en-US">
              <a:latin typeface="Arial" panose="020B0604020202020204" pitchFamily="34" charset="0"/>
              <a:ea typeface="Arial" panose="020B0604020202020204" pitchFamily="34" charset="0"/>
            </a:endParaRPr>
          </a:p>
        </p:txBody>
      </p:sp>
      <p:sp>
        <p:nvSpPr>
          <p:cNvPr id="10" name="文本框 9"/>
          <p:cNvSpPr txBox="1"/>
          <p:nvPr/>
        </p:nvSpPr>
        <p:spPr>
          <a:xfrm>
            <a:off x="4946650" y="3073400"/>
            <a:ext cx="3660775"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政治和行政二分法是一个神话</a:t>
            </a:r>
            <a:endParaRPr lang="zh-CN" altLang="en-US">
              <a:latin typeface="Arial" panose="020B0604020202020204" pitchFamily="34" charset="0"/>
              <a:ea typeface="Arial" panose="020B0604020202020204" pitchFamily="34" charset="0"/>
            </a:endParaRPr>
          </a:p>
        </p:txBody>
      </p:sp>
      <p:sp>
        <p:nvSpPr>
          <p:cNvPr id="11" name="文本框 10"/>
          <p:cNvSpPr txBox="1"/>
          <p:nvPr/>
        </p:nvSpPr>
        <p:spPr>
          <a:xfrm>
            <a:off x="4946650" y="3557588"/>
            <a:ext cx="3435350"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公务员也为自己的利益而工作</a:t>
            </a:r>
            <a:endParaRPr lang="zh-CN" altLang="en-US">
              <a:latin typeface="Arial" panose="020B0604020202020204" pitchFamily="34" charset="0"/>
              <a:ea typeface="Arial" panose="020B0604020202020204" pitchFamily="34" charset="0"/>
            </a:endParaRPr>
          </a:p>
        </p:txBody>
      </p:sp>
      <p:sp>
        <p:nvSpPr>
          <p:cNvPr id="12" name="文本框 11"/>
          <p:cNvSpPr txBox="1"/>
          <p:nvPr/>
        </p:nvSpPr>
        <p:spPr>
          <a:xfrm>
            <a:off x="4946650" y="4032250"/>
            <a:ext cx="3914775"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雇佣需要特殊条件很难站住脚</a:t>
            </a:r>
            <a:endParaRPr lang="zh-CN" altLang="en-US">
              <a:latin typeface="Arial" panose="020B0604020202020204" pitchFamily="34" charset="0"/>
              <a:ea typeface="Arial" panose="020B0604020202020204" pitchFamily="34" charset="0"/>
            </a:endParaRPr>
          </a:p>
        </p:txBody>
      </p:sp>
      <p:sp>
        <p:nvSpPr>
          <p:cNvPr id="13" name="文本框 12"/>
          <p:cNvSpPr txBox="1"/>
          <p:nvPr/>
        </p:nvSpPr>
        <p:spPr>
          <a:xfrm>
            <a:off x="4946650" y="4506913"/>
            <a:ext cx="2927350" cy="368300"/>
          </a:xfrm>
          <a:prstGeom prst="rect">
            <a:avLst/>
          </a:prstGeom>
          <a:noFill/>
          <a:ln w="9525">
            <a:noFill/>
          </a:ln>
        </p:spPr>
        <p:txBody>
          <a:bodyPr wrap="square" anchor="t" anchorCtr="0">
            <a:spAutoFit/>
          </a:bodyPr>
          <a:p>
            <a:r>
              <a:rPr lang="zh-CN" altLang="en-US">
                <a:latin typeface="Arial" panose="020B0604020202020204" pitchFamily="34" charset="0"/>
                <a:cs typeface="Arial" panose="020B0604020202020204" pitchFamily="34" charset="0"/>
              </a:rPr>
              <a:t>公务员要对达成的结果负责</a:t>
            </a:r>
            <a:endParaRPr lang="zh-CN" altLang="en-US">
              <a:latin typeface="Arial" panose="020B0604020202020204" pitchFamily="34" charset="0"/>
              <a:ea typeface="Arial" panose="020B0604020202020204" pitchFamily="34" charset="0"/>
            </a:endParaRPr>
          </a:p>
        </p:txBody>
      </p:sp>
      <p:sp>
        <p:nvSpPr>
          <p:cNvPr id="2" name="文本框 1"/>
          <p:cNvSpPr txBox="1"/>
          <p:nvPr/>
        </p:nvSpPr>
        <p:spPr>
          <a:xfrm>
            <a:off x="458788" y="5730558"/>
            <a:ext cx="2632075" cy="457200"/>
          </a:xfrm>
          <a:prstGeom prst="rect">
            <a:avLst/>
          </a:prstGeom>
          <a:noFill/>
          <a:ln w="9525">
            <a:noFill/>
          </a:ln>
        </p:spPr>
        <p:txBody>
          <a:bodyPr wrap="none" anchor="t" anchorCtr="0">
            <a:spAutoFit/>
          </a:bodyPr>
          <a:p>
            <a:r>
              <a:rPr lang="zh-CN" altLang="en-US" sz="2400" b="1">
                <a:latin typeface="Arial" panose="020B0604020202020204" pitchFamily="34" charset="0"/>
                <a:cs typeface="Arial" panose="020B0604020202020204" pitchFamily="34" charset="0"/>
              </a:rPr>
              <a:t>（二）政府的角色</a:t>
            </a:r>
            <a:endParaRPr lang="zh-CN" altLang="en-US" sz="2400" b="1">
              <a:latin typeface="Arial" panose="020B060402020202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righ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righ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right)">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2"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righ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P spid="13"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title"/>
          </p:nvPr>
        </p:nvSpPr>
        <p:spPr>
          <a:xfrm>
            <a:off x="112713" y="460375"/>
            <a:ext cx="8305800" cy="563563"/>
          </a:xfrm>
        </p:spPr>
        <p:txBody>
          <a:bodyPr anchor="ctr" anchorCtr="0"/>
          <a:p>
            <a:pPr algn="l"/>
            <a:r>
              <a:rPr lang="zh-CN" altLang="en-US"/>
              <a:t>（三）传统的公共行政模式</a:t>
            </a:r>
            <a:br>
              <a:rPr lang="zh-CN" altLang="en-US"/>
            </a:br>
            <a:endParaRPr lang="zh-CN" altLang="en-US"/>
          </a:p>
        </p:txBody>
      </p:sp>
      <p:grpSp>
        <p:nvGrpSpPr>
          <p:cNvPr id="56327" name="Group 7"/>
          <p:cNvGrpSpPr/>
          <p:nvPr/>
        </p:nvGrpSpPr>
        <p:grpSpPr>
          <a:xfrm>
            <a:off x="-7937" y="1322388"/>
            <a:ext cx="790575" cy="1254125"/>
            <a:chOff x="0" y="0"/>
            <a:chExt cx="334" cy="787"/>
          </a:xfrm>
        </p:grpSpPr>
        <p:pic>
          <p:nvPicPr>
            <p:cNvPr id="13315" name="左大括号 4"/>
            <p:cNvPicPr/>
            <p:nvPr/>
          </p:nvPicPr>
          <p:blipFill>
            <a:blip r:embed="rId1"/>
            <a:stretch>
              <a:fillRect/>
            </a:stretch>
          </p:blipFill>
          <p:spPr>
            <a:xfrm>
              <a:off x="0" y="0"/>
              <a:ext cx="334" cy="787"/>
            </a:xfrm>
            <a:prstGeom prst="rect">
              <a:avLst/>
            </a:prstGeom>
            <a:noFill/>
            <a:ln w="9525">
              <a:noFill/>
            </a:ln>
          </p:spPr>
        </p:pic>
        <p:sp>
          <p:nvSpPr>
            <p:cNvPr id="13316"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5" name="标题 1"/>
          <p:cNvSpPr>
            <a:spLocks noGrp="1"/>
          </p:cNvSpPr>
          <p:nvPr/>
        </p:nvSpPr>
        <p:spPr>
          <a:xfrm>
            <a:off x="303213" y="1120775"/>
            <a:ext cx="1868487" cy="422275"/>
          </a:xfrm>
          <a:prstGeom prst="rect">
            <a:avLst/>
          </a:prstGeom>
          <a:noFill/>
          <a:ln w="9525">
            <a:noFill/>
          </a:ln>
        </p:spPr>
        <p:txBody>
          <a:bodyPr anchor="ctr" anchorCtr="0"/>
          <a:p>
            <a:pPr eaLnBrk="0" hangingPunct="0"/>
            <a:r>
              <a:rPr lang="zh-CN" altLang="en-US" sz="2400">
                <a:solidFill>
                  <a:srgbClr val="0070C0"/>
                </a:solidFill>
                <a:latin typeface="Arial" panose="020B0604020202020204" pitchFamily="34" charset="0"/>
                <a:cs typeface="Arial" panose="020B0604020202020204" pitchFamily="34" charset="0"/>
              </a:rPr>
              <a:t>早期的行政</a:t>
            </a:r>
            <a:br>
              <a:rPr lang="zh-CN" altLang="en-US" sz="2400">
                <a:solidFill>
                  <a:srgbClr val="0070C0"/>
                </a:solidFill>
                <a:latin typeface="Arial" panose="020B0604020202020204" pitchFamily="34" charset="0"/>
                <a:cs typeface="Arial" panose="020B0604020202020204" pitchFamily="34" charset="0"/>
              </a:rPr>
            </a:br>
            <a:endParaRPr lang="zh-CN" altLang="en-US" sz="2400">
              <a:solidFill>
                <a:srgbClr val="0070C0"/>
              </a:solidFill>
              <a:latin typeface="Arial" panose="020B0604020202020204" pitchFamily="34" charset="0"/>
              <a:ea typeface="Arial" panose="020B0604020202020204" pitchFamily="34" charset="0"/>
            </a:endParaRPr>
          </a:p>
        </p:txBody>
      </p:sp>
      <p:sp>
        <p:nvSpPr>
          <p:cNvPr id="6" name="右箭头 5"/>
          <p:cNvSpPr/>
          <p:nvPr/>
        </p:nvSpPr>
        <p:spPr>
          <a:xfrm>
            <a:off x="2074863" y="1023938"/>
            <a:ext cx="596900"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7" name="标题 1"/>
          <p:cNvSpPr>
            <a:spLocks noGrp="1"/>
          </p:cNvSpPr>
          <p:nvPr/>
        </p:nvSpPr>
        <p:spPr>
          <a:xfrm>
            <a:off x="2841625" y="1120775"/>
            <a:ext cx="2190750" cy="422275"/>
          </a:xfrm>
          <a:prstGeom prst="rect">
            <a:avLst/>
          </a:prstGeom>
          <a:noFill/>
          <a:ln w="9525">
            <a:noFill/>
          </a:ln>
        </p:spPr>
        <p:txBody>
          <a:bodyPr anchor="ctr" anchorCtr="0"/>
          <a:p>
            <a:pPr eaLnBrk="0" hangingPunct="0"/>
            <a:r>
              <a:rPr lang="en-US" altLang="zh-CN" sz="2400">
                <a:solidFill>
                  <a:srgbClr val="0070C0"/>
                </a:solidFill>
                <a:latin typeface="Verdana" panose="020B0604030504040204" pitchFamily="34" charset="0"/>
                <a:cs typeface="Arial" panose="020B0604020202020204" pitchFamily="34" charset="0"/>
              </a:rPr>
              <a:t>19</a:t>
            </a:r>
            <a:r>
              <a:rPr lang="zh-CN" altLang="en-US" sz="2400">
                <a:solidFill>
                  <a:srgbClr val="0070C0"/>
                </a:solidFill>
                <a:latin typeface="Arial" panose="020B0604020202020204" pitchFamily="34" charset="0"/>
                <a:ea typeface="宋体" panose="02010600030101010101" pitchFamily="2" charset="-122"/>
              </a:rPr>
              <a:t>世纪的改革</a:t>
            </a:r>
            <a:br>
              <a:rPr lang="zh-CN" altLang="en-US" sz="2400">
                <a:solidFill>
                  <a:srgbClr val="0070C0"/>
                </a:solidFill>
                <a:latin typeface="Arial" panose="020B0604020202020204" pitchFamily="34" charset="0"/>
                <a:cs typeface="Arial" panose="020B0604020202020204" pitchFamily="34" charset="0"/>
              </a:rPr>
            </a:br>
            <a:endParaRPr lang="zh-CN" altLang="en-US" sz="2400">
              <a:solidFill>
                <a:srgbClr val="0070C0"/>
              </a:solidFill>
              <a:latin typeface="Arial" panose="020B0604020202020204" pitchFamily="34" charset="0"/>
              <a:ea typeface="Arial" panose="020B0604020202020204" pitchFamily="34" charset="0"/>
            </a:endParaRPr>
          </a:p>
        </p:txBody>
      </p:sp>
      <p:sp>
        <p:nvSpPr>
          <p:cNvPr id="8" name="右箭头 7"/>
          <p:cNvSpPr/>
          <p:nvPr/>
        </p:nvSpPr>
        <p:spPr>
          <a:xfrm>
            <a:off x="4935538" y="1023938"/>
            <a:ext cx="598488"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9" name="标题 1"/>
          <p:cNvSpPr>
            <a:spLocks noGrp="1"/>
          </p:cNvSpPr>
          <p:nvPr/>
        </p:nvSpPr>
        <p:spPr>
          <a:xfrm>
            <a:off x="5657850" y="1120775"/>
            <a:ext cx="3181350" cy="422275"/>
          </a:xfrm>
          <a:prstGeom prst="rect">
            <a:avLst/>
          </a:prstGeom>
          <a:noFill/>
          <a:ln w="9525">
            <a:noFill/>
          </a:ln>
        </p:spPr>
        <p:txBody>
          <a:bodyPr anchor="ctr" anchorCtr="0"/>
          <a:p>
            <a:pPr eaLnBrk="0" hangingPunct="0"/>
            <a:r>
              <a:rPr lang="zh-CN" altLang="en-US" sz="2400">
                <a:solidFill>
                  <a:srgbClr val="0070C0"/>
                </a:solidFill>
                <a:latin typeface="Arial" panose="020B0604020202020204" pitchFamily="34" charset="0"/>
                <a:cs typeface="Arial" panose="020B0604020202020204" pitchFamily="34" charset="0"/>
              </a:rPr>
              <a:t>传统的公共</a:t>
            </a:r>
            <a:r>
              <a:rPr lang="zh-CN" altLang="en-US" sz="2400" b="1">
                <a:solidFill>
                  <a:srgbClr val="0070C0"/>
                </a:solidFill>
                <a:latin typeface="Arial" panose="020B0604020202020204" pitchFamily="34" charset="0"/>
                <a:cs typeface="Arial" panose="020B0604020202020204" pitchFamily="34" charset="0"/>
              </a:rPr>
              <a:t>行政模式</a:t>
            </a:r>
            <a:br>
              <a:rPr lang="zh-CN" altLang="en-US" sz="2400">
                <a:solidFill>
                  <a:srgbClr val="0070C0"/>
                </a:solidFill>
                <a:latin typeface="Arial" panose="020B0604020202020204" pitchFamily="34" charset="0"/>
                <a:cs typeface="Arial" panose="020B0604020202020204" pitchFamily="34" charset="0"/>
              </a:rPr>
            </a:br>
            <a:endParaRPr lang="zh-CN" altLang="en-US" sz="2400">
              <a:solidFill>
                <a:srgbClr val="0070C0"/>
              </a:solidFill>
              <a:latin typeface="Arial" panose="020B0604020202020204" pitchFamily="34" charset="0"/>
              <a:ea typeface="Arial" panose="020B0604020202020204" pitchFamily="34" charset="0"/>
            </a:endParaRPr>
          </a:p>
        </p:txBody>
      </p:sp>
      <p:sp>
        <p:nvSpPr>
          <p:cNvPr id="10" name="标题 1"/>
          <p:cNvSpPr>
            <a:spLocks noGrp="1"/>
          </p:cNvSpPr>
          <p:nvPr/>
        </p:nvSpPr>
        <p:spPr>
          <a:xfrm>
            <a:off x="782638" y="1543050"/>
            <a:ext cx="3181350" cy="420688"/>
          </a:xfrm>
          <a:prstGeom prst="rect">
            <a:avLst/>
          </a:prstGeom>
          <a:noFill/>
          <a:ln w="9525">
            <a:noFill/>
          </a:ln>
        </p:spPr>
        <p:txBody>
          <a:bodyPr anchor="ctr" anchorCtr="0"/>
          <a:p>
            <a:pPr eaLnBrk="0" hangingPunct="0"/>
            <a:r>
              <a:rPr lang="zh-CN" altLang="en-US" sz="2400">
                <a:solidFill>
                  <a:srgbClr val="0070C0"/>
                </a:solidFill>
                <a:latin typeface="Arial" panose="020B0604020202020204" pitchFamily="34" charset="0"/>
                <a:cs typeface="Arial" panose="020B0604020202020204" pitchFamily="34" charset="0"/>
              </a:rPr>
              <a:t>韦伯的官僚制理论</a:t>
            </a:r>
            <a:br>
              <a:rPr lang="zh-CN" altLang="en-US" sz="2400">
                <a:solidFill>
                  <a:srgbClr val="0070C0"/>
                </a:solidFill>
                <a:latin typeface="Arial" panose="020B0604020202020204" pitchFamily="34" charset="0"/>
                <a:cs typeface="Arial" panose="020B0604020202020204" pitchFamily="34" charset="0"/>
              </a:rPr>
            </a:br>
            <a:endParaRPr lang="zh-CN" altLang="en-US" sz="2400">
              <a:solidFill>
                <a:srgbClr val="0070C0"/>
              </a:solidFill>
              <a:latin typeface="Arial" panose="020B0604020202020204" pitchFamily="34" charset="0"/>
              <a:ea typeface="Arial" panose="020B0604020202020204" pitchFamily="34" charset="0"/>
            </a:endParaRPr>
          </a:p>
        </p:txBody>
      </p:sp>
      <p:sp>
        <p:nvSpPr>
          <p:cNvPr id="11" name="标题 1"/>
          <p:cNvSpPr>
            <a:spLocks noGrp="1"/>
          </p:cNvSpPr>
          <p:nvPr/>
        </p:nvSpPr>
        <p:spPr>
          <a:xfrm>
            <a:off x="782638" y="1914525"/>
            <a:ext cx="3181350" cy="420688"/>
          </a:xfrm>
          <a:prstGeom prst="rect">
            <a:avLst/>
          </a:prstGeom>
          <a:noFill/>
          <a:ln w="9525">
            <a:noFill/>
          </a:ln>
        </p:spPr>
        <p:txBody>
          <a:bodyPr anchor="ctr" anchorCtr="0"/>
          <a:p>
            <a:pPr eaLnBrk="0" hangingPunct="0"/>
            <a:r>
              <a:rPr lang="zh-CN" altLang="en-US" sz="2400">
                <a:solidFill>
                  <a:srgbClr val="0070C0"/>
                </a:solidFill>
                <a:latin typeface="Arial" panose="020B0604020202020204" pitchFamily="34" charset="0"/>
                <a:cs typeface="Arial" panose="020B0604020202020204" pitchFamily="34" charset="0"/>
              </a:rPr>
              <a:t>威尔逊与政治控制</a:t>
            </a:r>
            <a:br>
              <a:rPr lang="zh-CN" altLang="en-US" sz="2400">
                <a:solidFill>
                  <a:srgbClr val="0070C0"/>
                </a:solidFill>
                <a:latin typeface="Arial" panose="020B0604020202020204" pitchFamily="34" charset="0"/>
                <a:cs typeface="Arial" panose="020B0604020202020204" pitchFamily="34" charset="0"/>
              </a:rPr>
            </a:br>
            <a:endParaRPr lang="zh-CN" altLang="en-US" sz="2400">
              <a:solidFill>
                <a:srgbClr val="0070C0"/>
              </a:solidFill>
              <a:latin typeface="Arial" panose="020B0604020202020204" pitchFamily="34" charset="0"/>
              <a:ea typeface="Arial" panose="020B0604020202020204" pitchFamily="34" charset="0"/>
            </a:endParaRPr>
          </a:p>
        </p:txBody>
      </p:sp>
      <p:sp>
        <p:nvSpPr>
          <p:cNvPr id="12" name="标题 1"/>
          <p:cNvSpPr>
            <a:spLocks noGrp="1"/>
          </p:cNvSpPr>
          <p:nvPr/>
        </p:nvSpPr>
        <p:spPr>
          <a:xfrm>
            <a:off x="782638" y="2290763"/>
            <a:ext cx="3181350" cy="420687"/>
          </a:xfrm>
          <a:prstGeom prst="rect">
            <a:avLst/>
          </a:prstGeom>
          <a:noFill/>
          <a:ln w="9525">
            <a:noFill/>
          </a:ln>
        </p:spPr>
        <p:txBody>
          <a:bodyPr anchor="ctr" anchorCtr="0"/>
          <a:p>
            <a:pPr eaLnBrk="0" hangingPunct="0"/>
            <a:r>
              <a:rPr lang="zh-CN" altLang="en-US" sz="2400">
                <a:solidFill>
                  <a:srgbClr val="0070C0"/>
                </a:solidFill>
                <a:latin typeface="Arial" panose="020B0604020202020204" pitchFamily="34" charset="0"/>
                <a:cs typeface="Arial" panose="020B0604020202020204" pitchFamily="34" charset="0"/>
              </a:rPr>
              <a:t>泰勒与公共行政</a:t>
            </a:r>
            <a:br>
              <a:rPr lang="zh-CN" altLang="en-US" sz="2400">
                <a:solidFill>
                  <a:srgbClr val="0070C0"/>
                </a:solidFill>
                <a:latin typeface="Arial" panose="020B0604020202020204" pitchFamily="34" charset="0"/>
                <a:cs typeface="Arial" panose="020B0604020202020204" pitchFamily="34" charset="0"/>
              </a:rPr>
            </a:br>
            <a:endParaRPr lang="zh-CN" altLang="en-US" sz="2400">
              <a:solidFill>
                <a:srgbClr val="0070C0"/>
              </a:solidFill>
              <a:latin typeface="Arial" panose="020B0604020202020204" pitchFamily="34" charset="0"/>
              <a:ea typeface="Arial" panose="020B0604020202020204" pitchFamily="34" charset="0"/>
            </a:endParaRPr>
          </a:p>
        </p:txBody>
      </p:sp>
      <p:sp>
        <p:nvSpPr>
          <p:cNvPr id="14" name="标题 1"/>
          <p:cNvSpPr>
            <a:spLocks noGrp="1"/>
          </p:cNvSpPr>
          <p:nvPr/>
        </p:nvSpPr>
        <p:spPr>
          <a:xfrm>
            <a:off x="163513" y="3044825"/>
            <a:ext cx="8305800" cy="563563"/>
          </a:xfrm>
          <a:prstGeom prst="rect">
            <a:avLst/>
          </a:prstGeom>
          <a:noFill/>
          <a:ln w="9525">
            <a:noFill/>
          </a:ln>
        </p:spPr>
        <p:txBody>
          <a:bodyPr anchor="ctr" anchorCtr="0"/>
          <a:p>
            <a:pPr eaLnBrk="0" hangingPunct="0"/>
            <a:r>
              <a:rPr lang="zh-CN" altLang="en-US" sz="3200" b="1">
                <a:solidFill>
                  <a:srgbClr val="0070C0"/>
                </a:solidFill>
                <a:latin typeface="Arial" panose="020B0604020202020204" pitchFamily="34" charset="0"/>
                <a:cs typeface="Arial" panose="020B0604020202020204" pitchFamily="34" charset="0"/>
              </a:rPr>
              <a:t>（四）新公共管理</a:t>
            </a:r>
            <a:r>
              <a:rPr lang="zh-CN" altLang="en-US" sz="3200" b="1">
                <a:solidFill>
                  <a:schemeClr val="bg1"/>
                </a:solidFill>
                <a:latin typeface="Arial" panose="020B0604020202020204" pitchFamily="34" charset="0"/>
                <a:cs typeface="Arial" panose="020B0604020202020204" pitchFamily="34" charset="0"/>
              </a:rPr>
              <a:t>行政模式</a:t>
            </a:r>
            <a:br>
              <a:rPr lang="zh-CN" altLang="en-US" sz="3200" b="1">
                <a:solidFill>
                  <a:schemeClr val="bg1"/>
                </a:solidFill>
                <a:latin typeface="Arial" panose="020B0604020202020204" pitchFamily="34" charset="0"/>
                <a:cs typeface="Arial" panose="020B0604020202020204" pitchFamily="34" charset="0"/>
              </a:rPr>
            </a:br>
            <a:endParaRPr lang="zh-CN" altLang="en-US" sz="3200" b="1">
              <a:solidFill>
                <a:schemeClr val="bg1"/>
              </a:solidFill>
              <a:latin typeface="Arial" panose="020B0604020202020204" pitchFamily="34" charset="0"/>
              <a:ea typeface="Arial" panose="020B0604020202020204" pitchFamily="34" charset="0"/>
            </a:endParaRPr>
          </a:p>
        </p:txBody>
      </p:sp>
      <p:sp>
        <p:nvSpPr>
          <p:cNvPr id="15" name="右箭头 14"/>
          <p:cNvSpPr/>
          <p:nvPr/>
        </p:nvSpPr>
        <p:spPr>
          <a:xfrm flipH="1">
            <a:off x="3677285" y="4190683"/>
            <a:ext cx="519113" cy="298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4400" eaLnBrk="1" fontAlgn="base" latinLnBrk="0" hangingPunct="1">
              <a:lnSpc>
                <a:spcPct val="100000"/>
              </a:lnSpc>
              <a:spcBef>
                <a:spcPct val="0"/>
              </a:spcBef>
              <a:spcAft>
                <a:spcPct val="0"/>
              </a:spcAft>
              <a:buFontTx/>
              <a:buNone/>
              <a:defRPr sz="1800" b="0" i="0" u="none" kern="1200" baseline="0">
                <a:solidFill>
                  <a:schemeClr val="tx1"/>
                </a:solidFill>
                <a:latin typeface="Arial" panose="020B0604020202020204" pitchFamily="34" charset="0"/>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stStyle>
          <a:p>
            <a:pPr lvl="0" indent="0" algn="ctr"/>
            <a:endParaRPr lang="zh-CN" altLang="en-US">
              <a:solidFill>
                <a:srgbClr val="FFFFFF"/>
              </a:solidFill>
              <a:latin typeface="Verdana" panose="020B0604030504040204" pitchFamily="34" charset="0"/>
              <a:ea typeface="Arial" panose="020B0604020202020204" pitchFamily="34" charset="0"/>
            </a:endParaRPr>
          </a:p>
        </p:txBody>
      </p:sp>
      <p:sp>
        <p:nvSpPr>
          <p:cNvPr id="16" name="文本框 15"/>
          <p:cNvSpPr txBox="1"/>
          <p:nvPr/>
        </p:nvSpPr>
        <p:spPr>
          <a:xfrm>
            <a:off x="76200" y="2057400"/>
            <a:ext cx="3800475" cy="4159885"/>
          </a:xfrm>
          <a:prstGeom prst="rect">
            <a:avLst/>
          </a:prstGeom>
          <a:noFill/>
          <a:ln w="9525">
            <a:noFill/>
          </a:ln>
        </p:spPr>
        <p:txBody>
          <a:bodyPr wrap="square" anchor="t" anchorCtr="0">
            <a:noAutofit/>
          </a:bodyPr>
          <a:p>
            <a:pPr algn="ctr">
              <a:lnSpc>
                <a:spcPct val="200000"/>
              </a:lnSpc>
            </a:pPr>
            <a:r>
              <a:rPr lang="en-US" altLang="zh-CN" sz="1600">
                <a:latin typeface="宋体" panose="02010600030101010101" pitchFamily="2" charset="-122"/>
                <a:ea typeface="宋体" panose="02010600030101010101" pitchFamily="2" charset="-122"/>
              </a:rPr>
              <a:t> </a:t>
            </a:r>
            <a:endParaRPr lang="en-US" altLang="zh-CN" sz="1600">
              <a:latin typeface="宋体" panose="02010600030101010101" pitchFamily="2" charset="-122"/>
              <a:ea typeface="宋体" panose="02010600030101010101" pitchFamily="2" charset="-122"/>
            </a:endParaRPr>
          </a:p>
          <a:p>
            <a:pPr algn="ctr">
              <a:lnSpc>
                <a:spcPct val="200000"/>
              </a:lnSpc>
            </a:pPr>
            <a:endParaRPr lang="zh-CN" altLang="en-US" sz="16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600">
                <a:solidFill>
                  <a:srgbClr val="0070C0"/>
                </a:solidFill>
                <a:latin typeface="宋体" panose="02010600030101010101" pitchFamily="2" charset="-122"/>
                <a:ea typeface="宋体" panose="02010600030101010101" pitchFamily="2" charset="-122"/>
              </a:rPr>
              <a:t>胡德</a:t>
            </a:r>
            <a:r>
              <a:rPr lang="en-US" altLang="zh-CN" sz="1600">
                <a:solidFill>
                  <a:srgbClr val="0070C0"/>
                </a:solidFill>
                <a:latin typeface="宋体" panose="02010600030101010101" pitchFamily="2" charset="-122"/>
                <a:ea typeface="宋体" panose="02010600030101010101" pitchFamily="2" charset="-122"/>
              </a:rPr>
              <a:t>——</a:t>
            </a:r>
            <a:r>
              <a:rPr lang="zh-CN" altLang="en-US" sz="1600">
                <a:solidFill>
                  <a:srgbClr val="0070C0"/>
                </a:solidFill>
                <a:latin typeface="宋体" panose="02010600030101010101" pitchFamily="2" charset="-122"/>
                <a:ea typeface="宋体" panose="02010600030101010101" pitchFamily="2" charset="-122"/>
              </a:rPr>
              <a:t>新公共管理的七个要点</a:t>
            </a:r>
            <a:endParaRPr lang="zh-CN" altLang="en-US" sz="16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公共部门职业化管理</a:t>
            </a:r>
            <a:endParaRPr lang="zh-CN" altLang="en-US" sz="14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绩效的明确标准与测量</a:t>
            </a:r>
            <a:endParaRPr lang="zh-CN" altLang="en-US" sz="14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对产出控制的格外重视</a:t>
            </a:r>
            <a:endParaRPr lang="zh-CN" altLang="en-US" sz="14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公共部门中的单位趋向分化</a:t>
            </a:r>
            <a:endParaRPr lang="zh-CN" altLang="en-US" sz="14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公共部门趋向于更具竞争性</a:t>
            </a:r>
            <a:endParaRPr lang="zh-CN" altLang="en-US" sz="14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对私营部门管理方式的重视</a:t>
            </a:r>
            <a:endParaRPr lang="zh-CN" altLang="en-US" sz="1400">
              <a:solidFill>
                <a:srgbClr val="0070C0"/>
              </a:solidFill>
              <a:latin typeface="宋体" panose="02010600030101010101" pitchFamily="2" charset="-122"/>
              <a:ea typeface="宋体" panose="02010600030101010101" pitchFamily="2" charset="-122"/>
            </a:endParaRPr>
          </a:p>
          <a:p>
            <a:pPr algn="ctr">
              <a:lnSpc>
                <a:spcPct val="200000"/>
              </a:lnSpc>
            </a:pPr>
            <a:r>
              <a:rPr lang="zh-CN" altLang="en-US" sz="1400">
                <a:solidFill>
                  <a:srgbClr val="0070C0"/>
                </a:solidFill>
                <a:latin typeface="宋体" panose="02010600030101010101" pitchFamily="2" charset="-122"/>
                <a:ea typeface="宋体" panose="02010600030101010101" pitchFamily="2" charset="-122"/>
              </a:rPr>
              <a:t>强调资源利用要具有更大的纪律性和节约性</a:t>
            </a:r>
            <a:endParaRPr lang="zh-CN" altLang="en-US" sz="1400">
              <a:solidFill>
                <a:srgbClr val="0070C0"/>
              </a:solidFill>
              <a:latin typeface="宋体" panose="02010600030101010101" pitchFamily="2" charset="-122"/>
              <a:ea typeface="宋体" panose="02010600030101010101" pitchFamily="2" charset="-122"/>
            </a:endParaRPr>
          </a:p>
        </p:txBody>
      </p:sp>
      <p:sp>
        <p:nvSpPr>
          <p:cNvPr id="17" name="文本框 16"/>
          <p:cNvSpPr txBox="1"/>
          <p:nvPr/>
        </p:nvSpPr>
        <p:spPr>
          <a:xfrm>
            <a:off x="4505325" y="2711450"/>
            <a:ext cx="3058160" cy="3969385"/>
          </a:xfrm>
          <a:prstGeom prst="rect">
            <a:avLst/>
          </a:prstGeom>
          <a:noFill/>
          <a:ln w="9525">
            <a:noFill/>
          </a:ln>
        </p:spPr>
        <p:txBody>
          <a:bodyPr wrap="square" anchor="t" anchorCtr="0">
            <a:spAutoFit/>
          </a:bodyPr>
          <a:p>
            <a:pPr>
              <a:lnSpc>
                <a:spcPct val="200000"/>
              </a:lnSpc>
            </a:pPr>
            <a:r>
              <a:rPr lang="zh-CN" altLang="en-US" sz="1400">
                <a:solidFill>
                  <a:srgbClr val="0070C0"/>
                </a:solidFill>
                <a:latin typeface="宋体" panose="02010600030101010101" pitchFamily="2" charset="-122"/>
                <a:ea typeface="宋体" panose="02010600030101010101" pitchFamily="2" charset="-122"/>
              </a:rPr>
              <a:t>管理主义的经济学基础</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私营部门管理的基础</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新泰勒主义</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政治化</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问责问题</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契约外包的困难</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分  权</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伦理问题</a:t>
            </a:r>
            <a:endParaRPr lang="zh-CN" altLang="en-US" sz="1400">
              <a:solidFill>
                <a:srgbClr val="0070C0"/>
              </a:solidFill>
              <a:latin typeface="宋体" panose="02010600030101010101" pitchFamily="2" charset="-122"/>
              <a:ea typeface="宋体" panose="02010600030101010101" pitchFamily="2" charset="-122"/>
            </a:endParaRPr>
          </a:p>
          <a:p>
            <a:pPr>
              <a:lnSpc>
                <a:spcPct val="200000"/>
              </a:lnSpc>
            </a:pPr>
            <a:r>
              <a:rPr lang="zh-CN" altLang="en-US" sz="1400">
                <a:solidFill>
                  <a:srgbClr val="0070C0"/>
                </a:solidFill>
                <a:latin typeface="宋体" panose="02010600030101010101" pitchFamily="2" charset="-122"/>
                <a:ea typeface="宋体" panose="02010600030101010101" pitchFamily="2" charset="-122"/>
              </a:rPr>
              <a:t>执行与士气问题</a:t>
            </a:r>
            <a:endParaRPr lang="zh-CN" altLang="en-US" sz="1400">
              <a:solidFill>
                <a:srgbClr val="0070C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56327"/>
                                        </p:tgtEl>
                                        <p:attrNameLst>
                                          <p:attrName>style.visibility</p:attrName>
                                        </p:attrNameLst>
                                      </p:cBhvr>
                                      <p:to>
                                        <p:strVal val="visible"/>
                                      </p:to>
                                    </p:set>
                                    <p:animEffect transition="in" filter="wipe(up)">
                                      <p:cBhvr>
                                        <p:cTn id="29" dur="500"/>
                                        <p:tgtEl>
                                          <p:spTgt spid="56327"/>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right)">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heckerboard(across)">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5" presetClass="entr" presetSubtype="10" fill="hold" grpId="0"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checkerboard(across)">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animBg="1"/>
      <p:bldP spid="7" grpId="0"/>
      <p:bldP spid="8" grpId="0" bldLvl="0" animBg="1"/>
      <p:bldP spid="9" grpId="0"/>
      <p:bldP spid="10" grpId="0"/>
      <p:bldP spid="11" grpId="0"/>
      <p:bldP spid="12" grpId="0"/>
      <p:bldP spid="14" grpId="0"/>
      <p:bldP spid="15" grpId="0" bldLvl="0" animBg="1"/>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1"/>
          <p:cNvSpPr>
            <a:spLocks noGrp="1"/>
          </p:cNvSpPr>
          <p:nvPr>
            <p:ph type="title"/>
          </p:nvPr>
        </p:nvSpPr>
        <p:spPr>
          <a:xfrm>
            <a:off x="171450" y="114300"/>
            <a:ext cx="8305800" cy="563563"/>
          </a:xfrm>
        </p:spPr>
        <p:txBody>
          <a:bodyPr anchor="ctr" anchorCtr="0"/>
          <a:p>
            <a:pPr algn="l"/>
            <a:r>
              <a:rPr lang="zh-CN" altLang="en-US"/>
              <a:t>（五）公共政策</a:t>
            </a:r>
            <a:endParaRPr lang="zh-CN" altLang="en-US"/>
          </a:p>
        </p:txBody>
      </p:sp>
      <p:sp>
        <p:nvSpPr>
          <p:cNvPr id="3" name="内容占位符 2"/>
          <p:cNvSpPr>
            <a:spLocks noGrp="1"/>
          </p:cNvSpPr>
          <p:nvPr>
            <p:ph idx="1"/>
          </p:nvPr>
        </p:nvSpPr>
        <p:spPr>
          <a:xfrm>
            <a:off x="247650" y="792163"/>
            <a:ext cx="8229600" cy="447675"/>
          </a:xfrm>
        </p:spPr>
        <p:txBody>
          <a:bodyPr anchor="t" anchorCtr="0"/>
          <a:p>
            <a:pPr marL="0" indent="0">
              <a:buNone/>
            </a:pPr>
            <a:r>
              <a:rPr lang="zh-CN" altLang="en-US"/>
              <a:t>（六）治理</a:t>
            </a:r>
            <a:endParaRPr lang="zh-CN" altLang="en-US"/>
          </a:p>
        </p:txBody>
      </p:sp>
      <p:sp>
        <p:nvSpPr>
          <p:cNvPr id="2" name="文本框 1"/>
          <p:cNvSpPr txBox="1"/>
          <p:nvPr/>
        </p:nvSpPr>
        <p:spPr>
          <a:xfrm>
            <a:off x="461963" y="1323975"/>
            <a:ext cx="3802062" cy="365125"/>
          </a:xfrm>
          <a:prstGeom prst="rect">
            <a:avLst/>
          </a:prstGeom>
          <a:noFill/>
          <a:ln w="9525">
            <a:noFill/>
          </a:ln>
        </p:spPr>
        <p:txBody>
          <a:bodyPr wrap="none" anchor="t" anchorCtr="0">
            <a:spAutoFit/>
          </a:bodyPr>
          <a:p>
            <a:r>
              <a:rPr lang="en-US" altLang="zh-CN" dirty="0">
                <a:latin typeface="Arial" panose="020B0604020202020204" pitchFamily="34" charset="0"/>
                <a:ea typeface="宋体" panose="02010600030101010101" pitchFamily="2" charset="-122"/>
              </a:rPr>
              <a:t>The New Shorter Oxford Dictionary </a:t>
            </a:r>
            <a:endParaRPr lang="zh-CN" altLang="en-US">
              <a:latin typeface="Arial" panose="020B0604020202020204" pitchFamily="34" charset="0"/>
              <a:ea typeface="Arial" panose="020B0604020202020204" pitchFamily="34" charset="0"/>
            </a:endParaRPr>
          </a:p>
        </p:txBody>
      </p:sp>
      <p:grpSp>
        <p:nvGrpSpPr>
          <p:cNvPr id="56327" name="Group 7"/>
          <p:cNvGrpSpPr/>
          <p:nvPr/>
        </p:nvGrpSpPr>
        <p:grpSpPr>
          <a:xfrm>
            <a:off x="-74612" y="1982788"/>
            <a:ext cx="774700" cy="1479550"/>
            <a:chOff x="0" y="0"/>
            <a:chExt cx="334" cy="787"/>
          </a:xfrm>
        </p:grpSpPr>
        <p:pic>
          <p:nvPicPr>
            <p:cNvPr id="14341" name="左大括号 4"/>
            <p:cNvPicPr/>
            <p:nvPr/>
          </p:nvPicPr>
          <p:blipFill>
            <a:blip r:embed="rId1"/>
            <a:stretch>
              <a:fillRect/>
            </a:stretch>
          </p:blipFill>
          <p:spPr>
            <a:xfrm>
              <a:off x="0" y="0"/>
              <a:ext cx="334" cy="787"/>
            </a:xfrm>
            <a:prstGeom prst="rect">
              <a:avLst/>
            </a:prstGeom>
            <a:noFill/>
            <a:ln w="9525">
              <a:noFill/>
            </a:ln>
          </p:spPr>
        </p:pic>
        <p:sp>
          <p:nvSpPr>
            <p:cNvPr id="14342" name="Text Box 9"/>
            <p:cNvSpPr txBox="1"/>
            <p:nvPr/>
          </p:nvSpPr>
          <p:spPr>
            <a:xfrm>
              <a:off x="202" y="76"/>
              <a:ext cx="69" cy="606"/>
            </a:xfrm>
            <a:prstGeom prst="rect">
              <a:avLst/>
            </a:prstGeom>
            <a:noFill/>
            <a:ln w="9525">
              <a:noFill/>
            </a:ln>
          </p:spPr>
          <p:txBody>
            <a:bodyPr anchor="ctr" anchorCtr="0"/>
            <a:p>
              <a:pPr algn="ctr"/>
              <a:endParaRPr lang="zh-CN" altLang="en-US" dirty="0">
                <a:latin typeface="Arial" panose="020B0604020202020204" pitchFamily="34" charset="0"/>
                <a:ea typeface="宋体" panose="02010600030101010101" pitchFamily="2" charset="-122"/>
              </a:endParaRPr>
            </a:p>
          </p:txBody>
        </p:sp>
      </p:grpSp>
      <p:sp>
        <p:nvSpPr>
          <p:cNvPr id="5" name="文本框 4"/>
          <p:cNvSpPr txBox="1"/>
          <p:nvPr/>
        </p:nvSpPr>
        <p:spPr>
          <a:xfrm>
            <a:off x="520700" y="1849438"/>
            <a:ext cx="8610600" cy="639762"/>
          </a:xfrm>
          <a:prstGeom prst="rect">
            <a:avLst/>
          </a:prstGeom>
          <a:noFill/>
          <a:ln w="9525">
            <a:noFill/>
          </a:ln>
        </p:spPr>
        <p:txBody>
          <a:bodyPr wrap="square" anchor="t" anchorCtr="0">
            <a:spAutoFit/>
          </a:bodyPr>
          <a:p>
            <a:r>
              <a:rPr lang="zh-CN" altLang="en-US" b="1" dirty="0">
                <a:latin typeface="Arial" panose="020B0604020202020204" pitchFamily="34" charset="0"/>
                <a:ea typeface="宋体" panose="02010600030101010101" pitchFamily="2" charset="-122"/>
              </a:rPr>
              <a:t>第一种定义是“统治的行动、风格或者事实，政府”，包括“控制影响、控制、掌控”以及“统治的状态、良好的秩序”。</a:t>
            </a:r>
            <a:endParaRPr lang="zh-CN" altLang="en-US" b="1">
              <a:latin typeface="Arial" panose="020B0604020202020204" pitchFamily="34" charset="0"/>
              <a:ea typeface="Arial" panose="020B0604020202020204" pitchFamily="34" charset="0"/>
            </a:endParaRPr>
          </a:p>
        </p:txBody>
      </p:sp>
      <p:sp>
        <p:nvSpPr>
          <p:cNvPr id="6" name="文本框 5"/>
          <p:cNvSpPr txBox="1"/>
          <p:nvPr/>
        </p:nvSpPr>
        <p:spPr>
          <a:xfrm>
            <a:off x="479425" y="2630488"/>
            <a:ext cx="7997825" cy="365125"/>
          </a:xfrm>
          <a:prstGeom prst="rect">
            <a:avLst/>
          </a:prstGeom>
          <a:noFill/>
          <a:ln w="9525">
            <a:noFill/>
          </a:ln>
        </p:spPr>
        <p:txBody>
          <a:bodyPr wrap="none" anchor="t" anchorCtr="0">
            <a:spAutoFit/>
          </a:bodyPr>
          <a:p>
            <a:r>
              <a:rPr lang="zh-CN" altLang="en-US" b="1" dirty="0">
                <a:latin typeface="Arial" panose="020B0604020202020204" pitchFamily="34" charset="0"/>
                <a:ea typeface="宋体" panose="02010600030101010101" pitchFamily="2" charset="-122"/>
              </a:rPr>
              <a:t>第二种定义是“统治的作用和权力、统治的权威”以及“统治者或者团体”。</a:t>
            </a:r>
            <a:endParaRPr lang="zh-CN" altLang="en-US" b="1" dirty="0">
              <a:latin typeface="Arial" panose="020B0604020202020204" pitchFamily="34" charset="0"/>
              <a:ea typeface="宋体" panose="02010600030101010101" pitchFamily="2" charset="-122"/>
            </a:endParaRPr>
          </a:p>
        </p:txBody>
      </p:sp>
      <p:sp>
        <p:nvSpPr>
          <p:cNvPr id="7" name="文本框 6"/>
          <p:cNvSpPr txBox="1"/>
          <p:nvPr/>
        </p:nvSpPr>
        <p:spPr>
          <a:xfrm>
            <a:off x="520700" y="3171825"/>
            <a:ext cx="5010150" cy="365125"/>
          </a:xfrm>
          <a:prstGeom prst="rect">
            <a:avLst/>
          </a:prstGeom>
          <a:noFill/>
          <a:ln w="9525">
            <a:noFill/>
          </a:ln>
        </p:spPr>
        <p:txBody>
          <a:bodyPr wrap="none" anchor="t" anchorCtr="0">
            <a:spAutoFit/>
          </a:bodyPr>
          <a:p>
            <a:r>
              <a:rPr lang="zh-CN" altLang="en-US" b="1" dirty="0">
                <a:latin typeface="Arial" panose="020B0604020202020204" pitchFamily="34" charset="0"/>
                <a:ea typeface="宋体" panose="02010600030101010101" pitchFamily="2" charset="-122"/>
              </a:rPr>
              <a:t>第三种定义是“生活或者事业的指导、行为”。</a:t>
            </a:r>
            <a:endParaRPr lang="zh-CN" altLang="en-US">
              <a:latin typeface="Arial" panose="020B0604020202020204" pitchFamily="34" charset="0"/>
              <a:ea typeface="Arial" panose="020B0604020202020204" pitchFamily="34" charset="0"/>
            </a:endParaRPr>
          </a:p>
        </p:txBody>
      </p:sp>
      <p:sp>
        <p:nvSpPr>
          <p:cNvPr id="8" name="文本框 7"/>
          <p:cNvSpPr txBox="1"/>
          <p:nvPr/>
        </p:nvSpPr>
        <p:spPr>
          <a:xfrm>
            <a:off x="119063" y="3625850"/>
            <a:ext cx="9012237" cy="922020"/>
          </a:xfrm>
          <a:prstGeom prst="rect">
            <a:avLst/>
          </a:prstGeom>
          <a:noFill/>
          <a:ln w="9525">
            <a:noFill/>
          </a:ln>
        </p:spPr>
        <p:txBody>
          <a:bodyPr wrap="square" anchor="t" anchorCtr="0">
            <a:spAutoFit/>
          </a:bodyPr>
          <a:p>
            <a:pPr>
              <a:lnSpc>
                <a:spcPct val="150000"/>
              </a:lnSpc>
            </a:pPr>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治理本质上是关于如何指导制度安排，是关于掌舵，即如何组织以及如何制定使组织得以运转的程序。</a:t>
            </a:r>
            <a:endParaRPr lang="zh-CN" altLang="en-US" b="1" dirty="0">
              <a:latin typeface="Arial" panose="020B0604020202020204" pitchFamily="34" charset="0"/>
              <a:ea typeface="宋体" panose="02010600030101010101" pitchFamily="2" charset="-122"/>
            </a:endParaRPr>
          </a:p>
        </p:txBody>
      </p:sp>
      <p:sp>
        <p:nvSpPr>
          <p:cNvPr id="9" name="文本框 8"/>
          <p:cNvSpPr txBox="1"/>
          <p:nvPr/>
        </p:nvSpPr>
        <p:spPr>
          <a:xfrm>
            <a:off x="119063" y="4547553"/>
            <a:ext cx="9012237" cy="365125"/>
          </a:xfrm>
          <a:prstGeom prst="rect">
            <a:avLst/>
          </a:prstGeom>
          <a:noFill/>
          <a:ln w="9525">
            <a:noFill/>
          </a:ln>
        </p:spPr>
        <p:txBody>
          <a:bodyPr wrap="square" anchor="t" anchorCtr="0">
            <a:spAutoFit/>
          </a:bodyPr>
          <a:p>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治理不仅仅是政府的治理，而是涉及建立机制确保任何类型的组织的运转</a:t>
            </a:r>
            <a:endParaRPr lang="zh-CN" altLang="en-US" b="1" dirty="0">
              <a:latin typeface="Arial" panose="020B0604020202020204" pitchFamily="34" charset="0"/>
              <a:ea typeface="宋体" panose="02010600030101010101" pitchFamily="2" charset="-122"/>
            </a:endParaRPr>
          </a:p>
        </p:txBody>
      </p:sp>
      <p:sp>
        <p:nvSpPr>
          <p:cNvPr id="10" name="文本框 9"/>
          <p:cNvSpPr txBox="1"/>
          <p:nvPr/>
        </p:nvSpPr>
        <p:spPr>
          <a:xfrm>
            <a:off x="171450" y="4848225"/>
            <a:ext cx="9013825" cy="1337945"/>
          </a:xfrm>
          <a:prstGeom prst="rect">
            <a:avLst/>
          </a:prstGeom>
          <a:noFill/>
          <a:ln w="9525">
            <a:noFill/>
          </a:ln>
        </p:spPr>
        <p:txBody>
          <a:bodyPr wrap="square" anchor="t" anchorCtr="0">
            <a:spAutoFit/>
          </a:bodyPr>
          <a:p>
            <a:pPr>
              <a:lnSpc>
                <a:spcPct val="150000"/>
              </a:lnSpc>
            </a:pPr>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贝维尔和罗兹列出治理的七种定义：（</a:t>
            </a:r>
            <a:r>
              <a:rPr lang="en-US" altLang="zh-CN" b="1" dirty="0">
                <a:latin typeface="Arial" panose="020B0604020202020204" pitchFamily="34" charset="0"/>
                <a:ea typeface="宋体" panose="02010600030101010101" pitchFamily="2" charset="-122"/>
              </a:rPr>
              <a:t>1</a:t>
            </a:r>
            <a:r>
              <a:rPr lang="zh-CN" altLang="en-US" b="1" dirty="0">
                <a:latin typeface="Arial" panose="020B0604020202020204" pitchFamily="34" charset="0"/>
                <a:ea typeface="宋体" panose="02010600030101010101" pitchFamily="2" charset="-122"/>
              </a:rPr>
              <a:t>）治理是公司的治理；（</a:t>
            </a:r>
            <a:r>
              <a:rPr lang="en-US" altLang="zh-CN" b="1" dirty="0">
                <a:latin typeface="Arial" panose="020B0604020202020204" pitchFamily="34" charset="0"/>
                <a:ea typeface="宋体" panose="02010600030101010101" pitchFamily="2" charset="-122"/>
              </a:rPr>
              <a:t>2</a:t>
            </a:r>
            <a:r>
              <a:rPr lang="zh-CN" altLang="en-US" b="1" dirty="0">
                <a:latin typeface="Arial" panose="020B0604020202020204" pitchFamily="34" charset="0"/>
                <a:ea typeface="宋体" panose="02010600030101010101" pitchFamily="2" charset="-122"/>
              </a:rPr>
              <a:t>）治理是新公共管理；（</a:t>
            </a:r>
            <a:r>
              <a:rPr lang="en-US" altLang="zh-CN" b="1" dirty="0">
                <a:latin typeface="Arial" panose="020B0604020202020204" pitchFamily="34" charset="0"/>
                <a:ea typeface="宋体" panose="02010600030101010101" pitchFamily="2" charset="-122"/>
              </a:rPr>
              <a:t>3</a:t>
            </a:r>
            <a:r>
              <a:rPr lang="zh-CN" altLang="en-US" b="1" dirty="0">
                <a:latin typeface="Arial" panose="020B0604020202020204" pitchFamily="34" charset="0"/>
                <a:ea typeface="宋体" panose="02010600030101010101" pitchFamily="2" charset="-122"/>
              </a:rPr>
              <a:t>）治理是</a:t>
            </a:r>
            <a:r>
              <a:rPr lang="en-US" altLang="zh-CN" b="1" dirty="0">
                <a:latin typeface="Arial" panose="020B0604020202020204" pitchFamily="34" charset="0"/>
                <a:ea typeface="宋体" panose="02010600030101010101" pitchFamily="2" charset="-122"/>
              </a:rPr>
              <a:t>“</a:t>
            </a:r>
            <a:r>
              <a:rPr lang="zh-CN" altLang="en-US" b="1" dirty="0">
                <a:latin typeface="Arial" panose="020B0604020202020204" pitchFamily="34" charset="0"/>
                <a:ea typeface="宋体" panose="02010600030101010101" pitchFamily="2" charset="-122"/>
              </a:rPr>
              <a:t>善治</a:t>
            </a:r>
            <a:r>
              <a:rPr lang="en-US" altLang="zh-CN" b="1" dirty="0">
                <a:latin typeface="Arial" panose="020B0604020202020204" pitchFamily="34" charset="0"/>
                <a:ea typeface="宋体" panose="02010600030101010101" pitchFamily="2" charset="-122"/>
              </a:rPr>
              <a:t>”</a:t>
            </a:r>
            <a:r>
              <a:rPr lang="zh-CN" altLang="en-US" b="1" dirty="0">
                <a:latin typeface="Arial" panose="020B0604020202020204" pitchFamily="34" charset="0"/>
                <a:ea typeface="宋体" panose="02010600030101010101" pitchFamily="2" charset="-122"/>
              </a:rPr>
              <a:t>；（</a:t>
            </a:r>
            <a:r>
              <a:rPr lang="en-US" altLang="zh-CN" b="1" dirty="0">
                <a:latin typeface="Arial" panose="020B0604020202020204" pitchFamily="34" charset="0"/>
                <a:ea typeface="宋体" panose="02010600030101010101" pitchFamily="2" charset="-122"/>
              </a:rPr>
              <a:t>4</a:t>
            </a:r>
            <a:r>
              <a:rPr lang="zh-CN" altLang="en-US" b="1" dirty="0">
                <a:latin typeface="Arial" panose="020B0604020202020204" pitchFamily="34" charset="0"/>
                <a:ea typeface="宋体" panose="02010600030101010101" pitchFamily="2" charset="-122"/>
              </a:rPr>
              <a:t>）治理是社会控制系统；（</a:t>
            </a:r>
            <a:r>
              <a:rPr lang="en-US" altLang="zh-CN" b="1" dirty="0">
                <a:latin typeface="Arial" panose="020B0604020202020204" pitchFamily="34" charset="0"/>
                <a:ea typeface="宋体" panose="02010600030101010101" pitchFamily="2" charset="-122"/>
              </a:rPr>
              <a:t>5</a:t>
            </a:r>
            <a:r>
              <a:rPr lang="zh-CN" altLang="en-US" b="1" dirty="0">
                <a:latin typeface="Arial" panose="020B0604020202020204" pitchFamily="34" charset="0"/>
                <a:ea typeface="宋体" panose="02010600030101010101" pitchFamily="2" charset="-122"/>
              </a:rPr>
              <a:t>）治理是国际上的相互依存；（</a:t>
            </a:r>
            <a:r>
              <a:rPr lang="en-US" altLang="zh-CN" b="1" dirty="0">
                <a:latin typeface="Arial" panose="020B0604020202020204" pitchFamily="34" charset="0"/>
                <a:ea typeface="宋体" panose="02010600030101010101" pitchFamily="2" charset="-122"/>
              </a:rPr>
              <a:t>6</a:t>
            </a:r>
            <a:r>
              <a:rPr lang="zh-CN" altLang="en-US" b="1" dirty="0">
                <a:latin typeface="Arial" panose="020B0604020202020204" pitchFamily="34" charset="0"/>
                <a:ea typeface="宋体" panose="02010600030101010101" pitchFamily="2" charset="-122"/>
              </a:rPr>
              <a:t>）治理是新政治经济；（</a:t>
            </a:r>
            <a:r>
              <a:rPr lang="en-US" altLang="zh-CN" b="1" dirty="0">
                <a:latin typeface="Arial" panose="020B0604020202020204" pitchFamily="34" charset="0"/>
                <a:ea typeface="宋体" panose="02010600030101010101" pitchFamily="2" charset="-122"/>
              </a:rPr>
              <a:t>7</a:t>
            </a:r>
            <a:r>
              <a:rPr lang="zh-CN" altLang="en-US" b="1" dirty="0">
                <a:latin typeface="Arial" panose="020B0604020202020204" pitchFamily="34" charset="0"/>
                <a:ea typeface="宋体" panose="02010600030101010101" pitchFamily="2" charset="-122"/>
              </a:rPr>
              <a:t>）治理是自组织的网络</a:t>
            </a:r>
            <a:endParaRPr lang="zh-CN" altLang="en-US" b="1"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charRg st="0"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6327"/>
                                        </p:tgtEl>
                                        <p:attrNameLst>
                                          <p:attrName>style.visibility</p:attrName>
                                        </p:attrNameLst>
                                      </p:cBhvr>
                                      <p:to>
                                        <p:strVal val="visible"/>
                                      </p:to>
                                    </p:set>
                                    <p:animEffect transition="in" filter="wipe(up)">
                                      <p:cBhvr>
                                        <p:cTn id="15" dur="500"/>
                                        <p:tgtEl>
                                          <p:spTgt spid="5632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5" grpId="0"/>
      <p:bldP spid="6" grpId="0"/>
      <p:bldP spid="7" grpId="0"/>
      <p:bldP spid="8" grpId="0"/>
      <p:bldP spid="9" grpId="0"/>
      <p:bldP spid="10" grpId="0"/>
    </p:bldLst>
  </p:timing>
</p:sld>
</file>

<file path=ppt/tags/tag1.xml><?xml version="1.0" encoding="utf-8"?>
<p:tagLst xmlns:p="http://schemas.openxmlformats.org/presentationml/2006/main">
  <p:tag name="KSO_WM_UNIT_PLACING_PICTURE_USER_VIEWPORT" val="{&quot;height&quot;:9600,&quot;width&quot;:6720}"/>
</p:tagLst>
</file>

<file path=ppt/tags/tag2.xml><?xml version="1.0" encoding="utf-8"?>
<p:tagLst xmlns:p="http://schemas.openxmlformats.org/presentationml/2006/main">
  <p:tag name="KSO_WM_UNIT_PLACING_PICTURE_USER_VIEWPORT" val="{&quot;height&quot;:10102.500787401576,&quot;width&quot;:6780}"/>
</p:tagLst>
</file>

<file path=ppt/tags/tag3.xml><?xml version="1.0" encoding="utf-8"?>
<p:tagLst xmlns:p="http://schemas.openxmlformats.org/presentationml/2006/main">
  <p:tag name="KSO_WM_UNIT_PLACING_PICTURE_USER_VIEWPORT" val="{&quot;height&quot;:10742.500787401576,&quot;width&quot;:8040}"/>
</p:tagLst>
</file>

<file path=ppt/tags/tag4.xml><?xml version="1.0" encoding="utf-8"?>
<p:tagLst xmlns:p="http://schemas.openxmlformats.org/presentationml/2006/main">
  <p:tag name="KSO_WM_UNIT_PLACING_PICTURE_USER_VIEWPORT" val="{&quot;height&quot;:5685,&quot;width&quot;:4050}"/>
</p:tagLst>
</file>

<file path=ppt/tags/tag5.xml><?xml version="1.0" encoding="utf-8"?>
<p:tagLst xmlns:p="http://schemas.openxmlformats.org/presentationml/2006/main">
  <p:tag name="KSO_WM_UNIT_TABLE_BEAUTIFY" val="smartTable{b174d738-2790-4bcc-a3c0-5135b219d54e}"/>
  <p:tag name="TABLE_ENDDRAG_ORIGIN_RECT" val="715*449"/>
  <p:tag name="TABLE_ENDDRAG_RECT" val="-1*2*715*449"/>
</p:tagLst>
</file>

<file path=ppt/tags/tag6.xml><?xml version="1.0" encoding="utf-8"?>
<p:tagLst xmlns:p="http://schemas.openxmlformats.org/presentationml/2006/main">
  <p:tag name="KSO_WPP_MARK_KEY" val="0e143629-fa00-4747-beb8-92d5e6efea11"/>
  <p:tag name="COMMONDATA" val="eyJoZGlkIjoiMGYzZjViY2RkNjBjNjdmMjc2OTlkZTJkZWMzNWUxMGUifQ=="/>
</p:tagLst>
</file>

<file path=ppt/theme/theme1.xml><?xml version="1.0" encoding="utf-8"?>
<a:theme xmlns:a="http://schemas.openxmlformats.org/drawingml/2006/main" name="Default Design">
  <a:themeElements>
    <a:clrScheme name="Default Design 1">
      <a:dk1>
        <a:srgbClr val="14179C"/>
      </a:dk1>
      <a:lt1>
        <a:srgbClr val="FFFFFF"/>
      </a:lt1>
      <a:dk2>
        <a:srgbClr val="0774C5"/>
      </a:dk2>
      <a:lt2>
        <a:srgbClr val="B2B2B2"/>
      </a:lt2>
      <a:accent1>
        <a:srgbClr val="1CAE49"/>
      </a:accent1>
      <a:accent2>
        <a:srgbClr val="E57B1B"/>
      </a:accent2>
      <a:accent3>
        <a:srgbClr val="FFFFFF"/>
      </a:accent3>
      <a:accent4>
        <a:srgbClr val="0F1285"/>
      </a:accent4>
      <a:accent5>
        <a:srgbClr val="ABD3B1"/>
      </a:accent5>
      <a:accent6>
        <a:srgbClr val="CF6F17"/>
      </a:accent6>
      <a:hlink>
        <a:srgbClr val="3366FF"/>
      </a:hlink>
      <a:folHlink>
        <a:srgbClr val="9AC763"/>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Default Design 1">
        <a:dk1>
          <a:srgbClr val="14179C"/>
        </a:dk1>
        <a:lt1>
          <a:srgbClr val="FFFFFF"/>
        </a:lt1>
        <a:dk2>
          <a:srgbClr val="0774C5"/>
        </a:dk2>
        <a:lt2>
          <a:srgbClr val="B2B2B2"/>
        </a:lt2>
        <a:accent1>
          <a:srgbClr val="1CAE49"/>
        </a:accent1>
        <a:accent2>
          <a:srgbClr val="E57B1B"/>
        </a:accent2>
        <a:accent3>
          <a:srgbClr val="FFFFFF"/>
        </a:accent3>
        <a:accent4>
          <a:srgbClr val="0F1285"/>
        </a:accent4>
        <a:accent5>
          <a:srgbClr val="ABD3B1"/>
        </a:accent5>
        <a:accent6>
          <a:srgbClr val="CF6F17"/>
        </a:accent6>
        <a:hlink>
          <a:srgbClr val="3366FF"/>
        </a:hlink>
        <a:folHlink>
          <a:srgbClr val="9AC763"/>
        </a:folHlink>
      </a:clrScheme>
      <a:clrMap bg1="lt1" tx1="dk1" bg2="lt2" tx2="dk2" accent1="accent1" accent2="accent2" accent3="accent3" accent4="accent4" accent5="accent5" accent6="accent6" hlink="hlink" folHlink="folHlink"/>
    </a:extraClrScheme>
    <a:extraClrScheme>
      <a:clrScheme name="Default Design 2">
        <a:dk1>
          <a:srgbClr val="08087E"/>
        </a:dk1>
        <a:lt1>
          <a:srgbClr val="FFFFFF"/>
        </a:lt1>
        <a:dk2>
          <a:srgbClr val="5965DB"/>
        </a:dk2>
        <a:lt2>
          <a:srgbClr val="B2B2B2"/>
        </a:lt2>
        <a:accent1>
          <a:srgbClr val="45A0F3"/>
        </a:accent1>
        <a:accent2>
          <a:srgbClr val="32BA9D"/>
        </a:accent2>
        <a:accent3>
          <a:srgbClr val="FFFFFF"/>
        </a:accent3>
        <a:accent4>
          <a:srgbClr val="06066B"/>
        </a:accent4>
        <a:accent5>
          <a:srgbClr val="B0CDF8"/>
        </a:accent5>
        <a:accent6>
          <a:srgbClr val="2CA88E"/>
        </a:accent6>
        <a:hlink>
          <a:srgbClr val="4438DE"/>
        </a:hlink>
        <a:folHlink>
          <a:srgbClr val="55B028"/>
        </a:folHlink>
      </a:clrScheme>
      <a:clrMap bg1="lt1" tx1="dk1" bg2="lt2" tx2="dk2" accent1="accent1" accent2="accent2" accent3="accent3" accent4="accent4" accent5="accent5" accent6="accent6" hlink="hlink" folHlink="folHlink"/>
    </a:extraClrScheme>
    <a:extraClrScheme>
      <a:clrScheme name="Default Design 3">
        <a:dk1>
          <a:srgbClr val="08087E"/>
        </a:dk1>
        <a:lt1>
          <a:srgbClr val="FFFFFF"/>
        </a:lt1>
        <a:dk2>
          <a:srgbClr val="5965DB"/>
        </a:dk2>
        <a:lt2>
          <a:srgbClr val="B2B2B2"/>
        </a:lt2>
        <a:accent1>
          <a:srgbClr val="9970EA"/>
        </a:accent1>
        <a:accent2>
          <a:srgbClr val="32BA9D"/>
        </a:accent2>
        <a:accent3>
          <a:srgbClr val="FFFFFF"/>
        </a:accent3>
        <a:accent4>
          <a:srgbClr val="06066B"/>
        </a:accent4>
        <a:accent5>
          <a:srgbClr val="CABBF3"/>
        </a:accent5>
        <a:accent6>
          <a:srgbClr val="2CA88E"/>
        </a:accent6>
        <a:hlink>
          <a:srgbClr val="4438DE"/>
        </a:hlink>
        <a:folHlink>
          <a:srgbClr val="94AC2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Default Design">
  <a:themeElements>
    <a:clrScheme name="Default Design 1">
      <a:dk1>
        <a:srgbClr val="14179C"/>
      </a:dk1>
      <a:lt1>
        <a:srgbClr val="FFFFFF"/>
      </a:lt1>
      <a:dk2>
        <a:srgbClr val="0774C5"/>
      </a:dk2>
      <a:lt2>
        <a:srgbClr val="B2B2B2"/>
      </a:lt2>
      <a:accent1>
        <a:srgbClr val="1CAE49"/>
      </a:accent1>
      <a:accent2>
        <a:srgbClr val="E57B1B"/>
      </a:accent2>
      <a:accent3>
        <a:srgbClr val="FFFFFF"/>
      </a:accent3>
      <a:accent4>
        <a:srgbClr val="0F1285"/>
      </a:accent4>
      <a:accent5>
        <a:srgbClr val="ABD3B1"/>
      </a:accent5>
      <a:accent6>
        <a:srgbClr val="CF6F17"/>
      </a:accent6>
      <a:hlink>
        <a:srgbClr val="3366FF"/>
      </a:hlink>
      <a:folHlink>
        <a:srgbClr val="9AC763"/>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Default Design 1">
        <a:dk1>
          <a:srgbClr val="14179C"/>
        </a:dk1>
        <a:lt1>
          <a:srgbClr val="FFFFFF"/>
        </a:lt1>
        <a:dk2>
          <a:srgbClr val="0774C5"/>
        </a:dk2>
        <a:lt2>
          <a:srgbClr val="B2B2B2"/>
        </a:lt2>
        <a:accent1>
          <a:srgbClr val="1CAE49"/>
        </a:accent1>
        <a:accent2>
          <a:srgbClr val="E57B1B"/>
        </a:accent2>
        <a:accent3>
          <a:srgbClr val="FFFFFF"/>
        </a:accent3>
        <a:accent4>
          <a:srgbClr val="0F1285"/>
        </a:accent4>
        <a:accent5>
          <a:srgbClr val="ABD3B1"/>
        </a:accent5>
        <a:accent6>
          <a:srgbClr val="CF6F17"/>
        </a:accent6>
        <a:hlink>
          <a:srgbClr val="3366FF"/>
        </a:hlink>
        <a:folHlink>
          <a:srgbClr val="9AC763"/>
        </a:folHlink>
      </a:clrScheme>
      <a:clrMap bg1="lt1" tx1="dk1" bg2="lt2" tx2="dk2" accent1="accent1" accent2="accent2" accent3="accent3" accent4="accent4" accent5="accent5" accent6="accent6" hlink="hlink" folHlink="folHlink"/>
    </a:extraClrScheme>
    <a:extraClrScheme>
      <a:clrScheme name="Default Design 2">
        <a:dk1>
          <a:srgbClr val="08087E"/>
        </a:dk1>
        <a:lt1>
          <a:srgbClr val="FFFFFF"/>
        </a:lt1>
        <a:dk2>
          <a:srgbClr val="5965DB"/>
        </a:dk2>
        <a:lt2>
          <a:srgbClr val="B2B2B2"/>
        </a:lt2>
        <a:accent1>
          <a:srgbClr val="45A0F3"/>
        </a:accent1>
        <a:accent2>
          <a:srgbClr val="32BA9D"/>
        </a:accent2>
        <a:accent3>
          <a:srgbClr val="FFFFFF"/>
        </a:accent3>
        <a:accent4>
          <a:srgbClr val="06066B"/>
        </a:accent4>
        <a:accent5>
          <a:srgbClr val="B0CDF8"/>
        </a:accent5>
        <a:accent6>
          <a:srgbClr val="2CA88E"/>
        </a:accent6>
        <a:hlink>
          <a:srgbClr val="4438DE"/>
        </a:hlink>
        <a:folHlink>
          <a:srgbClr val="55B028"/>
        </a:folHlink>
      </a:clrScheme>
      <a:clrMap bg1="lt1" tx1="dk1" bg2="lt2" tx2="dk2" accent1="accent1" accent2="accent2" accent3="accent3" accent4="accent4" accent5="accent5" accent6="accent6" hlink="hlink" folHlink="folHlink"/>
    </a:extraClrScheme>
    <a:extraClrScheme>
      <a:clrScheme name="Default Design 3">
        <a:dk1>
          <a:srgbClr val="08087E"/>
        </a:dk1>
        <a:lt1>
          <a:srgbClr val="FFFFFF"/>
        </a:lt1>
        <a:dk2>
          <a:srgbClr val="5965DB"/>
        </a:dk2>
        <a:lt2>
          <a:srgbClr val="B2B2B2"/>
        </a:lt2>
        <a:accent1>
          <a:srgbClr val="9970EA"/>
        </a:accent1>
        <a:accent2>
          <a:srgbClr val="32BA9D"/>
        </a:accent2>
        <a:accent3>
          <a:srgbClr val="FFFFFF"/>
        </a:accent3>
        <a:accent4>
          <a:srgbClr val="06066B"/>
        </a:accent4>
        <a:accent5>
          <a:srgbClr val="CABBF3"/>
        </a:accent5>
        <a:accent6>
          <a:srgbClr val="2CA88E"/>
        </a:accent6>
        <a:hlink>
          <a:srgbClr val="4438DE"/>
        </a:hlink>
        <a:folHlink>
          <a:srgbClr val="94AC2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3339</Words>
  <Application>WPS 演示</Application>
  <PresentationFormat>全屏显示(4:3)</PresentationFormat>
  <Paragraphs>340</Paragraphs>
  <Slides>17</Slides>
  <Notes>1</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2</vt:i4>
      </vt:variant>
      <vt:variant>
        <vt:lpstr>幻灯片标题</vt:lpstr>
      </vt:variant>
      <vt:variant>
        <vt:i4>17</vt:i4>
      </vt:variant>
    </vt:vector>
  </HeadingPairs>
  <TitlesOfParts>
    <vt:vector size="31" baseType="lpstr">
      <vt:lpstr>Arial</vt:lpstr>
      <vt:lpstr>宋体</vt:lpstr>
      <vt:lpstr>Wingdings</vt:lpstr>
      <vt:lpstr>Verdana</vt:lpstr>
      <vt:lpstr>Times New Roman</vt:lpstr>
      <vt:lpstr>新宋体</vt:lpstr>
      <vt:lpstr>Calibri</vt:lpstr>
      <vt:lpstr>华文宋体</vt:lpstr>
      <vt:lpstr>微软雅黑</vt:lpstr>
      <vt:lpstr>Arial Unicode MS</vt:lpstr>
      <vt:lpstr>Default Design</vt:lpstr>
      <vt:lpstr>1_Default Design</vt:lpstr>
      <vt:lpstr>Photoshop.Image.6</vt:lpstr>
      <vt:lpstr>Photoshop.Image.6</vt:lpstr>
      <vt:lpstr>第二章  公共管理导论</vt:lpstr>
      <vt:lpstr>作者简介</vt:lpstr>
      <vt:lpstr>PowerPoint 演示文稿</vt:lpstr>
      <vt:lpstr>一、写作背景和目的</vt:lpstr>
      <vt:lpstr>二、写作框架</vt:lpstr>
      <vt:lpstr>PowerPoint 演示文稿</vt:lpstr>
      <vt:lpstr>三、具体内容</vt:lpstr>
      <vt:lpstr>（三）传统的公共行政模式 </vt:lpstr>
      <vt:lpstr>（五）公共政策</vt:lpstr>
      <vt:lpstr>PowerPoint 演示文稿</vt:lpstr>
      <vt:lpstr>（七） 管制、外包和公共企业</vt:lpstr>
      <vt:lpstr>（十） 战略管理</vt:lpstr>
      <vt:lpstr>（十二） 财政和绩效管理</vt:lpstr>
      <vt:lpstr>PowerPoint 演示文稿</vt:lpstr>
      <vt:lpstr>（十五） 结论：公共管理典范</vt:lpstr>
      <vt:lpstr>PowerPoint 演示文稿</vt:lpstr>
      <vt:lpstr>PowerPoint 演示文稿</vt:lpstr>
    </vt:vector>
  </TitlesOfParts>
  <Company>GuildDesign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ThemeGallery.com</dc:creator>
  <cp:lastModifiedBy>媛</cp:lastModifiedBy>
  <cp:revision>188</cp:revision>
  <dcterms:created xsi:type="dcterms:W3CDTF">2004-07-21T02:43:00Z</dcterms:created>
  <dcterms:modified xsi:type="dcterms:W3CDTF">2022-10-30T11:53:26Z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264BE741C267460ABDB6EB10505B3E9C</vt:lpwstr>
  </property>
</Properties>
</file>