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45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8FB00C-3019-99F7-E699-E813FAACA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4C0716-148C-51AC-3601-2A9EB6BC9F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B95281-1303-878E-E129-95A227938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8ABFE7-479E-1712-7EA3-05B9D7FC2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D9850B-C05E-3997-6DFF-7BD225E5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8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D5A4AD-CB2F-AA98-1055-E59B83E7E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E434D63-7047-4659-4983-8E429D8949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8841C8-57CF-61A1-B492-133C9E189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7F1123-0280-9913-DA08-2B7B2F11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0ED629-DF72-48B9-81DF-19666F630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59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D75DD2-75E1-06E1-BB59-F60DF9729C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39FE4F-A208-04D5-D076-9DE4013DF5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C40E62-5C98-314E-A347-826103F6B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AB25D7-BB98-03FD-ABA0-2E38A6BAD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A30191-B30F-E96E-935F-A0F6F6C19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209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8B3D48-5BE9-4C6F-52AD-630C3C41F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D850CF-E096-A5ED-561A-4B0E00255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3E2E39-D74C-AFAA-F22E-055D6153E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8892A-F6A3-A629-3B14-A2D47BEF8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CFC23-CDDD-B282-6AB7-A20AF528E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61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347976-95C8-0F24-1A0B-23C7FDF8E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10C46E-B799-257D-4CB8-A9CB3E84F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F9C37B-241E-1B38-704E-3EC933B2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785C9D-643F-A20D-B33C-C8CA4D391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DA1E1D-A102-8DE1-76BB-9B2F4F34B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58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1944B2-A4B8-E0BB-72ED-E6E821DC5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202D26-6A64-9D14-3B13-A878D85583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1211D09-BD17-B19F-2529-F49EA9361B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1EF8E39-456C-AC3C-05E3-34AE7359E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F830714-FF12-D9A2-F53F-CDBABDE82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8FFCBB4-0614-B067-B0DF-92B8B4160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086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97B573-0A12-D403-41D3-4F3EBCBD8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F37396-EB20-6D22-A5BB-76432EFFF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87C1ACC-E730-E195-DDAA-06FA7CF51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500D002-BAB5-AE25-042A-C28DB41EC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1D20628-6D5F-22D0-7979-7F4CC83546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BC89402-F20D-C88B-9E5A-1BB0EEAFB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FBC171E-4468-6959-54A8-4EC66B73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82327C3-E430-92FE-B37D-C870EEADE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67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49F058-26CA-E6AF-5820-D4C367A2B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B0EAE83-4202-CDF1-BCFD-C503F696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FA01F-C078-2985-6A6F-26C76AF79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A3E595B-2C07-8C8E-7080-51197B4FF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313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A87EE8C-F34F-3343-9279-69AB7A0EA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98E5BE7-BC07-FCB8-2BE1-3A4B5DA34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132AB7-D07E-94F9-20D9-97988C30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91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348807-63BB-34F2-DF34-9869CD306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10806E-771F-93BA-4C1C-EF40AEBB5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DF5E19B-B25F-0AD0-1BD4-F039BE6E14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3254A8-F0AC-AEC9-D2F7-2DA59CAA9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D98E1B-9A17-C897-B745-25A69BE5F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3F3821-7A83-D559-8991-A043604AD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01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658BF6-793C-D483-F382-3C3DCB811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B2083B2-0324-8040-4F26-53BC551DBB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D8B8E3-5992-6224-AB78-F999D55EF9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F6B09E-33DB-A08E-CFFF-80E96A699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5D7F19-6742-5289-89AD-28EF8774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A73EAC-E868-F650-C4FC-F147A9DF1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649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A3AC98A-48E8-3E14-30DB-B89D9D859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60D585-8DD8-3572-113A-20E64749F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C58008-CD98-A19B-852D-6A60201D40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78505-38CE-48C9-813D-64FE8A145957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4452E0-7532-A415-436B-019CDA6166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EB5790-361B-91CB-944B-5926A62E8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DB45B-4B90-4FB8-83E6-DCC8B7289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73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C7844ED-8704-B66D-9557-56C878D66A7C}"/>
              </a:ext>
            </a:extLst>
          </p:cNvPr>
          <p:cNvSpPr txBox="1"/>
          <p:nvPr/>
        </p:nvSpPr>
        <p:spPr>
          <a:xfrm>
            <a:off x="2392017" y="1689652"/>
            <a:ext cx="7136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/>
              <a:t>线性回归模型</a:t>
            </a:r>
          </a:p>
        </p:txBody>
      </p:sp>
    </p:spTree>
    <p:extLst>
      <p:ext uri="{BB962C8B-B14F-4D97-AF65-F5344CB8AC3E}">
        <p14:creationId xmlns:p14="http://schemas.microsoft.com/office/powerpoint/2010/main" val="4182143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7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5146BF-C33C-A57B-6231-FA49B46C7BE6}"/>
              </a:ext>
            </a:extLst>
          </p:cNvPr>
          <p:cNvSpPr txBox="1"/>
          <p:nvPr/>
        </p:nvSpPr>
        <p:spPr>
          <a:xfrm>
            <a:off x="1040296" y="1755913"/>
            <a:ext cx="104824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1. </a:t>
            </a:r>
            <a:r>
              <a:rPr lang="zh-CN" altLang="en-US" sz="3200" dirty="0"/>
              <a:t>基于最小二乘法线性回归的火炮身管寿命预测</a:t>
            </a:r>
            <a:endParaRPr lang="en-US" altLang="zh-CN" sz="3200" dirty="0"/>
          </a:p>
          <a:p>
            <a:pPr marL="342900" indent="-342900">
              <a:buAutoNum type="arabicPeriod"/>
            </a:pPr>
            <a:endParaRPr lang="en-US" altLang="zh-CN" sz="3200" dirty="0"/>
          </a:p>
          <a:p>
            <a:r>
              <a:rPr lang="en-US" altLang="zh-CN" sz="3200" dirty="0"/>
              <a:t>2.</a:t>
            </a:r>
            <a:r>
              <a:rPr lang="zh-CN" altLang="en-US" sz="3200" dirty="0"/>
              <a:t>北京市高校学生宿舍人均用水量分析及线性回归研究</a:t>
            </a:r>
          </a:p>
          <a:p>
            <a:r>
              <a:rPr lang="zh-CN" altLang="en-US" sz="3200" dirty="0"/>
              <a:t>  </a:t>
            </a:r>
            <a:endParaRPr lang="en-US" altLang="zh-CN" sz="3200" dirty="0"/>
          </a:p>
          <a:p>
            <a:endParaRPr lang="en-US" altLang="zh-CN" sz="3200" dirty="0"/>
          </a:p>
          <a:p>
            <a:r>
              <a:rPr lang="en-US" altLang="zh-CN" sz="3200" dirty="0"/>
              <a:t>3. </a:t>
            </a:r>
          </a:p>
        </p:txBody>
      </p:sp>
    </p:spTree>
    <p:extLst>
      <p:ext uri="{BB962C8B-B14F-4D97-AF65-F5344CB8AC3E}">
        <p14:creationId xmlns:p14="http://schemas.microsoft.com/office/powerpoint/2010/main" val="423443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649585-FE44-975D-8E78-A38AEE2CBB34}"/>
              </a:ext>
            </a:extLst>
          </p:cNvPr>
          <p:cNvSpPr txBox="1"/>
          <p:nvPr/>
        </p:nvSpPr>
        <p:spPr>
          <a:xfrm>
            <a:off x="390938" y="1583635"/>
            <a:ext cx="613575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文章提出了一种基于最小二乘法线性回归的火炮身管寿命预测方法，通过分析靶场试验数据中身管参数（内径磨损、药室长度、弯曲度）随射弹数的变化规律，建立磨损与射弹数之间的关系模型，并预测身管寿命。</a:t>
            </a:r>
          </a:p>
          <a:p>
            <a:endParaRPr lang="en-US" altLang="zh-CN" sz="2400" dirty="0"/>
          </a:p>
          <a:p>
            <a:r>
              <a:rPr lang="zh-CN" altLang="en-US" sz="2400" dirty="0"/>
              <a:t>       研究目的： 提出一种简单、直观且易于推广的身管寿命预测方法，利用靶场试验数据，通过最小二乘法线性回归建立身管磨损与射弹数的关系，预测最大允许射弹数和剩余寿命。</a:t>
            </a:r>
            <a:endParaRPr lang="en-US" altLang="zh-CN" sz="2400" dirty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3585A0A-9C4F-663B-D4D8-B774D4815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695" y="1428732"/>
            <a:ext cx="5191163" cy="49149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166C170-A3F0-C9EB-2F4B-70FFC070D0D6}"/>
              </a:ext>
            </a:extLst>
          </p:cNvPr>
          <p:cNvSpPr txBox="1"/>
          <p:nvPr/>
        </p:nvSpPr>
        <p:spPr>
          <a:xfrm>
            <a:off x="390938" y="371061"/>
            <a:ext cx="659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基于最小二乘法线性回归的火炮身管寿命预测</a:t>
            </a:r>
          </a:p>
        </p:txBody>
      </p:sp>
    </p:spTree>
    <p:extLst>
      <p:ext uri="{BB962C8B-B14F-4D97-AF65-F5344CB8AC3E}">
        <p14:creationId xmlns:p14="http://schemas.microsoft.com/office/powerpoint/2010/main" val="3964088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A590001-CB8B-CDBC-CC82-45C6DA43D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38" y="1339705"/>
            <a:ext cx="5129021" cy="515122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B6A6A77-30F5-7312-7BE5-98AC71EAC5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887"/>
            <a:ext cx="5246196" cy="208929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2C68F90-E3E5-05FA-EB3C-6A6AE0C90DB6}"/>
              </a:ext>
            </a:extLst>
          </p:cNvPr>
          <p:cNvSpPr txBox="1"/>
          <p:nvPr/>
        </p:nvSpPr>
        <p:spPr>
          <a:xfrm>
            <a:off x="390938" y="371061"/>
            <a:ext cx="659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基于最小二乘法线性回归的火炮身管寿命预测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03B4BD8-5F89-2AB5-CC18-84AE2BAC40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95" y="4323931"/>
            <a:ext cx="4181506" cy="139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227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124EF28-3BA4-0C05-15A3-05598AC1A4E5}"/>
              </a:ext>
            </a:extLst>
          </p:cNvPr>
          <p:cNvSpPr txBox="1"/>
          <p:nvPr/>
        </p:nvSpPr>
        <p:spPr>
          <a:xfrm>
            <a:off x="390938" y="371061"/>
            <a:ext cx="8110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北京市高校学生宿舍人均用水量分析及线性回归研究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0FDBD4-26B6-03BB-BD3D-8B9A3C0F83DD}"/>
              </a:ext>
            </a:extLst>
          </p:cNvPr>
          <p:cNvSpPr txBox="1"/>
          <p:nvPr/>
        </p:nvSpPr>
        <p:spPr>
          <a:xfrm>
            <a:off x="390938" y="1583635"/>
            <a:ext cx="61357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研究目的</a:t>
            </a:r>
            <a:r>
              <a:rPr lang="zh-CN" altLang="en-US" sz="2400" dirty="0"/>
              <a:t>： 分析北京市高校学生宿舍人均用水量的现状及影响因素。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zh-CN" altLang="en-US" sz="2400" dirty="0"/>
              <a:t>通过一元和多元线性回归方法，建立总用水量与用水人数、房间数、建筑面积等变量的关系模型，优化用水量预测。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/>
              <a:t>主要数据来源于北京市的</a:t>
            </a:r>
            <a:r>
              <a:rPr lang="en-US" altLang="zh-CN" sz="2400" dirty="0"/>
              <a:t>a, b, c</a:t>
            </a:r>
            <a:r>
              <a:rPr lang="zh-CN" altLang="en-US" sz="2400" dirty="0"/>
              <a:t>三所高校近些年的统计。</a:t>
            </a:r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8A47595-A342-70DE-43BE-C97863AB2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76" y="238101"/>
            <a:ext cx="4067205" cy="50482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B93FDE7-2F08-D194-FCEF-59095804E0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76" y="5286389"/>
            <a:ext cx="3962429" cy="133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17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3B676B9-6A23-B940-CD95-2F68258F6EED}"/>
              </a:ext>
            </a:extLst>
          </p:cNvPr>
          <p:cNvSpPr txBox="1"/>
          <p:nvPr/>
        </p:nvSpPr>
        <p:spPr>
          <a:xfrm>
            <a:off x="390938" y="371061"/>
            <a:ext cx="8110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北京市高校学生宿舍人均用水量分析及线性回归研究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E2BFF78-29B3-012D-7934-C5208AE7A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86" y="832726"/>
            <a:ext cx="8124884" cy="27336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ED4C03C-43E0-6805-0229-B3118295A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01"/>
          <a:stretch/>
        </p:blipFill>
        <p:spPr>
          <a:xfrm>
            <a:off x="608742" y="3742029"/>
            <a:ext cx="4248181" cy="204790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C35C80F-604F-5E1F-24C5-F83582B3AF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661" y="3742029"/>
            <a:ext cx="4959875" cy="26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13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292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065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420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233</Words>
  <Application>Microsoft Office PowerPoint</Application>
  <PresentationFormat>宽屏</PresentationFormat>
  <Paragraphs>21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梓乔 徐</dc:creator>
  <cp:lastModifiedBy>梓乔 徐</cp:lastModifiedBy>
  <cp:revision>1</cp:revision>
  <dcterms:created xsi:type="dcterms:W3CDTF">2025-04-09T08:29:32Z</dcterms:created>
  <dcterms:modified xsi:type="dcterms:W3CDTF">2025-04-09T12:39:48Z</dcterms:modified>
</cp:coreProperties>
</file>