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emf" ContentType="image/x-emf"/>
  <Default Extension="rels" ContentType="application/vnd.openxmlformats-package.relationships+xml"/>
  <Default Extension="xml" ContentType="application/xml"/>
  <Default Extension="wav" ContentType="audio/x-wav"/>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1"/>
  </p:sldMasterIdLst>
  <p:notesMasterIdLst>
    <p:notesMasterId r:id="rId60"/>
  </p:notesMasterIdLst>
  <p:handoutMasterIdLst>
    <p:handoutMasterId r:id="rId61"/>
  </p:handoutMasterIdLst>
  <p:sldIdLst>
    <p:sldId id="284" r:id="rId2"/>
    <p:sldId id="394" r:id="rId3"/>
    <p:sldId id="358" r:id="rId4"/>
    <p:sldId id="400" r:id="rId5"/>
    <p:sldId id="359" r:id="rId6"/>
    <p:sldId id="360" r:id="rId7"/>
    <p:sldId id="361" r:id="rId8"/>
    <p:sldId id="362" r:id="rId9"/>
    <p:sldId id="285" r:id="rId10"/>
    <p:sldId id="401" r:id="rId11"/>
    <p:sldId id="363" r:id="rId12"/>
    <p:sldId id="402" r:id="rId13"/>
    <p:sldId id="364" r:id="rId14"/>
    <p:sldId id="384" r:id="rId15"/>
    <p:sldId id="333" r:id="rId16"/>
    <p:sldId id="365" r:id="rId17"/>
    <p:sldId id="385" r:id="rId18"/>
    <p:sldId id="386" r:id="rId19"/>
    <p:sldId id="366" r:id="rId20"/>
    <p:sldId id="335" r:id="rId21"/>
    <p:sldId id="356" r:id="rId22"/>
    <p:sldId id="289" r:id="rId23"/>
    <p:sldId id="334" r:id="rId24"/>
    <p:sldId id="290" r:id="rId25"/>
    <p:sldId id="288" r:id="rId26"/>
    <p:sldId id="342" r:id="rId27"/>
    <p:sldId id="330" r:id="rId28"/>
    <p:sldId id="375" r:id="rId29"/>
    <p:sldId id="298" r:id="rId30"/>
    <p:sldId id="387" r:id="rId31"/>
    <p:sldId id="388" r:id="rId32"/>
    <p:sldId id="390" r:id="rId33"/>
    <p:sldId id="301" r:id="rId34"/>
    <p:sldId id="393" r:id="rId35"/>
    <p:sldId id="392" r:id="rId36"/>
    <p:sldId id="376" r:id="rId37"/>
    <p:sldId id="377" r:id="rId38"/>
    <p:sldId id="378" r:id="rId39"/>
    <p:sldId id="379" r:id="rId40"/>
    <p:sldId id="404" r:id="rId41"/>
    <p:sldId id="380" r:id="rId42"/>
    <p:sldId id="403" r:id="rId43"/>
    <p:sldId id="302" r:id="rId44"/>
    <p:sldId id="395" r:id="rId45"/>
    <p:sldId id="396" r:id="rId46"/>
    <p:sldId id="397" r:id="rId47"/>
    <p:sldId id="305" r:id="rId48"/>
    <p:sldId id="306" r:id="rId49"/>
    <p:sldId id="308" r:id="rId50"/>
    <p:sldId id="405" r:id="rId51"/>
    <p:sldId id="368" r:id="rId52"/>
    <p:sldId id="382" r:id="rId53"/>
    <p:sldId id="381" r:id="rId54"/>
    <p:sldId id="383" r:id="rId55"/>
    <p:sldId id="398" r:id="rId56"/>
    <p:sldId id="399" r:id="rId57"/>
    <p:sldId id="369" r:id="rId58"/>
    <p:sldId id="371" r:id="rId59"/>
  </p:sldIdLst>
  <p:sldSz cx="9144000" cy="6858000" type="screen4x3"/>
  <p:notesSz cx="6858000" cy="9144000"/>
  <p:defaultTextStyle>
    <a:defPPr>
      <a:defRPr lang="zh-CN"/>
    </a:defPPr>
    <a:lvl1pPr algn="l" rtl="0" eaLnBrk="0" fontAlgn="base" hangingPunct="0">
      <a:spcBef>
        <a:spcPct val="0"/>
      </a:spcBef>
      <a:spcAft>
        <a:spcPct val="0"/>
      </a:spcAft>
      <a:defRPr kumimoji="1" sz="2400" kern="1200">
        <a:solidFill>
          <a:schemeClr val="tx1"/>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kumimoji="1" sz="2400" kern="1200">
        <a:solidFill>
          <a:schemeClr val="tx1"/>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kumimoji="1" sz="2400" kern="1200">
        <a:solidFill>
          <a:schemeClr val="tx1"/>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kumimoji="1" sz="2400" kern="1200">
        <a:solidFill>
          <a:schemeClr val="tx1"/>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kumimoji="1" sz="2400" kern="1200">
        <a:solidFill>
          <a:schemeClr val="tx1"/>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kumimoji="1" sz="2400" kern="1200">
        <a:solidFill>
          <a:schemeClr val="tx1"/>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kumimoji="1" sz="2400" kern="1200">
        <a:solidFill>
          <a:schemeClr val="tx1"/>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kumimoji="1" sz="2400" kern="1200">
        <a:solidFill>
          <a:schemeClr val="tx1"/>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kumimoji="1" sz="2400" kern="1200">
        <a:solidFill>
          <a:schemeClr val="tx1"/>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33FF"/>
    <a:srgbClr val="00FF00"/>
    <a:srgbClr val="FFFF66"/>
    <a:srgbClr val="0000CC"/>
    <a:srgbClr val="660033"/>
    <a:srgbClr val="FF3399"/>
    <a:srgbClr val="FFFFFF"/>
    <a:srgbClr val="0000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245" autoAdjust="0"/>
  </p:normalViewPr>
  <p:slideViewPr>
    <p:cSldViewPr>
      <p:cViewPr varScale="1">
        <p:scale>
          <a:sx n="67" d="100"/>
          <a:sy n="67" d="100"/>
        </p:scale>
        <p:origin x="1197" y="45"/>
      </p:cViewPr>
      <p:guideLst>
        <p:guide orient="horz" pos="2880"/>
        <p:guide pos="216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846"/>
    </p:cViewPr>
  </p:sorterViewPr>
  <p:notesViewPr>
    <p:cSldViewPr>
      <p:cViewPr varScale="1">
        <p:scale>
          <a:sx n="37" d="100"/>
          <a:sy n="37" d="100"/>
        </p:scale>
        <p:origin x="-1090" y="-5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handoutMaster" Target="handoutMasters/handout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11.emf"/><Relationship Id="rId1" Type="http://schemas.openxmlformats.org/officeDocument/2006/relationships/image" Target="../media/image10.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5.png"/></Relationships>
</file>

<file path=ppt/drawings/_rels/vmlDrawing4.v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image" Target="../media/image21.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image" Target="../media/image24.emf"/><Relationship Id="rId1" Type="http://schemas.openxmlformats.org/officeDocument/2006/relationships/image" Target="../media/image23.e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image" Target="../media/image30.emf"/><Relationship Id="rId1" Type="http://schemas.openxmlformats.org/officeDocument/2006/relationships/image" Target="../media/image29.e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35.wmf"/><Relationship Id="rId1" Type="http://schemas.openxmlformats.org/officeDocument/2006/relationships/image" Target="../media/image34.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3718A81E-64B3-45D7-87A2-B7963ECAC4FE}"/>
              </a:ext>
            </a:extLst>
          </p:cNvPr>
          <p:cNvSpPr>
            <a:spLocks noGrp="1" noChangeArrowheads="1"/>
          </p:cNvSpPr>
          <p:nvPr>
            <p:ph type="hdr" sz="quarter"/>
          </p:nvPr>
        </p:nvSpPr>
        <p:spPr bwMode="auto">
          <a:xfrm>
            <a:off x="0" y="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eaLnBrk="1" hangingPunct="1">
              <a:defRPr sz="1200"/>
            </a:lvl1pPr>
          </a:lstStyle>
          <a:p>
            <a:pPr>
              <a:defRPr/>
            </a:pPr>
            <a:endParaRPr lang="en-US" altLang="zh-CN"/>
          </a:p>
        </p:txBody>
      </p:sp>
      <p:sp>
        <p:nvSpPr>
          <p:cNvPr id="3075" name="Rectangle 3">
            <a:extLst>
              <a:ext uri="{FF2B5EF4-FFF2-40B4-BE49-F238E27FC236}">
                <a16:creationId xmlns:a16="http://schemas.microsoft.com/office/drawing/2014/main" id="{817C4AF0-8114-45CE-AE45-FE4B168EF16A}"/>
              </a:ext>
            </a:extLst>
          </p:cNvPr>
          <p:cNvSpPr>
            <a:spLocks noGrp="1" noChangeArrowheads="1"/>
          </p:cNvSpPr>
          <p:nvPr>
            <p:ph type="dt" sz="quarter" idx="1"/>
          </p:nvPr>
        </p:nvSpPr>
        <p:spPr bwMode="auto">
          <a:xfrm>
            <a:off x="3886200" y="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en-US" altLang="zh-CN"/>
          </a:p>
        </p:txBody>
      </p:sp>
      <p:sp>
        <p:nvSpPr>
          <p:cNvPr id="3076" name="Rectangle 4">
            <a:extLst>
              <a:ext uri="{FF2B5EF4-FFF2-40B4-BE49-F238E27FC236}">
                <a16:creationId xmlns:a16="http://schemas.microsoft.com/office/drawing/2014/main" id="{74190440-BEF6-47D9-93EC-5B5B20AFB7BA}"/>
              </a:ext>
            </a:extLst>
          </p:cNvPr>
          <p:cNvSpPr>
            <a:spLocks noGrp="1" noChangeArrowheads="1"/>
          </p:cNvSpPr>
          <p:nvPr>
            <p:ph type="ftr" sz="quarter" idx="2"/>
          </p:nvPr>
        </p:nvSpPr>
        <p:spPr bwMode="auto">
          <a:xfrm>
            <a:off x="0" y="868680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b" anchorCtr="0" compatLnSpc="1">
            <a:prstTxWarp prst="textNoShape">
              <a:avLst/>
            </a:prstTxWarp>
          </a:bodyPr>
          <a:lstStyle>
            <a:lvl1pPr eaLnBrk="1" hangingPunct="1">
              <a:defRPr sz="1200"/>
            </a:lvl1pPr>
          </a:lstStyle>
          <a:p>
            <a:pPr>
              <a:defRPr/>
            </a:pPr>
            <a:endParaRPr lang="en-US" altLang="zh-CN"/>
          </a:p>
        </p:txBody>
      </p:sp>
      <p:sp>
        <p:nvSpPr>
          <p:cNvPr id="3077" name="Rectangle 5">
            <a:extLst>
              <a:ext uri="{FF2B5EF4-FFF2-40B4-BE49-F238E27FC236}">
                <a16:creationId xmlns:a16="http://schemas.microsoft.com/office/drawing/2014/main" id="{552465CF-683F-4F8A-8355-077B0D3914DC}"/>
              </a:ext>
            </a:extLst>
          </p:cNvPr>
          <p:cNvSpPr>
            <a:spLocks noGrp="1" noChangeArrowheads="1"/>
          </p:cNvSpPr>
          <p:nvPr>
            <p:ph type="sldNum" sz="quarter" idx="3"/>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3EAA260E-24F2-4A57-8FD2-CB31674A0590}"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260195B5-8708-484E-8F4D-B30A52608896}"/>
              </a:ext>
            </a:extLst>
          </p:cNvPr>
          <p:cNvSpPr>
            <a:spLocks noGrp="1" noChangeArrowheads="1"/>
          </p:cNvSpPr>
          <p:nvPr>
            <p:ph type="hdr" sz="quarter"/>
          </p:nvPr>
        </p:nvSpPr>
        <p:spPr bwMode="auto">
          <a:xfrm>
            <a:off x="0" y="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eaLnBrk="1" hangingPunct="1">
              <a:defRPr sz="1200"/>
            </a:lvl1pPr>
          </a:lstStyle>
          <a:p>
            <a:pPr>
              <a:defRPr/>
            </a:pPr>
            <a:endParaRPr lang="en-US" altLang="zh-CN"/>
          </a:p>
        </p:txBody>
      </p:sp>
      <p:sp>
        <p:nvSpPr>
          <p:cNvPr id="2051" name="Rectangle 3">
            <a:extLst>
              <a:ext uri="{FF2B5EF4-FFF2-40B4-BE49-F238E27FC236}">
                <a16:creationId xmlns:a16="http://schemas.microsoft.com/office/drawing/2014/main" id="{AC1246FD-0F51-4B5A-B6B6-225A6E18B1FB}"/>
              </a:ext>
            </a:extLst>
          </p:cNvPr>
          <p:cNvSpPr>
            <a:spLocks noGrp="1" noChangeArrowheads="1"/>
          </p:cNvSpPr>
          <p:nvPr>
            <p:ph type="dt" idx="1"/>
          </p:nvPr>
        </p:nvSpPr>
        <p:spPr bwMode="auto">
          <a:xfrm>
            <a:off x="3886200" y="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en-US" altLang="zh-CN"/>
          </a:p>
        </p:txBody>
      </p:sp>
      <p:sp>
        <p:nvSpPr>
          <p:cNvPr id="3076" name="Rectangle 4">
            <a:extLst>
              <a:ext uri="{FF2B5EF4-FFF2-40B4-BE49-F238E27FC236}">
                <a16:creationId xmlns:a16="http://schemas.microsoft.com/office/drawing/2014/main" id="{E7380668-2A3A-4E34-8F33-8E1521F49564}"/>
              </a:ext>
            </a:extLst>
          </p:cNvPr>
          <p:cNvSpPr>
            <a:spLocks noChangeArrowheads="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a:extLst>
              <a:ext uri="{FF2B5EF4-FFF2-40B4-BE49-F238E27FC236}">
                <a16:creationId xmlns:a16="http://schemas.microsoft.com/office/drawing/2014/main" id="{A7A49320-A764-4603-8112-2B604017033C}"/>
              </a:ext>
            </a:extLst>
          </p:cNvPr>
          <p:cNvSpPr>
            <a:spLocks noGrp="1" noChangeArrowheads="1"/>
          </p:cNvSpPr>
          <p:nvPr>
            <p:ph type="body" sz="quarter" idx="3"/>
          </p:nvPr>
        </p:nvSpPr>
        <p:spPr bwMode="auto">
          <a:xfrm>
            <a:off x="914400" y="4343400"/>
            <a:ext cx="50292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noProof="0"/>
              <a:t>单击以编辑母版文本样式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2054" name="Rectangle 6">
            <a:extLst>
              <a:ext uri="{FF2B5EF4-FFF2-40B4-BE49-F238E27FC236}">
                <a16:creationId xmlns:a16="http://schemas.microsoft.com/office/drawing/2014/main" id="{68AF5C31-FB78-4787-B4E6-D967C4FB1948}"/>
              </a:ext>
            </a:extLst>
          </p:cNvPr>
          <p:cNvSpPr>
            <a:spLocks noGrp="1" noChangeArrowheads="1"/>
          </p:cNvSpPr>
          <p:nvPr>
            <p:ph type="ftr" sz="quarter" idx="4"/>
          </p:nvPr>
        </p:nvSpPr>
        <p:spPr bwMode="auto">
          <a:xfrm>
            <a:off x="0" y="868680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b" anchorCtr="0" compatLnSpc="1">
            <a:prstTxWarp prst="textNoShape">
              <a:avLst/>
            </a:prstTxWarp>
          </a:bodyPr>
          <a:lstStyle>
            <a:lvl1pPr eaLnBrk="1" hangingPunct="1">
              <a:defRPr sz="1200"/>
            </a:lvl1pPr>
          </a:lstStyle>
          <a:p>
            <a:pPr>
              <a:defRPr/>
            </a:pPr>
            <a:endParaRPr lang="en-US" altLang="zh-CN"/>
          </a:p>
        </p:txBody>
      </p:sp>
      <p:sp>
        <p:nvSpPr>
          <p:cNvPr id="2055" name="Rectangle 7">
            <a:extLst>
              <a:ext uri="{FF2B5EF4-FFF2-40B4-BE49-F238E27FC236}">
                <a16:creationId xmlns:a16="http://schemas.microsoft.com/office/drawing/2014/main" id="{59E69CB9-42DF-4C40-964E-A6C5551D2DB9}"/>
              </a:ext>
            </a:extLst>
          </p:cNvPr>
          <p:cNvSpPr>
            <a:spLocks noGrp="1" noChangeArrowheads="1"/>
          </p:cNvSpPr>
          <p:nvPr>
            <p:ph type="sldNum" sz="quarter" idx="5"/>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38CCF7BA-5031-4F13-87FA-9BEA6B82FDD7}"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宋体" pitchFamily="2" charset="-122"/>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宋体" pitchFamily="2" charset="-122"/>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宋体" pitchFamily="2" charset="-122"/>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宋体" pitchFamily="2" charset="-122"/>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幻灯片图像占位符 1">
            <a:extLst>
              <a:ext uri="{FF2B5EF4-FFF2-40B4-BE49-F238E27FC236}">
                <a16:creationId xmlns:a16="http://schemas.microsoft.com/office/drawing/2014/main" id="{0039F0BE-3440-43D3-8C12-09670939F35D}"/>
              </a:ext>
            </a:extLst>
          </p:cNvPr>
          <p:cNvSpPr>
            <a:spLocks noGrp="1" noRot="1" noChangeAspect="1" noChangeArrowheads="1" noTextEdit="1"/>
          </p:cNvSpPr>
          <p:nvPr>
            <p:ph type="sldImg"/>
          </p:nvPr>
        </p:nvSpPr>
        <p:spPr>
          <a:ln/>
        </p:spPr>
      </p:sp>
      <p:sp>
        <p:nvSpPr>
          <p:cNvPr id="8195" name="备注占位符 2">
            <a:extLst>
              <a:ext uri="{FF2B5EF4-FFF2-40B4-BE49-F238E27FC236}">
                <a16:creationId xmlns:a16="http://schemas.microsoft.com/office/drawing/2014/main" id="{632664A4-9F80-4715-B598-B1E61CABAC9E}"/>
              </a:ext>
            </a:extLst>
          </p:cNvPr>
          <p:cNvSpPr>
            <a:spLocks noGrp="1" noChangeArrowheads="1"/>
          </p:cNvSpPr>
          <p:nvPr>
            <p:ph type="body" idx="1"/>
          </p:nvPr>
        </p:nvSpPr>
        <p:spPr>
          <a:noFill/>
        </p:spPr>
        <p:txBody>
          <a:bodyPr/>
          <a:lstStyle/>
          <a:p>
            <a:r>
              <a:rPr lang="zh-CN" altLang="en-US"/>
              <a:t>个人企业：优点，灵活、易于管理；缺点，资金有限，限制发展。</a:t>
            </a:r>
            <a:endParaRPr lang="en-US" altLang="zh-CN"/>
          </a:p>
          <a:p>
            <a:r>
              <a:rPr lang="zh-CN" altLang="en-US"/>
              <a:t>合伙制企业：优点，资金规模有所加强，分工、专业化程度更高；缺点，容易出现多头领导。</a:t>
            </a:r>
            <a:endParaRPr lang="en-US" altLang="zh-CN"/>
          </a:p>
          <a:p>
            <a:r>
              <a:rPr lang="zh-CN" altLang="en-US"/>
              <a:t>公司制企业：优点，资金雄厚，规模生产；缺点，机构庞大，不易管理。</a:t>
            </a:r>
          </a:p>
        </p:txBody>
      </p:sp>
      <p:sp>
        <p:nvSpPr>
          <p:cNvPr id="8196" name="灯片编号占位符 3">
            <a:extLst>
              <a:ext uri="{FF2B5EF4-FFF2-40B4-BE49-F238E27FC236}">
                <a16:creationId xmlns:a16="http://schemas.microsoft.com/office/drawing/2014/main" id="{8709C916-5357-434B-83DC-FB06D8DA21C0}"/>
              </a:ext>
            </a:extLst>
          </p:cNvPr>
          <p:cNvSpPr>
            <a:spLocks noGrp="1"/>
          </p:cNvSpPr>
          <p:nvPr>
            <p:ph type="sldNum" sz="quarter" idx="5"/>
          </p:nvPr>
        </p:nvSpPr>
        <p:spPr>
          <a:noFill/>
        </p:spPr>
        <p:txBody>
          <a:bodyPr/>
          <a:lstStyle>
            <a:lvl1pPr>
              <a:defRPr kumimoji="1" sz="2400">
                <a:solidFill>
                  <a:schemeClr val="tx1"/>
                </a:solidFill>
                <a:latin typeface="Times New Roman" panose="02020603050405020304" pitchFamily="18" charset="0"/>
                <a:ea typeface="宋体" panose="02010600030101010101" pitchFamily="2" charset="-122"/>
              </a:defRPr>
            </a:lvl1pPr>
            <a:lvl2pPr marL="742950" indent="-285750">
              <a:defRPr kumimoji="1" sz="2400">
                <a:solidFill>
                  <a:schemeClr val="tx1"/>
                </a:solidFill>
                <a:latin typeface="Times New Roman" panose="02020603050405020304" pitchFamily="18" charset="0"/>
                <a:ea typeface="宋体" panose="02010600030101010101" pitchFamily="2" charset="-122"/>
              </a:defRPr>
            </a:lvl2pPr>
            <a:lvl3pPr marL="1143000" indent="-228600">
              <a:defRPr kumimoji="1" sz="2400">
                <a:solidFill>
                  <a:schemeClr val="tx1"/>
                </a:solidFill>
                <a:latin typeface="Times New Roman" panose="02020603050405020304" pitchFamily="18" charset="0"/>
                <a:ea typeface="宋体" panose="02010600030101010101" pitchFamily="2" charset="-122"/>
              </a:defRPr>
            </a:lvl3pPr>
            <a:lvl4pPr marL="1600200" indent="-228600">
              <a:defRPr kumimoji="1" sz="2400">
                <a:solidFill>
                  <a:schemeClr val="tx1"/>
                </a:solidFill>
                <a:latin typeface="Times New Roman" panose="02020603050405020304" pitchFamily="18" charset="0"/>
                <a:ea typeface="宋体" panose="02010600030101010101" pitchFamily="2" charset="-122"/>
              </a:defRPr>
            </a:lvl4pPr>
            <a:lvl5pPr marL="2057400" indent="-228600">
              <a:defRPr kumimoji="1"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9pPr>
          </a:lstStyle>
          <a:p>
            <a:fld id="{866F66FD-3F71-4921-8476-EBBDA72D4A21}" type="slidenum">
              <a:rPr lang="en-US" altLang="zh-CN" sz="1200" smtClean="0"/>
              <a:pPr/>
              <a:t>3</a:t>
            </a:fld>
            <a:endParaRPr lang="en-US" altLang="zh-CN" sz="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a:extLst>
              <a:ext uri="{FF2B5EF4-FFF2-40B4-BE49-F238E27FC236}">
                <a16:creationId xmlns:a16="http://schemas.microsoft.com/office/drawing/2014/main" id="{8B317EB4-BC72-41CB-8AA2-CB2A709284A8}"/>
              </a:ext>
            </a:extLst>
          </p:cNvPr>
          <p:cNvSpPr>
            <a:spLocks noGrp="1" noChangeArrowheads="1"/>
          </p:cNvSpPr>
          <p:nvPr>
            <p:ph type="sldNum" sz="quarter" idx="5"/>
          </p:nvPr>
        </p:nvSpPr>
        <p:spPr>
          <a:noFill/>
        </p:spPr>
        <p:txBody>
          <a:bodyPr/>
          <a:lstStyle>
            <a:lvl1pPr>
              <a:defRPr kumimoji="1" sz="2400">
                <a:solidFill>
                  <a:schemeClr val="tx1"/>
                </a:solidFill>
                <a:latin typeface="Times New Roman" panose="02020603050405020304" pitchFamily="18" charset="0"/>
                <a:ea typeface="宋体" panose="02010600030101010101" pitchFamily="2" charset="-122"/>
              </a:defRPr>
            </a:lvl1pPr>
            <a:lvl2pPr marL="742950" indent="-285750">
              <a:defRPr kumimoji="1" sz="2400">
                <a:solidFill>
                  <a:schemeClr val="tx1"/>
                </a:solidFill>
                <a:latin typeface="Times New Roman" panose="02020603050405020304" pitchFamily="18" charset="0"/>
                <a:ea typeface="宋体" panose="02010600030101010101" pitchFamily="2" charset="-122"/>
              </a:defRPr>
            </a:lvl2pPr>
            <a:lvl3pPr marL="1143000" indent="-228600">
              <a:defRPr kumimoji="1" sz="2400">
                <a:solidFill>
                  <a:schemeClr val="tx1"/>
                </a:solidFill>
                <a:latin typeface="Times New Roman" panose="02020603050405020304" pitchFamily="18" charset="0"/>
                <a:ea typeface="宋体" panose="02010600030101010101" pitchFamily="2" charset="-122"/>
              </a:defRPr>
            </a:lvl3pPr>
            <a:lvl4pPr marL="1600200" indent="-228600">
              <a:defRPr kumimoji="1" sz="2400">
                <a:solidFill>
                  <a:schemeClr val="tx1"/>
                </a:solidFill>
                <a:latin typeface="Times New Roman" panose="02020603050405020304" pitchFamily="18" charset="0"/>
                <a:ea typeface="宋体" panose="02010600030101010101" pitchFamily="2" charset="-122"/>
              </a:defRPr>
            </a:lvl4pPr>
            <a:lvl5pPr marL="2057400" indent="-228600">
              <a:defRPr kumimoji="1"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9pPr>
          </a:lstStyle>
          <a:p>
            <a:fld id="{549386CC-8032-4C10-A644-4C8233AD510D}" type="slidenum">
              <a:rPr lang="en-US" altLang="zh-CN" sz="1200" smtClean="0"/>
              <a:pPr/>
              <a:t>30</a:t>
            </a:fld>
            <a:endParaRPr lang="en-US" altLang="zh-CN" sz="1200"/>
          </a:p>
        </p:txBody>
      </p:sp>
      <p:sp>
        <p:nvSpPr>
          <p:cNvPr id="36867" name="Rectangle 2">
            <a:extLst>
              <a:ext uri="{FF2B5EF4-FFF2-40B4-BE49-F238E27FC236}">
                <a16:creationId xmlns:a16="http://schemas.microsoft.com/office/drawing/2014/main" id="{BE589D3B-27B4-4204-BE14-4F8A85E67454}"/>
              </a:ext>
            </a:extLst>
          </p:cNvPr>
          <p:cNvSpPr>
            <a:spLocks noChangeArrowheads="1" noTextEdit="1"/>
          </p:cNvSpPr>
          <p:nvPr>
            <p:ph type="sldImg"/>
          </p:nvPr>
        </p:nvSpPr>
        <p:spPr>
          <a:xfrm>
            <a:off x="1100138" y="676275"/>
            <a:ext cx="4610100" cy="3457575"/>
          </a:xfrm>
          <a:ln/>
        </p:spPr>
      </p:sp>
      <p:sp>
        <p:nvSpPr>
          <p:cNvPr id="36868" name="Rectangle 3">
            <a:extLst>
              <a:ext uri="{FF2B5EF4-FFF2-40B4-BE49-F238E27FC236}">
                <a16:creationId xmlns:a16="http://schemas.microsoft.com/office/drawing/2014/main" id="{0EBED068-3652-4973-9F43-01711CB988EF}"/>
              </a:ext>
            </a:extLst>
          </p:cNvPr>
          <p:cNvSpPr>
            <a:spLocks noGrp="1" noChangeArrowheads="1"/>
          </p:cNvSpPr>
          <p:nvPr>
            <p:ph type="body" idx="1"/>
          </p:nvPr>
        </p:nvSpPr>
        <p:spPr>
          <a:xfrm>
            <a:off x="896938" y="4357688"/>
            <a:ext cx="5013325" cy="4133850"/>
          </a:xfrm>
          <a:noFill/>
        </p:spPr>
        <p:txBody>
          <a:bodyPr/>
          <a:lstStyle/>
          <a:p>
            <a:pPr marL="123825" indent="-123825" eaLnBrk="1" hangingPunct="1"/>
            <a:endParaRPr lang="zh-CN" altLang="zh-C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a:extLst>
              <a:ext uri="{FF2B5EF4-FFF2-40B4-BE49-F238E27FC236}">
                <a16:creationId xmlns:a16="http://schemas.microsoft.com/office/drawing/2014/main" id="{695707CF-9095-4165-8EDE-B1EA18DD56BA}"/>
              </a:ext>
            </a:extLst>
          </p:cNvPr>
          <p:cNvSpPr>
            <a:spLocks noGrp="1" noChangeArrowheads="1"/>
          </p:cNvSpPr>
          <p:nvPr>
            <p:ph type="sldNum" sz="quarter" idx="5"/>
          </p:nvPr>
        </p:nvSpPr>
        <p:spPr>
          <a:noFill/>
        </p:spPr>
        <p:txBody>
          <a:bodyPr/>
          <a:lstStyle>
            <a:lvl1pPr>
              <a:defRPr kumimoji="1" sz="2400">
                <a:solidFill>
                  <a:schemeClr val="tx1"/>
                </a:solidFill>
                <a:latin typeface="Times New Roman" panose="02020603050405020304" pitchFamily="18" charset="0"/>
                <a:ea typeface="宋体" panose="02010600030101010101" pitchFamily="2" charset="-122"/>
              </a:defRPr>
            </a:lvl1pPr>
            <a:lvl2pPr marL="742950" indent="-285750">
              <a:defRPr kumimoji="1" sz="2400">
                <a:solidFill>
                  <a:schemeClr val="tx1"/>
                </a:solidFill>
                <a:latin typeface="Times New Roman" panose="02020603050405020304" pitchFamily="18" charset="0"/>
                <a:ea typeface="宋体" panose="02010600030101010101" pitchFamily="2" charset="-122"/>
              </a:defRPr>
            </a:lvl2pPr>
            <a:lvl3pPr marL="1143000" indent="-228600">
              <a:defRPr kumimoji="1" sz="2400">
                <a:solidFill>
                  <a:schemeClr val="tx1"/>
                </a:solidFill>
                <a:latin typeface="Times New Roman" panose="02020603050405020304" pitchFamily="18" charset="0"/>
                <a:ea typeface="宋体" panose="02010600030101010101" pitchFamily="2" charset="-122"/>
              </a:defRPr>
            </a:lvl3pPr>
            <a:lvl4pPr marL="1600200" indent="-228600">
              <a:defRPr kumimoji="1" sz="2400">
                <a:solidFill>
                  <a:schemeClr val="tx1"/>
                </a:solidFill>
                <a:latin typeface="Times New Roman" panose="02020603050405020304" pitchFamily="18" charset="0"/>
                <a:ea typeface="宋体" panose="02010600030101010101" pitchFamily="2" charset="-122"/>
              </a:defRPr>
            </a:lvl4pPr>
            <a:lvl5pPr marL="2057400" indent="-228600">
              <a:defRPr kumimoji="1"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9pPr>
          </a:lstStyle>
          <a:p>
            <a:fld id="{D89D6144-EDA3-44A4-8C45-9147E4D937A3}" type="slidenum">
              <a:rPr lang="en-US" altLang="zh-CN" sz="1200" smtClean="0"/>
              <a:pPr/>
              <a:t>31</a:t>
            </a:fld>
            <a:endParaRPr lang="en-US" altLang="zh-CN" sz="1200"/>
          </a:p>
        </p:txBody>
      </p:sp>
      <p:sp>
        <p:nvSpPr>
          <p:cNvPr id="38915" name="Rectangle 2">
            <a:extLst>
              <a:ext uri="{FF2B5EF4-FFF2-40B4-BE49-F238E27FC236}">
                <a16:creationId xmlns:a16="http://schemas.microsoft.com/office/drawing/2014/main" id="{C4D8DA0A-F55C-4AC9-9C79-8B40E97F7D1C}"/>
              </a:ext>
            </a:extLst>
          </p:cNvPr>
          <p:cNvSpPr>
            <a:spLocks noChangeArrowheads="1" noTextEdit="1"/>
          </p:cNvSpPr>
          <p:nvPr>
            <p:ph type="sldImg"/>
          </p:nvPr>
        </p:nvSpPr>
        <p:spPr>
          <a:xfrm>
            <a:off x="1100138" y="676275"/>
            <a:ext cx="4610100" cy="3457575"/>
          </a:xfrm>
          <a:ln/>
        </p:spPr>
      </p:sp>
      <p:sp>
        <p:nvSpPr>
          <p:cNvPr id="38916" name="Rectangle 3">
            <a:extLst>
              <a:ext uri="{FF2B5EF4-FFF2-40B4-BE49-F238E27FC236}">
                <a16:creationId xmlns:a16="http://schemas.microsoft.com/office/drawing/2014/main" id="{AE192416-7CBF-47EA-940E-1A6349B44FDE}"/>
              </a:ext>
            </a:extLst>
          </p:cNvPr>
          <p:cNvSpPr>
            <a:spLocks noGrp="1" noChangeArrowheads="1"/>
          </p:cNvSpPr>
          <p:nvPr>
            <p:ph type="body" idx="1"/>
          </p:nvPr>
        </p:nvSpPr>
        <p:spPr>
          <a:xfrm>
            <a:off x="896938" y="4357688"/>
            <a:ext cx="5013325" cy="4133850"/>
          </a:xfrm>
          <a:noFill/>
        </p:spPr>
        <p:txBody>
          <a:bodyPr/>
          <a:lstStyle/>
          <a:p>
            <a:pPr marL="123825" indent="-123825" eaLnBrk="1" hangingPunct="1"/>
            <a:endParaRPr lang="zh-CN" altLang="zh-CN"/>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a:extLst>
              <a:ext uri="{FF2B5EF4-FFF2-40B4-BE49-F238E27FC236}">
                <a16:creationId xmlns:a16="http://schemas.microsoft.com/office/drawing/2014/main" id="{41775A7E-449A-41CE-9092-A5639A771BFF}"/>
              </a:ext>
            </a:extLst>
          </p:cNvPr>
          <p:cNvSpPr>
            <a:spLocks noGrp="1" noChangeArrowheads="1"/>
          </p:cNvSpPr>
          <p:nvPr>
            <p:ph type="sldNum" sz="quarter" idx="5"/>
          </p:nvPr>
        </p:nvSpPr>
        <p:spPr>
          <a:noFill/>
        </p:spPr>
        <p:txBody>
          <a:bodyPr/>
          <a:lstStyle>
            <a:lvl1pPr>
              <a:defRPr kumimoji="1" sz="2400">
                <a:solidFill>
                  <a:schemeClr val="tx1"/>
                </a:solidFill>
                <a:latin typeface="Times New Roman" panose="02020603050405020304" pitchFamily="18" charset="0"/>
                <a:ea typeface="宋体" panose="02010600030101010101" pitchFamily="2" charset="-122"/>
              </a:defRPr>
            </a:lvl1pPr>
            <a:lvl2pPr marL="742950" indent="-285750">
              <a:defRPr kumimoji="1" sz="2400">
                <a:solidFill>
                  <a:schemeClr val="tx1"/>
                </a:solidFill>
                <a:latin typeface="Times New Roman" panose="02020603050405020304" pitchFamily="18" charset="0"/>
                <a:ea typeface="宋体" panose="02010600030101010101" pitchFamily="2" charset="-122"/>
              </a:defRPr>
            </a:lvl2pPr>
            <a:lvl3pPr marL="1143000" indent="-228600">
              <a:defRPr kumimoji="1" sz="2400">
                <a:solidFill>
                  <a:schemeClr val="tx1"/>
                </a:solidFill>
                <a:latin typeface="Times New Roman" panose="02020603050405020304" pitchFamily="18" charset="0"/>
                <a:ea typeface="宋体" panose="02010600030101010101" pitchFamily="2" charset="-122"/>
              </a:defRPr>
            </a:lvl3pPr>
            <a:lvl4pPr marL="1600200" indent="-228600">
              <a:defRPr kumimoji="1" sz="2400">
                <a:solidFill>
                  <a:schemeClr val="tx1"/>
                </a:solidFill>
                <a:latin typeface="Times New Roman" panose="02020603050405020304" pitchFamily="18" charset="0"/>
                <a:ea typeface="宋体" panose="02010600030101010101" pitchFamily="2" charset="-122"/>
              </a:defRPr>
            </a:lvl4pPr>
            <a:lvl5pPr marL="2057400" indent="-228600">
              <a:defRPr kumimoji="1"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9pPr>
          </a:lstStyle>
          <a:p>
            <a:fld id="{EBB132F9-1776-46CF-BB85-CE2270993BCA}" type="slidenum">
              <a:rPr lang="en-US" altLang="zh-CN" sz="1200" smtClean="0"/>
              <a:pPr/>
              <a:t>35</a:t>
            </a:fld>
            <a:endParaRPr lang="en-US" altLang="zh-CN" sz="1200"/>
          </a:p>
        </p:txBody>
      </p:sp>
      <p:sp>
        <p:nvSpPr>
          <p:cNvPr id="44035" name="Rectangle 2">
            <a:extLst>
              <a:ext uri="{FF2B5EF4-FFF2-40B4-BE49-F238E27FC236}">
                <a16:creationId xmlns:a16="http://schemas.microsoft.com/office/drawing/2014/main" id="{548A298B-568F-40AF-93C2-A663C08303D4}"/>
              </a:ext>
            </a:extLst>
          </p:cNvPr>
          <p:cNvSpPr>
            <a:spLocks noChangeArrowheads="1" noTextEdit="1"/>
          </p:cNvSpPr>
          <p:nvPr>
            <p:ph type="sldImg"/>
          </p:nvPr>
        </p:nvSpPr>
        <p:spPr>
          <a:xfrm>
            <a:off x="1100138" y="676275"/>
            <a:ext cx="4610100" cy="3457575"/>
          </a:xfrm>
          <a:ln/>
        </p:spPr>
      </p:sp>
      <p:sp>
        <p:nvSpPr>
          <p:cNvPr id="44036" name="Rectangle 3">
            <a:extLst>
              <a:ext uri="{FF2B5EF4-FFF2-40B4-BE49-F238E27FC236}">
                <a16:creationId xmlns:a16="http://schemas.microsoft.com/office/drawing/2014/main" id="{E8372376-C3EE-4C44-AB8C-46499DA10E93}"/>
              </a:ext>
            </a:extLst>
          </p:cNvPr>
          <p:cNvSpPr>
            <a:spLocks noGrp="1" noChangeArrowheads="1"/>
          </p:cNvSpPr>
          <p:nvPr>
            <p:ph type="body" idx="1"/>
          </p:nvPr>
        </p:nvSpPr>
        <p:spPr>
          <a:xfrm>
            <a:off x="896938" y="4357688"/>
            <a:ext cx="5013325" cy="4133850"/>
          </a:xfrm>
          <a:noFill/>
        </p:spPr>
        <p:txBody>
          <a:bodyPr/>
          <a:lstStyle/>
          <a:p>
            <a:pPr marL="123825" indent="-123825" eaLnBrk="1" hangingPunct="1"/>
            <a:endParaRPr lang="zh-CN" altLang="zh-CN"/>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a:extLst>
              <a:ext uri="{FF2B5EF4-FFF2-40B4-BE49-F238E27FC236}">
                <a16:creationId xmlns:a16="http://schemas.microsoft.com/office/drawing/2014/main" id="{7312BCDC-4B7C-49D3-92A4-414EFE645BD7}"/>
              </a:ext>
            </a:extLst>
          </p:cNvPr>
          <p:cNvSpPr>
            <a:spLocks noGrp="1" noChangeArrowheads="1"/>
          </p:cNvSpPr>
          <p:nvPr>
            <p:ph type="sldNum" sz="quarter" idx="5"/>
          </p:nvPr>
        </p:nvSpPr>
        <p:spPr>
          <a:noFill/>
        </p:spPr>
        <p:txBody>
          <a:bodyPr/>
          <a:lstStyle>
            <a:lvl1pPr>
              <a:defRPr kumimoji="1" sz="2400">
                <a:solidFill>
                  <a:schemeClr val="tx1"/>
                </a:solidFill>
                <a:latin typeface="Times New Roman" panose="02020603050405020304" pitchFamily="18" charset="0"/>
                <a:ea typeface="宋体" panose="02010600030101010101" pitchFamily="2" charset="-122"/>
              </a:defRPr>
            </a:lvl1pPr>
            <a:lvl2pPr marL="742950" indent="-285750">
              <a:defRPr kumimoji="1" sz="2400">
                <a:solidFill>
                  <a:schemeClr val="tx1"/>
                </a:solidFill>
                <a:latin typeface="Times New Roman" panose="02020603050405020304" pitchFamily="18" charset="0"/>
                <a:ea typeface="宋体" panose="02010600030101010101" pitchFamily="2" charset="-122"/>
              </a:defRPr>
            </a:lvl2pPr>
            <a:lvl3pPr marL="1143000" indent="-228600">
              <a:defRPr kumimoji="1" sz="2400">
                <a:solidFill>
                  <a:schemeClr val="tx1"/>
                </a:solidFill>
                <a:latin typeface="Times New Roman" panose="02020603050405020304" pitchFamily="18" charset="0"/>
                <a:ea typeface="宋体" panose="02010600030101010101" pitchFamily="2" charset="-122"/>
              </a:defRPr>
            </a:lvl3pPr>
            <a:lvl4pPr marL="1600200" indent="-228600">
              <a:defRPr kumimoji="1" sz="2400">
                <a:solidFill>
                  <a:schemeClr val="tx1"/>
                </a:solidFill>
                <a:latin typeface="Times New Roman" panose="02020603050405020304" pitchFamily="18" charset="0"/>
                <a:ea typeface="宋体" panose="02010600030101010101" pitchFamily="2" charset="-122"/>
              </a:defRPr>
            </a:lvl4pPr>
            <a:lvl5pPr marL="2057400" indent="-228600">
              <a:defRPr kumimoji="1"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9pPr>
          </a:lstStyle>
          <a:p>
            <a:fld id="{57C69649-25DD-4270-9A35-01A4C861AB7E}" type="slidenum">
              <a:rPr lang="en-US" altLang="zh-CN" sz="1200" smtClean="0"/>
              <a:pPr/>
              <a:t>42</a:t>
            </a:fld>
            <a:endParaRPr lang="en-US" altLang="zh-CN" sz="1200"/>
          </a:p>
        </p:txBody>
      </p:sp>
      <p:sp>
        <p:nvSpPr>
          <p:cNvPr id="52227" name="Rectangle 2">
            <a:extLst>
              <a:ext uri="{FF2B5EF4-FFF2-40B4-BE49-F238E27FC236}">
                <a16:creationId xmlns:a16="http://schemas.microsoft.com/office/drawing/2014/main" id="{92110448-343E-454B-A54F-70D97214ACA3}"/>
              </a:ext>
            </a:extLst>
          </p:cNvPr>
          <p:cNvSpPr>
            <a:spLocks noChangeArrowheads="1" noTextEdit="1"/>
          </p:cNvSpPr>
          <p:nvPr>
            <p:ph type="sldImg"/>
          </p:nvPr>
        </p:nvSpPr>
        <p:spPr>
          <a:xfrm>
            <a:off x="1100138" y="676275"/>
            <a:ext cx="4610100" cy="3457575"/>
          </a:xfrm>
          <a:ln/>
        </p:spPr>
      </p:sp>
      <p:sp>
        <p:nvSpPr>
          <p:cNvPr id="52228" name="Rectangle 3">
            <a:extLst>
              <a:ext uri="{FF2B5EF4-FFF2-40B4-BE49-F238E27FC236}">
                <a16:creationId xmlns:a16="http://schemas.microsoft.com/office/drawing/2014/main" id="{EC4E6904-7392-4007-9758-47DFA0670BA2}"/>
              </a:ext>
            </a:extLst>
          </p:cNvPr>
          <p:cNvSpPr>
            <a:spLocks noGrp="1" noChangeArrowheads="1"/>
          </p:cNvSpPr>
          <p:nvPr>
            <p:ph type="body" idx="1"/>
          </p:nvPr>
        </p:nvSpPr>
        <p:spPr>
          <a:xfrm>
            <a:off x="896938" y="4357688"/>
            <a:ext cx="5013325" cy="4133850"/>
          </a:xfrm>
          <a:noFill/>
        </p:spPr>
        <p:txBody>
          <a:bodyPr/>
          <a:lstStyle/>
          <a:p>
            <a:pPr marL="123825" indent="-123825" eaLnBrk="1" hangingPunct="1"/>
            <a:endParaRPr lang="zh-CN" altLang="zh-C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4" name="Freeform 2">
            <a:extLst>
              <a:ext uri="{FF2B5EF4-FFF2-40B4-BE49-F238E27FC236}">
                <a16:creationId xmlns:a16="http://schemas.microsoft.com/office/drawing/2014/main" id="{1CDC05FF-0BE0-4D40-ACE3-FEF8B884EEDD}"/>
              </a:ext>
            </a:extLst>
          </p:cNvPr>
          <p:cNvSpPr>
            <a:spLocks/>
          </p:cNvSpPr>
          <p:nvPr/>
        </p:nvSpPr>
        <p:spPr bwMode="gray">
          <a:xfrm>
            <a:off x="690563" y="3340100"/>
            <a:ext cx="7653337" cy="485775"/>
          </a:xfrm>
          <a:custGeom>
            <a:avLst/>
            <a:gdLst>
              <a:gd name="T0" fmla="*/ 2147483646 w 4128"/>
              <a:gd name="T1" fmla="*/ 2147483646 h 479"/>
              <a:gd name="T2" fmla="*/ 2147483646 w 4128"/>
              <a:gd name="T3" fmla="*/ 2147483646 h 479"/>
              <a:gd name="T4" fmla="*/ 2147483646 w 4128"/>
              <a:gd name="T5" fmla="*/ 2147483646 h 479"/>
              <a:gd name="T6" fmla="*/ 0 w 4128"/>
              <a:gd name="T7" fmla="*/ 2147483646 h 479"/>
              <a:gd name="T8" fmla="*/ 2147483646 w 4128"/>
              <a:gd name="T9" fmla="*/ 2147483646 h 47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28" h="479">
                <a:moveTo>
                  <a:pt x="163" y="200"/>
                </a:moveTo>
                <a:cubicBezTo>
                  <a:pt x="163" y="200"/>
                  <a:pt x="2054" y="0"/>
                  <a:pt x="4128" y="200"/>
                </a:cubicBezTo>
                <a:cubicBezTo>
                  <a:pt x="4128" y="200"/>
                  <a:pt x="4128" y="314"/>
                  <a:pt x="4128" y="429"/>
                </a:cubicBezTo>
                <a:cubicBezTo>
                  <a:pt x="2371" y="200"/>
                  <a:pt x="688" y="479"/>
                  <a:pt x="0" y="441"/>
                </a:cubicBezTo>
                <a:lnTo>
                  <a:pt x="163" y="200"/>
                </a:lnTo>
                <a:close/>
              </a:path>
            </a:pathLst>
          </a:custGeom>
          <a:solidFill>
            <a:schemeClr val="hlink">
              <a:alpha val="50195"/>
            </a:schemeClr>
          </a:solidFill>
          <a:ln>
            <a:noFill/>
          </a:ln>
          <a:extLst>
            <a:ext uri="{91240B29-F687-4F45-9708-019B960494DF}">
              <a14:hiddenLine xmlns:a14="http://schemas.microsoft.com/office/drawing/2010/main" w="9525">
                <a:solidFill>
                  <a:schemeClr val="tx1"/>
                </a:solidFill>
                <a:round/>
                <a:headEnd/>
                <a:tailEnd/>
              </a14:hiddenLine>
            </a:ext>
          </a:extLst>
        </p:spPr>
        <p:txBody>
          <a:bodyPr wrap="none" anchor="ctr"/>
          <a:lstStyle/>
          <a:p>
            <a:endParaRPr lang="zh-CN" altLang="en-US"/>
          </a:p>
        </p:txBody>
      </p:sp>
      <p:sp>
        <p:nvSpPr>
          <p:cNvPr id="46083" name="Rectangle 3"/>
          <p:cNvSpPr>
            <a:spLocks noGrp="1" noChangeArrowheads="1"/>
          </p:cNvSpPr>
          <p:nvPr>
            <p:ph type="ctrTitle"/>
          </p:nvPr>
        </p:nvSpPr>
        <p:spPr>
          <a:xfrm>
            <a:off x="685800" y="2286000"/>
            <a:ext cx="7772400" cy="1143000"/>
          </a:xfrm>
        </p:spPr>
        <p:txBody>
          <a:bodyPr/>
          <a:lstStyle>
            <a:lvl1pPr>
              <a:defRPr/>
            </a:lvl1pPr>
          </a:lstStyle>
          <a:p>
            <a:pPr lvl="0"/>
            <a:r>
              <a:rPr lang="zh-CN" altLang="en-US" noProof="0"/>
              <a:t>单击此处编辑母版标题样式</a:t>
            </a:r>
            <a:endParaRPr lang="zh-CN" altLang="zh-CN" noProof="0"/>
          </a:p>
        </p:txBody>
      </p:sp>
      <p:sp>
        <p:nvSpPr>
          <p:cNvPr id="46084" name="Rectangle 4"/>
          <p:cNvSpPr>
            <a:spLocks noGrp="1" noChangeArrowheads="1"/>
          </p:cNvSpPr>
          <p:nvPr>
            <p:ph type="subTitle" idx="1"/>
          </p:nvPr>
        </p:nvSpPr>
        <p:spPr>
          <a:xfrm>
            <a:off x="1371600" y="3886200"/>
            <a:ext cx="6400800" cy="1752600"/>
          </a:xfrm>
        </p:spPr>
        <p:txBody>
          <a:bodyPr/>
          <a:lstStyle>
            <a:lvl1pPr algn="ctr">
              <a:defRPr/>
            </a:lvl1pPr>
          </a:lstStyle>
          <a:p>
            <a:pPr lvl="0"/>
            <a:r>
              <a:rPr lang="zh-CN" altLang="en-US" noProof="0"/>
              <a:t>单击此处编辑母版副标题样式</a:t>
            </a:r>
          </a:p>
        </p:txBody>
      </p:sp>
      <p:sp>
        <p:nvSpPr>
          <p:cNvPr id="5" name="Rectangle 5">
            <a:extLst>
              <a:ext uri="{FF2B5EF4-FFF2-40B4-BE49-F238E27FC236}">
                <a16:creationId xmlns:a16="http://schemas.microsoft.com/office/drawing/2014/main" id="{3A0CE23E-97FC-4203-ABA2-96DC6AD00795}"/>
              </a:ext>
            </a:extLst>
          </p:cNvPr>
          <p:cNvSpPr>
            <a:spLocks noGrp="1" noChangeArrowheads="1"/>
          </p:cNvSpPr>
          <p:nvPr>
            <p:ph type="dt" sz="half" idx="10"/>
          </p:nvPr>
        </p:nvSpPr>
        <p:spPr/>
        <p:txBody>
          <a:bodyPr/>
          <a:lstStyle>
            <a:lvl1pPr>
              <a:defRPr>
                <a:solidFill>
                  <a:srgbClr val="578963"/>
                </a:solidFill>
              </a:defRPr>
            </a:lvl1pPr>
          </a:lstStyle>
          <a:p>
            <a:pPr>
              <a:defRPr/>
            </a:pPr>
            <a:endParaRPr lang="en-US" altLang="zh-CN"/>
          </a:p>
        </p:txBody>
      </p:sp>
      <p:sp>
        <p:nvSpPr>
          <p:cNvPr id="6" name="Rectangle 6">
            <a:extLst>
              <a:ext uri="{FF2B5EF4-FFF2-40B4-BE49-F238E27FC236}">
                <a16:creationId xmlns:a16="http://schemas.microsoft.com/office/drawing/2014/main" id="{C4CC65D9-99A2-4A1A-9DD6-5E1193B46E55}"/>
              </a:ext>
            </a:extLst>
          </p:cNvPr>
          <p:cNvSpPr>
            <a:spLocks noGrp="1" noChangeArrowheads="1"/>
          </p:cNvSpPr>
          <p:nvPr>
            <p:ph type="ftr" sz="quarter" idx="11"/>
          </p:nvPr>
        </p:nvSpPr>
        <p:spPr/>
        <p:txBody>
          <a:bodyPr/>
          <a:lstStyle>
            <a:lvl1pPr>
              <a:defRPr>
                <a:solidFill>
                  <a:srgbClr val="578963"/>
                </a:solidFill>
              </a:defRPr>
            </a:lvl1pPr>
          </a:lstStyle>
          <a:p>
            <a:pPr>
              <a:defRPr/>
            </a:pPr>
            <a:endParaRPr lang="en-US" altLang="zh-CN"/>
          </a:p>
        </p:txBody>
      </p:sp>
      <p:sp>
        <p:nvSpPr>
          <p:cNvPr id="7" name="Rectangle 7">
            <a:extLst>
              <a:ext uri="{FF2B5EF4-FFF2-40B4-BE49-F238E27FC236}">
                <a16:creationId xmlns:a16="http://schemas.microsoft.com/office/drawing/2014/main" id="{C129CC21-176D-4BF6-95FF-A7ECC750CD0C}"/>
              </a:ext>
            </a:extLst>
          </p:cNvPr>
          <p:cNvSpPr>
            <a:spLocks noGrp="1" noChangeArrowheads="1"/>
          </p:cNvSpPr>
          <p:nvPr>
            <p:ph type="sldNum" sz="quarter" idx="12"/>
          </p:nvPr>
        </p:nvSpPr>
        <p:spPr>
          <a:xfrm>
            <a:off x="5940425" y="6400800"/>
            <a:ext cx="3203575" cy="457200"/>
          </a:xfrm>
        </p:spPr>
        <p:txBody>
          <a:bodyPr/>
          <a:lstStyle>
            <a:lvl1pPr>
              <a:defRPr/>
            </a:lvl1pPr>
          </a:lstStyle>
          <a:p>
            <a:pPr>
              <a:defRPr/>
            </a:pPr>
            <a:fld id="{B9AAAF81-67CF-4A43-BB41-F36D1C1ACC52}" type="slidenum">
              <a:rPr lang="en-US" altLang="zh-CN"/>
              <a:pPr>
                <a:defRPr/>
              </a:pPr>
              <a:t>‹#›</a:t>
            </a:fld>
            <a:endParaRPr lang="en-US" altLang="zh-CN"/>
          </a:p>
        </p:txBody>
      </p:sp>
    </p:spTree>
    <p:extLst>
      <p:ext uri="{BB962C8B-B14F-4D97-AF65-F5344CB8AC3E}">
        <p14:creationId xmlns:p14="http://schemas.microsoft.com/office/powerpoint/2010/main" val="35356721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a:extLst>
              <a:ext uri="{FF2B5EF4-FFF2-40B4-BE49-F238E27FC236}">
                <a16:creationId xmlns:a16="http://schemas.microsoft.com/office/drawing/2014/main" id="{FB0F3A6E-A210-4BA7-B0F5-43D9FEAAEE46}"/>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a:extLst>
              <a:ext uri="{FF2B5EF4-FFF2-40B4-BE49-F238E27FC236}">
                <a16:creationId xmlns:a16="http://schemas.microsoft.com/office/drawing/2014/main" id="{7BE7E6DD-877A-46C4-AAFD-DF75CD716FAE}"/>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a:extLst>
              <a:ext uri="{FF2B5EF4-FFF2-40B4-BE49-F238E27FC236}">
                <a16:creationId xmlns:a16="http://schemas.microsoft.com/office/drawing/2014/main" id="{9B1000B9-1D0A-4BCA-9655-638E50375CB2}"/>
              </a:ext>
            </a:extLst>
          </p:cNvPr>
          <p:cNvSpPr>
            <a:spLocks noGrp="1" noChangeArrowheads="1"/>
          </p:cNvSpPr>
          <p:nvPr>
            <p:ph type="sldNum" sz="quarter" idx="12"/>
          </p:nvPr>
        </p:nvSpPr>
        <p:spPr>
          <a:ln/>
        </p:spPr>
        <p:txBody>
          <a:bodyPr/>
          <a:lstStyle>
            <a:lvl1pPr>
              <a:defRPr/>
            </a:lvl1pPr>
          </a:lstStyle>
          <a:p>
            <a:pPr>
              <a:defRPr/>
            </a:pPr>
            <a:fld id="{76DA19BC-8F32-4A90-893D-C60B16146ACC}" type="slidenum">
              <a:rPr lang="en-US" altLang="zh-CN"/>
              <a:pPr>
                <a:defRPr/>
              </a:pPr>
              <a:t>‹#›</a:t>
            </a:fld>
            <a:endParaRPr lang="en-US" altLang="zh-CN"/>
          </a:p>
        </p:txBody>
      </p:sp>
    </p:spTree>
    <p:extLst>
      <p:ext uri="{BB962C8B-B14F-4D97-AF65-F5344CB8AC3E}">
        <p14:creationId xmlns:p14="http://schemas.microsoft.com/office/powerpoint/2010/main" val="25627945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15100" y="333375"/>
            <a:ext cx="1943100" cy="561657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84213" y="333375"/>
            <a:ext cx="5678487" cy="561657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a:extLst>
              <a:ext uri="{FF2B5EF4-FFF2-40B4-BE49-F238E27FC236}">
                <a16:creationId xmlns:a16="http://schemas.microsoft.com/office/drawing/2014/main" id="{2C30BB84-854B-4EB6-8098-C9770C093135}"/>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a:extLst>
              <a:ext uri="{FF2B5EF4-FFF2-40B4-BE49-F238E27FC236}">
                <a16:creationId xmlns:a16="http://schemas.microsoft.com/office/drawing/2014/main" id="{F77F1129-8F2F-49CA-9422-CBD3AB84B15D}"/>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a:extLst>
              <a:ext uri="{FF2B5EF4-FFF2-40B4-BE49-F238E27FC236}">
                <a16:creationId xmlns:a16="http://schemas.microsoft.com/office/drawing/2014/main" id="{B92543A0-5EB1-4C5A-83AD-2B8F30D2F591}"/>
              </a:ext>
            </a:extLst>
          </p:cNvPr>
          <p:cNvSpPr>
            <a:spLocks noGrp="1" noChangeArrowheads="1"/>
          </p:cNvSpPr>
          <p:nvPr>
            <p:ph type="sldNum" sz="quarter" idx="12"/>
          </p:nvPr>
        </p:nvSpPr>
        <p:spPr>
          <a:ln/>
        </p:spPr>
        <p:txBody>
          <a:bodyPr/>
          <a:lstStyle>
            <a:lvl1pPr>
              <a:defRPr/>
            </a:lvl1pPr>
          </a:lstStyle>
          <a:p>
            <a:pPr>
              <a:defRPr/>
            </a:pPr>
            <a:fld id="{FB4D7D47-9BFB-427A-AF24-B14CAE402FA5}" type="slidenum">
              <a:rPr lang="en-US" altLang="zh-CN"/>
              <a:pPr>
                <a:defRPr/>
              </a:pPr>
              <a:t>‹#›</a:t>
            </a:fld>
            <a:endParaRPr lang="en-US" altLang="zh-CN"/>
          </a:p>
        </p:txBody>
      </p:sp>
    </p:spTree>
    <p:extLst>
      <p:ext uri="{BB962C8B-B14F-4D97-AF65-F5344CB8AC3E}">
        <p14:creationId xmlns:p14="http://schemas.microsoft.com/office/powerpoint/2010/main" val="42946266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685800" y="333375"/>
            <a:ext cx="7772400" cy="863600"/>
          </a:xfrm>
        </p:spPr>
        <p:txBody>
          <a:bodyPr/>
          <a:lstStyle/>
          <a:p>
            <a:r>
              <a:rPr lang="zh-CN" altLang="en-US"/>
              <a:t>单击此处编辑母版标题样式</a:t>
            </a:r>
          </a:p>
        </p:txBody>
      </p:sp>
      <p:sp>
        <p:nvSpPr>
          <p:cNvPr id="3" name="文本占位符 2"/>
          <p:cNvSpPr>
            <a:spLocks noGrp="1"/>
          </p:cNvSpPr>
          <p:nvPr>
            <p:ph type="body" sz="half" idx="1"/>
          </p:nvPr>
        </p:nvSpPr>
        <p:spPr>
          <a:xfrm>
            <a:off x="684213" y="1341438"/>
            <a:ext cx="3810000" cy="4608512"/>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6613" y="1341438"/>
            <a:ext cx="3810000" cy="4608512"/>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Rectangle 4">
            <a:extLst>
              <a:ext uri="{FF2B5EF4-FFF2-40B4-BE49-F238E27FC236}">
                <a16:creationId xmlns:a16="http://schemas.microsoft.com/office/drawing/2014/main" id="{6A29EA98-443D-4C37-B268-C7D841A347EC}"/>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a:extLst>
              <a:ext uri="{FF2B5EF4-FFF2-40B4-BE49-F238E27FC236}">
                <a16:creationId xmlns:a16="http://schemas.microsoft.com/office/drawing/2014/main" id="{F5EF6D49-915C-4F23-AEB8-05ADCF4CB7A5}"/>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a:extLst>
              <a:ext uri="{FF2B5EF4-FFF2-40B4-BE49-F238E27FC236}">
                <a16:creationId xmlns:a16="http://schemas.microsoft.com/office/drawing/2014/main" id="{702CF0DA-7673-4E67-9990-03B9C87B5996}"/>
              </a:ext>
            </a:extLst>
          </p:cNvPr>
          <p:cNvSpPr>
            <a:spLocks noGrp="1" noChangeArrowheads="1"/>
          </p:cNvSpPr>
          <p:nvPr>
            <p:ph type="sldNum" sz="quarter" idx="12"/>
          </p:nvPr>
        </p:nvSpPr>
        <p:spPr>
          <a:ln/>
        </p:spPr>
        <p:txBody>
          <a:bodyPr/>
          <a:lstStyle>
            <a:lvl1pPr>
              <a:defRPr/>
            </a:lvl1pPr>
          </a:lstStyle>
          <a:p>
            <a:pPr>
              <a:defRPr/>
            </a:pPr>
            <a:fld id="{7CB1D85B-FC8F-41BE-B914-2175713B47D1}" type="slidenum">
              <a:rPr lang="en-US" altLang="zh-CN"/>
              <a:pPr>
                <a:defRPr/>
              </a:pPr>
              <a:t>‹#›</a:t>
            </a:fld>
            <a:endParaRPr lang="en-US" altLang="zh-CN"/>
          </a:p>
        </p:txBody>
      </p:sp>
    </p:spTree>
    <p:extLst>
      <p:ext uri="{BB962C8B-B14F-4D97-AF65-F5344CB8AC3E}">
        <p14:creationId xmlns:p14="http://schemas.microsoft.com/office/powerpoint/2010/main" val="7087534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a:extLst>
              <a:ext uri="{FF2B5EF4-FFF2-40B4-BE49-F238E27FC236}">
                <a16:creationId xmlns:a16="http://schemas.microsoft.com/office/drawing/2014/main" id="{66579EE8-C3B3-46AC-9259-096EA1207897}"/>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a:extLst>
              <a:ext uri="{FF2B5EF4-FFF2-40B4-BE49-F238E27FC236}">
                <a16:creationId xmlns:a16="http://schemas.microsoft.com/office/drawing/2014/main" id="{6D7D71A4-BA2F-4011-AAB7-78388C268F4E}"/>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a:extLst>
              <a:ext uri="{FF2B5EF4-FFF2-40B4-BE49-F238E27FC236}">
                <a16:creationId xmlns:a16="http://schemas.microsoft.com/office/drawing/2014/main" id="{DA06E67E-67A4-4CD9-86CE-DBFD2B36762E}"/>
              </a:ext>
            </a:extLst>
          </p:cNvPr>
          <p:cNvSpPr>
            <a:spLocks noGrp="1" noChangeArrowheads="1"/>
          </p:cNvSpPr>
          <p:nvPr>
            <p:ph type="sldNum" sz="quarter" idx="12"/>
          </p:nvPr>
        </p:nvSpPr>
        <p:spPr>
          <a:ln/>
        </p:spPr>
        <p:txBody>
          <a:bodyPr/>
          <a:lstStyle>
            <a:lvl1pPr>
              <a:defRPr/>
            </a:lvl1pPr>
          </a:lstStyle>
          <a:p>
            <a:pPr>
              <a:defRPr/>
            </a:pPr>
            <a:fld id="{C9E86546-51F5-47D7-9831-DEB9F2DD1C50}" type="slidenum">
              <a:rPr lang="en-US" altLang="zh-CN"/>
              <a:pPr>
                <a:defRPr/>
              </a:pPr>
              <a:t>‹#›</a:t>
            </a:fld>
            <a:endParaRPr lang="en-US" altLang="zh-CN"/>
          </a:p>
        </p:txBody>
      </p:sp>
    </p:spTree>
    <p:extLst>
      <p:ext uri="{BB962C8B-B14F-4D97-AF65-F5344CB8AC3E}">
        <p14:creationId xmlns:p14="http://schemas.microsoft.com/office/powerpoint/2010/main" val="15569383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4" name="Rectangle 4">
            <a:extLst>
              <a:ext uri="{FF2B5EF4-FFF2-40B4-BE49-F238E27FC236}">
                <a16:creationId xmlns:a16="http://schemas.microsoft.com/office/drawing/2014/main" id="{81F475B4-0428-48F8-9FE2-6357224C3EBC}"/>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a:extLst>
              <a:ext uri="{FF2B5EF4-FFF2-40B4-BE49-F238E27FC236}">
                <a16:creationId xmlns:a16="http://schemas.microsoft.com/office/drawing/2014/main" id="{D403889C-4B10-4BE4-AF61-43A1F4177D0B}"/>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a:extLst>
              <a:ext uri="{FF2B5EF4-FFF2-40B4-BE49-F238E27FC236}">
                <a16:creationId xmlns:a16="http://schemas.microsoft.com/office/drawing/2014/main" id="{E0B01382-CFF1-4E06-80DB-AD0585C5C498}"/>
              </a:ext>
            </a:extLst>
          </p:cNvPr>
          <p:cNvSpPr>
            <a:spLocks noGrp="1" noChangeArrowheads="1"/>
          </p:cNvSpPr>
          <p:nvPr>
            <p:ph type="sldNum" sz="quarter" idx="12"/>
          </p:nvPr>
        </p:nvSpPr>
        <p:spPr>
          <a:ln/>
        </p:spPr>
        <p:txBody>
          <a:bodyPr/>
          <a:lstStyle>
            <a:lvl1pPr>
              <a:defRPr/>
            </a:lvl1pPr>
          </a:lstStyle>
          <a:p>
            <a:pPr>
              <a:defRPr/>
            </a:pPr>
            <a:fld id="{9F131DC2-9979-44A2-B447-E5FD5766433D}" type="slidenum">
              <a:rPr lang="en-US" altLang="zh-CN"/>
              <a:pPr>
                <a:defRPr/>
              </a:pPr>
              <a:t>‹#›</a:t>
            </a:fld>
            <a:endParaRPr lang="en-US" altLang="zh-CN"/>
          </a:p>
        </p:txBody>
      </p:sp>
    </p:spTree>
    <p:extLst>
      <p:ext uri="{BB962C8B-B14F-4D97-AF65-F5344CB8AC3E}">
        <p14:creationId xmlns:p14="http://schemas.microsoft.com/office/powerpoint/2010/main" val="4719981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84213" y="1341438"/>
            <a:ext cx="3810000" cy="46085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6613" y="1341438"/>
            <a:ext cx="3810000" cy="46085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Rectangle 4">
            <a:extLst>
              <a:ext uri="{FF2B5EF4-FFF2-40B4-BE49-F238E27FC236}">
                <a16:creationId xmlns:a16="http://schemas.microsoft.com/office/drawing/2014/main" id="{5B224335-11B2-4B1C-AB78-082361956D26}"/>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a:extLst>
              <a:ext uri="{FF2B5EF4-FFF2-40B4-BE49-F238E27FC236}">
                <a16:creationId xmlns:a16="http://schemas.microsoft.com/office/drawing/2014/main" id="{7D6A1A4B-438E-4C0D-97F4-E08A4B6936AB}"/>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a:extLst>
              <a:ext uri="{FF2B5EF4-FFF2-40B4-BE49-F238E27FC236}">
                <a16:creationId xmlns:a16="http://schemas.microsoft.com/office/drawing/2014/main" id="{134A8B7B-A953-420C-A41E-F6027555542C}"/>
              </a:ext>
            </a:extLst>
          </p:cNvPr>
          <p:cNvSpPr>
            <a:spLocks noGrp="1" noChangeArrowheads="1"/>
          </p:cNvSpPr>
          <p:nvPr>
            <p:ph type="sldNum" sz="quarter" idx="12"/>
          </p:nvPr>
        </p:nvSpPr>
        <p:spPr>
          <a:ln/>
        </p:spPr>
        <p:txBody>
          <a:bodyPr/>
          <a:lstStyle>
            <a:lvl1pPr>
              <a:defRPr/>
            </a:lvl1pPr>
          </a:lstStyle>
          <a:p>
            <a:pPr>
              <a:defRPr/>
            </a:pPr>
            <a:fld id="{079C4407-8B89-4528-9192-A6EBD6464976}" type="slidenum">
              <a:rPr lang="en-US" altLang="zh-CN"/>
              <a:pPr>
                <a:defRPr/>
              </a:pPr>
              <a:t>‹#›</a:t>
            </a:fld>
            <a:endParaRPr lang="en-US" altLang="zh-CN"/>
          </a:p>
        </p:txBody>
      </p:sp>
    </p:spTree>
    <p:extLst>
      <p:ext uri="{BB962C8B-B14F-4D97-AF65-F5344CB8AC3E}">
        <p14:creationId xmlns:p14="http://schemas.microsoft.com/office/powerpoint/2010/main" val="14159624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Rectangle 4">
            <a:extLst>
              <a:ext uri="{FF2B5EF4-FFF2-40B4-BE49-F238E27FC236}">
                <a16:creationId xmlns:a16="http://schemas.microsoft.com/office/drawing/2014/main" id="{2EC3576A-DAD4-4DF4-8271-14516D03718C}"/>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8" name="Rectangle 5">
            <a:extLst>
              <a:ext uri="{FF2B5EF4-FFF2-40B4-BE49-F238E27FC236}">
                <a16:creationId xmlns:a16="http://schemas.microsoft.com/office/drawing/2014/main" id="{819E6719-7130-4D28-A198-7337EA34187A}"/>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9" name="Rectangle 6">
            <a:extLst>
              <a:ext uri="{FF2B5EF4-FFF2-40B4-BE49-F238E27FC236}">
                <a16:creationId xmlns:a16="http://schemas.microsoft.com/office/drawing/2014/main" id="{41AE9018-D309-48B0-9E27-EC2CBC3F253D}"/>
              </a:ext>
            </a:extLst>
          </p:cNvPr>
          <p:cNvSpPr>
            <a:spLocks noGrp="1" noChangeArrowheads="1"/>
          </p:cNvSpPr>
          <p:nvPr>
            <p:ph type="sldNum" sz="quarter" idx="12"/>
          </p:nvPr>
        </p:nvSpPr>
        <p:spPr>
          <a:ln/>
        </p:spPr>
        <p:txBody>
          <a:bodyPr/>
          <a:lstStyle>
            <a:lvl1pPr>
              <a:defRPr/>
            </a:lvl1pPr>
          </a:lstStyle>
          <a:p>
            <a:pPr>
              <a:defRPr/>
            </a:pPr>
            <a:fld id="{273FB20F-8B93-4F36-A9F1-0E84974DA4ED}" type="slidenum">
              <a:rPr lang="en-US" altLang="zh-CN"/>
              <a:pPr>
                <a:defRPr/>
              </a:pPr>
              <a:t>‹#›</a:t>
            </a:fld>
            <a:endParaRPr lang="en-US" altLang="zh-CN"/>
          </a:p>
        </p:txBody>
      </p:sp>
    </p:spTree>
    <p:extLst>
      <p:ext uri="{BB962C8B-B14F-4D97-AF65-F5344CB8AC3E}">
        <p14:creationId xmlns:p14="http://schemas.microsoft.com/office/powerpoint/2010/main" val="42809950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Rectangle 4">
            <a:extLst>
              <a:ext uri="{FF2B5EF4-FFF2-40B4-BE49-F238E27FC236}">
                <a16:creationId xmlns:a16="http://schemas.microsoft.com/office/drawing/2014/main" id="{D282A1B4-A0E9-40BD-9341-EE5C533D0EA0}"/>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5">
            <a:extLst>
              <a:ext uri="{FF2B5EF4-FFF2-40B4-BE49-F238E27FC236}">
                <a16:creationId xmlns:a16="http://schemas.microsoft.com/office/drawing/2014/main" id="{05F53006-39A2-4CDD-B5DA-EFB36783B8B1}"/>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6">
            <a:extLst>
              <a:ext uri="{FF2B5EF4-FFF2-40B4-BE49-F238E27FC236}">
                <a16:creationId xmlns:a16="http://schemas.microsoft.com/office/drawing/2014/main" id="{50FD9890-3782-4BF7-B519-710DE752C2BC}"/>
              </a:ext>
            </a:extLst>
          </p:cNvPr>
          <p:cNvSpPr>
            <a:spLocks noGrp="1" noChangeArrowheads="1"/>
          </p:cNvSpPr>
          <p:nvPr>
            <p:ph type="sldNum" sz="quarter" idx="12"/>
          </p:nvPr>
        </p:nvSpPr>
        <p:spPr>
          <a:ln/>
        </p:spPr>
        <p:txBody>
          <a:bodyPr/>
          <a:lstStyle>
            <a:lvl1pPr>
              <a:defRPr/>
            </a:lvl1pPr>
          </a:lstStyle>
          <a:p>
            <a:pPr>
              <a:defRPr/>
            </a:pPr>
            <a:fld id="{CA05B58F-C977-41C6-A3B6-7A0A73ACE410}" type="slidenum">
              <a:rPr lang="en-US" altLang="zh-CN"/>
              <a:pPr>
                <a:defRPr/>
              </a:pPr>
              <a:t>‹#›</a:t>
            </a:fld>
            <a:endParaRPr lang="en-US" altLang="zh-CN"/>
          </a:p>
        </p:txBody>
      </p:sp>
    </p:spTree>
    <p:extLst>
      <p:ext uri="{BB962C8B-B14F-4D97-AF65-F5344CB8AC3E}">
        <p14:creationId xmlns:p14="http://schemas.microsoft.com/office/powerpoint/2010/main" val="26226574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49F9574A-CEDA-4D2D-8DF1-2C2492F84A69}"/>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3" name="Rectangle 5">
            <a:extLst>
              <a:ext uri="{FF2B5EF4-FFF2-40B4-BE49-F238E27FC236}">
                <a16:creationId xmlns:a16="http://schemas.microsoft.com/office/drawing/2014/main" id="{5175E995-2A27-4A04-BAE4-52EB07712A2E}"/>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4" name="Rectangle 6">
            <a:extLst>
              <a:ext uri="{FF2B5EF4-FFF2-40B4-BE49-F238E27FC236}">
                <a16:creationId xmlns:a16="http://schemas.microsoft.com/office/drawing/2014/main" id="{DE7071C0-55D4-4AF4-A34C-CC956CBDF196}"/>
              </a:ext>
            </a:extLst>
          </p:cNvPr>
          <p:cNvSpPr>
            <a:spLocks noGrp="1" noChangeArrowheads="1"/>
          </p:cNvSpPr>
          <p:nvPr>
            <p:ph type="sldNum" sz="quarter" idx="12"/>
          </p:nvPr>
        </p:nvSpPr>
        <p:spPr>
          <a:ln/>
        </p:spPr>
        <p:txBody>
          <a:bodyPr/>
          <a:lstStyle>
            <a:lvl1pPr>
              <a:defRPr/>
            </a:lvl1pPr>
          </a:lstStyle>
          <a:p>
            <a:pPr>
              <a:defRPr/>
            </a:pPr>
            <a:fld id="{6171478B-3FCC-4930-8D92-8749DE128BB8}" type="slidenum">
              <a:rPr lang="en-US" altLang="zh-CN"/>
              <a:pPr>
                <a:defRPr/>
              </a:pPr>
              <a:t>‹#›</a:t>
            </a:fld>
            <a:endParaRPr lang="en-US" altLang="zh-CN"/>
          </a:p>
        </p:txBody>
      </p:sp>
    </p:spTree>
    <p:extLst>
      <p:ext uri="{BB962C8B-B14F-4D97-AF65-F5344CB8AC3E}">
        <p14:creationId xmlns:p14="http://schemas.microsoft.com/office/powerpoint/2010/main" val="21050459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Rectangle 4">
            <a:extLst>
              <a:ext uri="{FF2B5EF4-FFF2-40B4-BE49-F238E27FC236}">
                <a16:creationId xmlns:a16="http://schemas.microsoft.com/office/drawing/2014/main" id="{8BDAA3CC-E45F-463D-9C0B-0B6AFDFEA245}"/>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a:extLst>
              <a:ext uri="{FF2B5EF4-FFF2-40B4-BE49-F238E27FC236}">
                <a16:creationId xmlns:a16="http://schemas.microsoft.com/office/drawing/2014/main" id="{1DB6EC83-194B-46C5-82E4-105DD7D8CF4D}"/>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a:extLst>
              <a:ext uri="{FF2B5EF4-FFF2-40B4-BE49-F238E27FC236}">
                <a16:creationId xmlns:a16="http://schemas.microsoft.com/office/drawing/2014/main" id="{D4C3D0E8-F86E-4141-8EC2-A2C3179009ED}"/>
              </a:ext>
            </a:extLst>
          </p:cNvPr>
          <p:cNvSpPr>
            <a:spLocks noGrp="1" noChangeArrowheads="1"/>
          </p:cNvSpPr>
          <p:nvPr>
            <p:ph type="sldNum" sz="quarter" idx="12"/>
          </p:nvPr>
        </p:nvSpPr>
        <p:spPr>
          <a:ln/>
        </p:spPr>
        <p:txBody>
          <a:bodyPr/>
          <a:lstStyle>
            <a:lvl1pPr>
              <a:defRPr/>
            </a:lvl1pPr>
          </a:lstStyle>
          <a:p>
            <a:pPr>
              <a:defRPr/>
            </a:pPr>
            <a:fld id="{321E3CB2-28B7-47AC-895F-A323724FFD98}" type="slidenum">
              <a:rPr lang="en-US" altLang="zh-CN"/>
              <a:pPr>
                <a:defRPr/>
              </a:pPr>
              <a:t>‹#›</a:t>
            </a:fld>
            <a:endParaRPr lang="en-US" altLang="zh-CN"/>
          </a:p>
        </p:txBody>
      </p:sp>
    </p:spTree>
    <p:extLst>
      <p:ext uri="{BB962C8B-B14F-4D97-AF65-F5344CB8AC3E}">
        <p14:creationId xmlns:p14="http://schemas.microsoft.com/office/powerpoint/2010/main" val="37564875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Rectangle 4">
            <a:extLst>
              <a:ext uri="{FF2B5EF4-FFF2-40B4-BE49-F238E27FC236}">
                <a16:creationId xmlns:a16="http://schemas.microsoft.com/office/drawing/2014/main" id="{9EE28021-8CD1-47D5-8319-81BB784F322B}"/>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a:extLst>
              <a:ext uri="{FF2B5EF4-FFF2-40B4-BE49-F238E27FC236}">
                <a16:creationId xmlns:a16="http://schemas.microsoft.com/office/drawing/2014/main" id="{069F30D9-CDEC-44D6-A3C1-10F4B4285D14}"/>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a:extLst>
              <a:ext uri="{FF2B5EF4-FFF2-40B4-BE49-F238E27FC236}">
                <a16:creationId xmlns:a16="http://schemas.microsoft.com/office/drawing/2014/main" id="{93CE3F1C-8CB1-458E-9C2E-6855B0DECB9F}"/>
              </a:ext>
            </a:extLst>
          </p:cNvPr>
          <p:cNvSpPr>
            <a:spLocks noGrp="1" noChangeArrowheads="1"/>
          </p:cNvSpPr>
          <p:nvPr>
            <p:ph type="sldNum" sz="quarter" idx="12"/>
          </p:nvPr>
        </p:nvSpPr>
        <p:spPr>
          <a:ln/>
        </p:spPr>
        <p:txBody>
          <a:bodyPr/>
          <a:lstStyle>
            <a:lvl1pPr>
              <a:defRPr/>
            </a:lvl1pPr>
          </a:lstStyle>
          <a:p>
            <a:pPr>
              <a:defRPr/>
            </a:pPr>
            <a:fld id="{E714EED8-06C4-478A-8694-E6BA460E7F02}" type="slidenum">
              <a:rPr lang="en-US" altLang="zh-CN"/>
              <a:pPr>
                <a:defRPr/>
              </a:pPr>
              <a:t>‹#›</a:t>
            </a:fld>
            <a:endParaRPr lang="en-US" altLang="zh-CN"/>
          </a:p>
        </p:txBody>
      </p:sp>
    </p:spTree>
    <p:extLst>
      <p:ext uri="{BB962C8B-B14F-4D97-AF65-F5344CB8AC3E}">
        <p14:creationId xmlns:p14="http://schemas.microsoft.com/office/powerpoint/2010/main" val="9763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ABDAEA48-DFD5-4223-813A-26F1CAABDBB4}"/>
              </a:ext>
            </a:extLst>
          </p:cNvPr>
          <p:cNvSpPr>
            <a:spLocks noGrp="1" noChangeArrowheads="1"/>
          </p:cNvSpPr>
          <p:nvPr>
            <p:ph type="title"/>
          </p:nvPr>
        </p:nvSpPr>
        <p:spPr bwMode="auto">
          <a:xfrm>
            <a:off x="685800" y="333375"/>
            <a:ext cx="7772400" cy="863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zh-CN" altLang="en-US"/>
              <a:t>单击此处编辑母版标题样式</a:t>
            </a:r>
          </a:p>
        </p:txBody>
      </p:sp>
      <p:sp>
        <p:nvSpPr>
          <p:cNvPr id="1027" name="Rectangle 3">
            <a:extLst>
              <a:ext uri="{FF2B5EF4-FFF2-40B4-BE49-F238E27FC236}">
                <a16:creationId xmlns:a16="http://schemas.microsoft.com/office/drawing/2014/main" id="{64108009-D1BE-4909-89FB-B5AD38DD584A}"/>
              </a:ext>
            </a:extLst>
          </p:cNvPr>
          <p:cNvSpPr>
            <a:spLocks noGrp="1" noChangeArrowheads="1"/>
          </p:cNvSpPr>
          <p:nvPr>
            <p:ph type="body" idx="1"/>
          </p:nvPr>
        </p:nvSpPr>
        <p:spPr bwMode="auto">
          <a:xfrm>
            <a:off x="684213" y="1341438"/>
            <a:ext cx="7772400" cy="46085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5060" name="Rectangle 4">
            <a:extLst>
              <a:ext uri="{FF2B5EF4-FFF2-40B4-BE49-F238E27FC236}">
                <a16:creationId xmlns:a16="http://schemas.microsoft.com/office/drawing/2014/main" id="{355EE486-98A1-4AB0-9B93-A140C359C12C}"/>
              </a:ext>
            </a:extLst>
          </p:cNvPr>
          <p:cNvSpPr>
            <a:spLocks noGrp="1" noChangeArrowheads="1"/>
          </p:cNvSpPr>
          <p:nvPr>
            <p:ph type="dt" sz="half" idx="2"/>
          </p:nvPr>
        </p:nvSpPr>
        <p:spPr bwMode="auto">
          <a:xfrm>
            <a:off x="685800" y="6248400"/>
            <a:ext cx="19050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eaLnBrk="1" hangingPunct="1">
              <a:spcBef>
                <a:spcPct val="50000"/>
              </a:spcBef>
              <a:defRPr sz="1400">
                <a:solidFill>
                  <a:schemeClr val="bg2"/>
                </a:solidFill>
              </a:defRPr>
            </a:lvl1pPr>
          </a:lstStyle>
          <a:p>
            <a:pPr>
              <a:defRPr/>
            </a:pPr>
            <a:endParaRPr lang="en-US" altLang="zh-CN"/>
          </a:p>
        </p:txBody>
      </p:sp>
      <p:sp>
        <p:nvSpPr>
          <p:cNvPr id="45061" name="Rectangle 5">
            <a:extLst>
              <a:ext uri="{FF2B5EF4-FFF2-40B4-BE49-F238E27FC236}">
                <a16:creationId xmlns:a16="http://schemas.microsoft.com/office/drawing/2014/main" id="{96AA8678-A2D3-49D1-B624-12A3E26424DF}"/>
              </a:ext>
            </a:extLst>
          </p:cNvPr>
          <p:cNvSpPr>
            <a:spLocks noGrp="1" noChangeArrowheads="1"/>
          </p:cNvSpPr>
          <p:nvPr>
            <p:ph type="ftr" sz="quarter" idx="3"/>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eaLnBrk="1" hangingPunct="1">
              <a:spcBef>
                <a:spcPct val="50000"/>
              </a:spcBef>
              <a:defRPr sz="1400">
                <a:solidFill>
                  <a:schemeClr val="bg2"/>
                </a:solidFill>
              </a:defRPr>
            </a:lvl1pPr>
          </a:lstStyle>
          <a:p>
            <a:pPr>
              <a:defRPr/>
            </a:pPr>
            <a:endParaRPr lang="en-US" altLang="zh-CN"/>
          </a:p>
        </p:txBody>
      </p:sp>
      <p:sp>
        <p:nvSpPr>
          <p:cNvPr id="45062" name="Rectangle 6">
            <a:extLst>
              <a:ext uri="{FF2B5EF4-FFF2-40B4-BE49-F238E27FC236}">
                <a16:creationId xmlns:a16="http://schemas.microsoft.com/office/drawing/2014/main" id="{A9318C98-795D-4582-BF61-FEDB24793972}"/>
              </a:ext>
            </a:extLst>
          </p:cNvPr>
          <p:cNvSpPr>
            <a:spLocks noGrp="1" noChangeArrowheads="1"/>
          </p:cNvSpPr>
          <p:nvPr>
            <p:ph type="sldNum" sz="quarter" idx="4"/>
          </p:nvPr>
        </p:nvSpPr>
        <p:spPr bwMode="auto">
          <a:xfrm>
            <a:off x="6156325" y="6400800"/>
            <a:ext cx="2987675"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r" eaLnBrk="1" hangingPunct="1">
              <a:spcBef>
                <a:spcPct val="50000"/>
              </a:spcBef>
              <a:defRPr>
                <a:solidFill>
                  <a:srgbClr val="0000CC"/>
                </a:solidFill>
              </a:defRPr>
            </a:lvl1pPr>
          </a:lstStyle>
          <a:p>
            <a:pPr>
              <a:defRPr/>
            </a:pPr>
            <a:fld id="{4F469A14-1013-4CED-A620-B91B908C50B2}"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3743" r:id="rId1"/>
    <p:sldLayoutId id="2147483732" r:id="rId2"/>
    <p:sldLayoutId id="2147483733" r:id="rId3"/>
    <p:sldLayoutId id="2147483734" r:id="rId4"/>
    <p:sldLayoutId id="2147483735" r:id="rId5"/>
    <p:sldLayoutId id="2147483736" r:id="rId6"/>
    <p:sldLayoutId id="2147483737" r:id="rId7"/>
    <p:sldLayoutId id="2147483738" r:id="rId8"/>
    <p:sldLayoutId id="2147483739" r:id="rId9"/>
    <p:sldLayoutId id="2147483740" r:id="rId10"/>
    <p:sldLayoutId id="2147483741" r:id="rId11"/>
    <p:sldLayoutId id="2147483742" r:id="rId12"/>
  </p:sldLayoutIdLst>
  <p:hf hdr="0" ftr="0" dt="0"/>
  <p:txStyles>
    <p:titleStyle>
      <a:lvl1pPr algn="l" rtl="0" eaLnBrk="0" fontAlgn="base" hangingPunct="0">
        <a:spcBef>
          <a:spcPct val="0"/>
        </a:spcBef>
        <a:spcAft>
          <a:spcPct val="0"/>
        </a:spcAft>
        <a:defRPr kumimoji="1" sz="3600">
          <a:solidFill>
            <a:schemeClr val="tx2"/>
          </a:solidFill>
          <a:latin typeface="+mj-lt"/>
          <a:ea typeface="+mj-ea"/>
          <a:cs typeface="+mj-cs"/>
        </a:defRPr>
      </a:lvl1pPr>
      <a:lvl2pPr algn="l" rtl="0" eaLnBrk="0" fontAlgn="base" hangingPunct="0">
        <a:spcBef>
          <a:spcPct val="0"/>
        </a:spcBef>
        <a:spcAft>
          <a:spcPct val="0"/>
        </a:spcAft>
        <a:defRPr kumimoji="1" sz="3600">
          <a:solidFill>
            <a:schemeClr val="tx2"/>
          </a:solidFill>
          <a:latin typeface="Times New Roman" pitchFamily="18" charset="0"/>
          <a:ea typeface="宋体" pitchFamily="2" charset="-122"/>
        </a:defRPr>
      </a:lvl2pPr>
      <a:lvl3pPr algn="l" rtl="0" eaLnBrk="0" fontAlgn="base" hangingPunct="0">
        <a:spcBef>
          <a:spcPct val="0"/>
        </a:spcBef>
        <a:spcAft>
          <a:spcPct val="0"/>
        </a:spcAft>
        <a:defRPr kumimoji="1" sz="3600">
          <a:solidFill>
            <a:schemeClr val="tx2"/>
          </a:solidFill>
          <a:latin typeface="Times New Roman" pitchFamily="18" charset="0"/>
          <a:ea typeface="宋体" pitchFamily="2" charset="-122"/>
        </a:defRPr>
      </a:lvl3pPr>
      <a:lvl4pPr algn="l" rtl="0" eaLnBrk="0" fontAlgn="base" hangingPunct="0">
        <a:spcBef>
          <a:spcPct val="0"/>
        </a:spcBef>
        <a:spcAft>
          <a:spcPct val="0"/>
        </a:spcAft>
        <a:defRPr kumimoji="1" sz="3600">
          <a:solidFill>
            <a:schemeClr val="tx2"/>
          </a:solidFill>
          <a:latin typeface="Times New Roman" pitchFamily="18" charset="0"/>
          <a:ea typeface="宋体" pitchFamily="2" charset="-122"/>
        </a:defRPr>
      </a:lvl4pPr>
      <a:lvl5pPr algn="l" rtl="0" eaLnBrk="0" fontAlgn="base" hangingPunct="0">
        <a:spcBef>
          <a:spcPct val="0"/>
        </a:spcBef>
        <a:spcAft>
          <a:spcPct val="0"/>
        </a:spcAft>
        <a:defRPr kumimoji="1" sz="3600">
          <a:solidFill>
            <a:schemeClr val="tx2"/>
          </a:solidFill>
          <a:latin typeface="Times New Roman" pitchFamily="18" charset="0"/>
          <a:ea typeface="宋体" pitchFamily="2" charset="-122"/>
        </a:defRPr>
      </a:lvl5pPr>
      <a:lvl6pPr marL="457200" algn="l" rtl="0" fontAlgn="base">
        <a:spcBef>
          <a:spcPct val="0"/>
        </a:spcBef>
        <a:spcAft>
          <a:spcPct val="0"/>
        </a:spcAft>
        <a:defRPr kumimoji="1" sz="3600">
          <a:solidFill>
            <a:schemeClr val="tx2"/>
          </a:solidFill>
          <a:latin typeface="Times New Roman" pitchFamily="18" charset="0"/>
          <a:ea typeface="宋体" pitchFamily="2" charset="-122"/>
        </a:defRPr>
      </a:lvl6pPr>
      <a:lvl7pPr marL="914400" algn="l" rtl="0" fontAlgn="base">
        <a:spcBef>
          <a:spcPct val="0"/>
        </a:spcBef>
        <a:spcAft>
          <a:spcPct val="0"/>
        </a:spcAft>
        <a:defRPr kumimoji="1" sz="3600">
          <a:solidFill>
            <a:schemeClr val="tx2"/>
          </a:solidFill>
          <a:latin typeface="Times New Roman" pitchFamily="18" charset="0"/>
          <a:ea typeface="宋体" pitchFamily="2" charset="-122"/>
        </a:defRPr>
      </a:lvl7pPr>
      <a:lvl8pPr marL="1371600" algn="l" rtl="0" fontAlgn="base">
        <a:spcBef>
          <a:spcPct val="0"/>
        </a:spcBef>
        <a:spcAft>
          <a:spcPct val="0"/>
        </a:spcAft>
        <a:defRPr kumimoji="1" sz="3600">
          <a:solidFill>
            <a:schemeClr val="tx2"/>
          </a:solidFill>
          <a:latin typeface="Times New Roman" pitchFamily="18" charset="0"/>
          <a:ea typeface="宋体" pitchFamily="2" charset="-122"/>
        </a:defRPr>
      </a:lvl8pPr>
      <a:lvl9pPr marL="1828800" algn="l" rtl="0" fontAlgn="base">
        <a:spcBef>
          <a:spcPct val="0"/>
        </a:spcBef>
        <a:spcAft>
          <a:spcPct val="0"/>
        </a:spcAft>
        <a:defRPr kumimoji="1" sz="3600">
          <a:solidFill>
            <a:schemeClr val="tx2"/>
          </a:solidFill>
          <a:latin typeface="Times New Roman" pitchFamily="18" charset="0"/>
          <a:ea typeface="宋体" pitchFamily="2" charset="-122"/>
        </a:defRPr>
      </a:lvl9pPr>
    </p:titleStyle>
    <p:bodyStyle>
      <a:lvl1pPr marL="342900" indent="-342900" algn="l" rtl="0" eaLnBrk="0" fontAlgn="base" hangingPunct="0">
        <a:spcBef>
          <a:spcPct val="20000"/>
        </a:spcBef>
        <a:spcAft>
          <a:spcPct val="0"/>
        </a:spcAft>
        <a:buClr>
          <a:schemeClr val="bg2"/>
        </a:buClr>
        <a:buFont typeface="Monotype Sorts" pitchFamily="2" charset="2"/>
        <a:defRPr kumimoji="1" sz="3200">
          <a:solidFill>
            <a:schemeClr val="tx1"/>
          </a:solidFill>
          <a:latin typeface="+mn-lt"/>
          <a:ea typeface="+mn-ea"/>
          <a:cs typeface="+mn-cs"/>
        </a:defRPr>
      </a:lvl1pPr>
      <a:lvl2pPr marL="820738" indent="-285750" algn="l" rtl="0" eaLnBrk="0" fontAlgn="base" hangingPunct="0">
        <a:spcBef>
          <a:spcPct val="20000"/>
        </a:spcBef>
        <a:spcAft>
          <a:spcPct val="0"/>
        </a:spcAft>
        <a:buClr>
          <a:schemeClr val="bg2"/>
        </a:buClr>
        <a:buSzPct val="50000"/>
        <a:buFont typeface="Monotype Sorts" pitchFamily="2" charset="2"/>
        <a:defRPr kumimoji="1" sz="2800">
          <a:solidFill>
            <a:schemeClr val="tx1"/>
          </a:solidFill>
          <a:latin typeface="+mn-lt"/>
          <a:ea typeface="+mn-ea"/>
        </a:defRPr>
      </a:lvl2pPr>
      <a:lvl3pPr marL="1228725" indent="-228600" algn="l" rtl="0" eaLnBrk="0" fontAlgn="base" hangingPunct="0">
        <a:spcBef>
          <a:spcPct val="20000"/>
        </a:spcBef>
        <a:spcAft>
          <a:spcPct val="0"/>
        </a:spcAft>
        <a:defRPr kumimoji="1" sz="2400">
          <a:solidFill>
            <a:schemeClr val="tx1"/>
          </a:solidFill>
          <a:latin typeface="+mn-lt"/>
          <a:ea typeface="+mn-ea"/>
        </a:defRPr>
      </a:lvl3pPr>
      <a:lvl4pPr marL="1636713"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8.png"/><Relationship Id="rId5" Type="http://schemas.openxmlformats.org/officeDocument/2006/relationships/image" Target="../media/image7.wmf"/><Relationship Id="rId4" Type="http://schemas.openxmlformats.org/officeDocument/2006/relationships/image" Target="../media/image6.w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8" Type="http://schemas.openxmlformats.org/officeDocument/2006/relationships/image" Target="../media/image12.emf"/><Relationship Id="rId3" Type="http://schemas.openxmlformats.org/officeDocument/2006/relationships/oleObject" Target="../embeddings/oleObject2.bin"/><Relationship Id="rId7"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11.emf"/><Relationship Id="rId5" Type="http://schemas.openxmlformats.org/officeDocument/2006/relationships/oleObject" Target="../embeddings/oleObject3.bin"/><Relationship Id="rId4" Type="http://schemas.openxmlformats.org/officeDocument/2006/relationships/image" Target="../media/image10.em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12.xml"/><Relationship Id="rId1" Type="http://schemas.openxmlformats.org/officeDocument/2006/relationships/vmlDrawing" Target="../drawings/vmlDrawing3.vml"/><Relationship Id="rId5" Type="http://schemas.openxmlformats.org/officeDocument/2006/relationships/image" Target="../media/image16.wmf"/><Relationship Id="rId4" Type="http://schemas.openxmlformats.org/officeDocument/2006/relationships/image" Target="../media/image15.png"/></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image" Target="../media/image19.wmf"/><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22.emf"/><Relationship Id="rId5" Type="http://schemas.openxmlformats.org/officeDocument/2006/relationships/oleObject" Target="../embeddings/oleObject7.bin"/><Relationship Id="rId4" Type="http://schemas.openxmlformats.org/officeDocument/2006/relationships/image" Target="../media/image21.wmf"/></Relationships>
</file>

<file path=ppt/slides/_rels/slide4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8" Type="http://schemas.openxmlformats.org/officeDocument/2006/relationships/oleObject" Target="../embeddings/oleObject10.bin"/><Relationship Id="rId3" Type="http://schemas.openxmlformats.org/officeDocument/2006/relationships/notesSlide" Target="../notesSlides/notesSlide5.xml"/><Relationship Id="rId7" Type="http://schemas.openxmlformats.org/officeDocument/2006/relationships/image" Target="../media/image24.emf"/><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oleObject" Target="../embeddings/oleObject9.bin"/><Relationship Id="rId5" Type="http://schemas.openxmlformats.org/officeDocument/2006/relationships/image" Target="../media/image23.emf"/><Relationship Id="rId4" Type="http://schemas.openxmlformats.org/officeDocument/2006/relationships/oleObject" Target="../embeddings/oleObject8.bin"/><Relationship Id="rId9" Type="http://schemas.openxmlformats.org/officeDocument/2006/relationships/image" Target="../media/image25.emf"/></Relationships>
</file>

<file path=ppt/slides/_rels/slide4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2.xml"/><Relationship Id="rId4" Type="http://schemas.openxmlformats.org/officeDocument/2006/relationships/image" Target="../media/image28.png"/></Relationships>
</file>

<file path=ppt/slides/_rels/slide44.xml.rels><?xml version="1.0" encoding="UTF-8" standalone="yes"?>
<Relationships xmlns="http://schemas.openxmlformats.org/package/2006/relationships"><Relationship Id="rId8" Type="http://schemas.openxmlformats.org/officeDocument/2006/relationships/image" Target="../media/image31.emf"/><Relationship Id="rId3" Type="http://schemas.openxmlformats.org/officeDocument/2006/relationships/oleObject" Target="../embeddings/oleObject11.bin"/><Relationship Id="rId7" Type="http://schemas.openxmlformats.org/officeDocument/2006/relationships/oleObject" Target="../embeddings/oleObject13.bin"/><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image" Target="../media/image30.emf"/><Relationship Id="rId5" Type="http://schemas.openxmlformats.org/officeDocument/2006/relationships/oleObject" Target="../embeddings/oleObject12.bin"/><Relationship Id="rId4" Type="http://schemas.openxmlformats.org/officeDocument/2006/relationships/image" Target="../media/image29.emf"/></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32.wmf"/><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7.xml"/><Relationship Id="rId1" Type="http://schemas.openxmlformats.org/officeDocument/2006/relationships/vmlDrawing" Target="../drawings/vmlDrawing7.vml"/><Relationship Id="rId6" Type="http://schemas.openxmlformats.org/officeDocument/2006/relationships/image" Target="../media/image35.wmf"/><Relationship Id="rId5" Type="http://schemas.openxmlformats.org/officeDocument/2006/relationships/oleObject" Target="../embeddings/oleObject15.bin"/><Relationship Id="rId4" Type="http://schemas.openxmlformats.org/officeDocument/2006/relationships/image" Target="../media/image34.wmf"/></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58D4D782-F2E2-4C1B-9AE4-457FA9A65B97}"/>
              </a:ext>
            </a:extLst>
          </p:cNvPr>
          <p:cNvSpPr>
            <a:spLocks noGrp="1" noChangeArrowheads="1"/>
          </p:cNvSpPr>
          <p:nvPr>
            <p:ph type="ctrTitle"/>
          </p:nvPr>
        </p:nvSpPr>
        <p:spPr>
          <a:xfrm>
            <a:off x="900113" y="1557338"/>
            <a:ext cx="7088187" cy="1582737"/>
          </a:xfrm>
          <a:noFill/>
        </p:spPr>
        <p:txBody>
          <a:bodyPr/>
          <a:lstStyle/>
          <a:p>
            <a:pPr eaLnBrk="1" hangingPunct="1"/>
            <a:r>
              <a:rPr lang="zh-CN" altLang="en-US" sz="6600" b="1">
                <a:solidFill>
                  <a:srgbClr val="660033"/>
                </a:solidFill>
                <a:latin typeface="华文中宋" panose="02010600040101010101" pitchFamily="2" charset="-122"/>
                <a:ea typeface="华文中宋" panose="02010600040101010101" pitchFamily="2" charset="-122"/>
              </a:rPr>
              <a:t>第四章 生产论   </a:t>
            </a:r>
          </a:p>
        </p:txBody>
      </p:sp>
      <p:pic>
        <p:nvPicPr>
          <p:cNvPr id="5123" name="Picture 8" descr="BD05219_">
            <a:extLst>
              <a:ext uri="{FF2B5EF4-FFF2-40B4-BE49-F238E27FC236}">
                <a16:creationId xmlns:a16="http://schemas.microsoft.com/office/drawing/2014/main" id="{7EEB712A-186E-4EC7-A238-8B791CA50E7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72225" y="5229225"/>
            <a:ext cx="2516188" cy="1181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4" name="Text Box 9">
            <a:extLst>
              <a:ext uri="{FF2B5EF4-FFF2-40B4-BE49-F238E27FC236}">
                <a16:creationId xmlns:a16="http://schemas.microsoft.com/office/drawing/2014/main" id="{4E635CC7-C8F0-4C81-A067-252C58A9CF12}"/>
              </a:ext>
            </a:extLst>
          </p:cNvPr>
          <p:cNvSpPr txBox="1">
            <a:spLocks noChangeArrowheads="1"/>
          </p:cNvSpPr>
          <p:nvPr/>
        </p:nvSpPr>
        <p:spPr bwMode="auto">
          <a:xfrm>
            <a:off x="3563938" y="3860800"/>
            <a:ext cx="4878387"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a:ea typeface="黑体" panose="02010609060101010101" pitchFamily="49" charset="-122"/>
              </a:rPr>
              <a:t>——</a:t>
            </a:r>
            <a:r>
              <a:rPr lang="zh-CN" altLang="en-US" sz="2400">
                <a:ea typeface="黑体" panose="02010609060101010101" pitchFamily="49" charset="-122"/>
              </a:rPr>
              <a:t>生产者（厂商）行为理论之一 </a:t>
            </a:r>
          </a:p>
        </p:txBody>
      </p:sp>
    </p:spTree>
  </p:cSld>
  <p:clrMapOvr>
    <a:masterClrMapping/>
  </p:clrMapOvr>
  <p:transition spd="slow">
    <p:split orient="vert"/>
  </p:transition>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2" name="灯片编号占位符 6">
            <a:extLst>
              <a:ext uri="{FF2B5EF4-FFF2-40B4-BE49-F238E27FC236}">
                <a16:creationId xmlns:a16="http://schemas.microsoft.com/office/drawing/2014/main" id="{5CD995DA-75B4-46D1-B7D4-F680CE75E080}"/>
              </a:ext>
            </a:extLst>
          </p:cNvPr>
          <p:cNvSpPr>
            <a:spLocks noGrp="1"/>
          </p:cNvSpPr>
          <p:nvPr>
            <p:ph type="sldNum" sz="quarter" idx="12"/>
          </p:nvPr>
        </p:nvSpPr>
        <p:spPr>
          <a:noFill/>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fld id="{E67CB87B-3143-46A0-932D-BDE90E9AE20B}" type="slidenum">
              <a:rPr lang="en-US" altLang="zh-CN" sz="2400" smtClean="0">
                <a:solidFill>
                  <a:srgbClr val="0000CC"/>
                </a:solidFill>
              </a:rPr>
              <a:pPr>
                <a:spcBef>
                  <a:spcPct val="50000"/>
                </a:spcBef>
                <a:buClrTx/>
                <a:buFontTx/>
                <a:buNone/>
              </a:pPr>
              <a:t>10</a:t>
            </a:fld>
            <a:endParaRPr lang="en-US" altLang="zh-CN" sz="2400">
              <a:solidFill>
                <a:srgbClr val="0000CC"/>
              </a:solidFill>
            </a:endParaRPr>
          </a:p>
        </p:txBody>
      </p:sp>
      <p:sp>
        <p:nvSpPr>
          <p:cNvPr id="352259" name="Rectangle 3">
            <a:extLst>
              <a:ext uri="{FF2B5EF4-FFF2-40B4-BE49-F238E27FC236}">
                <a16:creationId xmlns:a16="http://schemas.microsoft.com/office/drawing/2014/main" id="{20C17596-9F27-4E38-9CAD-D1A61272B470}"/>
              </a:ext>
            </a:extLst>
          </p:cNvPr>
          <p:cNvSpPr>
            <a:spLocks noGrp="1" noChangeArrowheads="1"/>
          </p:cNvSpPr>
          <p:nvPr>
            <p:ph type="body" sz="half" idx="1"/>
          </p:nvPr>
        </p:nvSpPr>
        <p:spPr>
          <a:xfrm>
            <a:off x="539750" y="1196975"/>
            <a:ext cx="8280400" cy="1512888"/>
          </a:xfrm>
          <a:solidFill>
            <a:srgbClr val="FFCC00"/>
          </a:solidFill>
          <a:ln w="38100" cap="flat" algn="ctr">
            <a:solidFill>
              <a:srgbClr val="CC66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marL="0" indent="0" eaLnBrk="1" hangingPunct="1">
              <a:buClr>
                <a:srgbClr val="3366FF"/>
              </a:buClr>
              <a:buSzPct val="95000"/>
              <a:buFont typeface="Wingdings" panose="05000000000000000000" pitchFamily="2" charset="2"/>
              <a:buNone/>
            </a:pPr>
            <a:r>
              <a:rPr lang="en-US" altLang="zh-CN" sz="2800" b="1">
                <a:solidFill>
                  <a:schemeClr val="tx2"/>
                </a:solidFill>
                <a:latin typeface="黑体" panose="02010609060101010101" pitchFamily="49" charset="-122"/>
                <a:ea typeface="黑体" panose="02010609060101010101" pitchFamily="49" charset="-122"/>
              </a:rPr>
              <a:t>1</a:t>
            </a:r>
            <a:r>
              <a:rPr lang="zh-CN" altLang="en-US" sz="2800" b="1">
                <a:solidFill>
                  <a:schemeClr val="tx2"/>
                </a:solidFill>
                <a:latin typeface="黑体" panose="02010609060101010101" pitchFamily="49" charset="-122"/>
                <a:ea typeface="黑体" panose="02010609060101010101" pitchFamily="49" charset="-122"/>
              </a:rPr>
              <a:t>、生产函数</a:t>
            </a:r>
          </a:p>
          <a:p>
            <a:pPr marL="0" indent="0" eaLnBrk="1" hangingPunct="1">
              <a:buClr>
                <a:srgbClr val="3366FF"/>
              </a:buClr>
              <a:buSzPct val="95000"/>
              <a:buFont typeface="Wingdings" panose="05000000000000000000" pitchFamily="2" charset="2"/>
              <a:buNone/>
            </a:pPr>
            <a:r>
              <a:rPr lang="zh-CN" altLang="en-US" sz="2400" b="1"/>
              <a:t>产量</a:t>
            </a:r>
            <a:r>
              <a:rPr lang="en-US" altLang="zh-CN" sz="2400" b="1"/>
              <a:t>Q</a:t>
            </a:r>
            <a:r>
              <a:rPr lang="zh-CN" altLang="en-US" sz="2400" b="1"/>
              <a:t>与生产要素</a:t>
            </a:r>
            <a:r>
              <a:rPr lang="en-US" altLang="zh-CN" sz="2400" b="1"/>
              <a:t>L</a:t>
            </a:r>
            <a:r>
              <a:rPr lang="zh-CN" altLang="en-US" sz="2400" b="1"/>
              <a:t>、</a:t>
            </a:r>
            <a:r>
              <a:rPr lang="en-US" altLang="zh-CN" sz="2400" b="1"/>
              <a:t>K</a:t>
            </a:r>
            <a:r>
              <a:rPr lang="zh-CN" altLang="en-US" sz="2400" b="1"/>
              <a:t>、</a:t>
            </a:r>
            <a:r>
              <a:rPr lang="en-US" altLang="zh-CN" sz="2400" b="1"/>
              <a:t>N</a:t>
            </a:r>
            <a:r>
              <a:rPr lang="zh-CN" altLang="en-US" sz="2400" b="1"/>
              <a:t>、</a:t>
            </a:r>
            <a:r>
              <a:rPr lang="en-US" altLang="zh-CN" sz="2400" b="1"/>
              <a:t>E</a:t>
            </a:r>
            <a:r>
              <a:rPr lang="zh-CN" altLang="en-US" sz="2400" b="1"/>
              <a:t>等投入存在着一定依存关系。</a:t>
            </a:r>
          </a:p>
          <a:p>
            <a:pPr marL="0" indent="0" eaLnBrk="1" hangingPunct="1">
              <a:buClr>
                <a:srgbClr val="3366FF"/>
              </a:buClr>
              <a:buSzPct val="95000"/>
              <a:buFont typeface="Wingdings" panose="05000000000000000000" pitchFamily="2" charset="2"/>
              <a:buNone/>
            </a:pPr>
            <a:r>
              <a:rPr lang="zh-CN" altLang="en-US" sz="2400" b="1"/>
              <a:t>  </a:t>
            </a:r>
            <a:r>
              <a:rPr lang="en-US" altLang="zh-CN" sz="2400" b="1"/>
              <a:t>Q = f</a:t>
            </a:r>
            <a:r>
              <a:rPr lang="zh-CN" altLang="en-US" sz="2400" b="1"/>
              <a:t>（</a:t>
            </a:r>
            <a:r>
              <a:rPr lang="en-US" altLang="zh-CN" sz="2400" b="1"/>
              <a:t>L</a:t>
            </a:r>
            <a:r>
              <a:rPr lang="zh-CN" altLang="en-US" sz="2400" b="1"/>
              <a:t>、</a:t>
            </a:r>
            <a:r>
              <a:rPr lang="en-US" altLang="zh-CN" sz="2400" b="1"/>
              <a:t>K</a:t>
            </a:r>
            <a:r>
              <a:rPr lang="zh-CN" altLang="en-US" sz="2400" b="1"/>
              <a:t>、</a:t>
            </a:r>
            <a:r>
              <a:rPr lang="en-US" altLang="zh-CN" sz="2400" b="1"/>
              <a:t>N</a:t>
            </a:r>
            <a:r>
              <a:rPr lang="zh-CN" altLang="en-US" sz="2400" b="1"/>
              <a:t>、</a:t>
            </a:r>
            <a:r>
              <a:rPr lang="en-US" altLang="zh-CN" sz="2400" b="1"/>
              <a:t>E</a:t>
            </a:r>
            <a:r>
              <a:rPr lang="zh-CN" altLang="en-US" sz="2400" b="1"/>
              <a:t>）</a:t>
            </a:r>
            <a:r>
              <a:rPr lang="en-US" altLang="zh-CN" sz="2400" b="1"/>
              <a:t>--- </a:t>
            </a:r>
            <a:r>
              <a:rPr lang="zh-CN" altLang="en-US" sz="2400" b="1"/>
              <a:t>生产函数</a:t>
            </a:r>
          </a:p>
        </p:txBody>
      </p:sp>
      <p:sp>
        <p:nvSpPr>
          <p:cNvPr id="352260" name="Rectangle 4">
            <a:extLst>
              <a:ext uri="{FF2B5EF4-FFF2-40B4-BE49-F238E27FC236}">
                <a16:creationId xmlns:a16="http://schemas.microsoft.com/office/drawing/2014/main" id="{0DF492FB-80C6-426C-AC45-057F9366076C}"/>
              </a:ext>
            </a:extLst>
          </p:cNvPr>
          <p:cNvSpPr>
            <a:spLocks noChangeArrowheads="1"/>
          </p:cNvSpPr>
          <p:nvPr/>
        </p:nvSpPr>
        <p:spPr bwMode="auto">
          <a:xfrm>
            <a:off x="539750" y="2852738"/>
            <a:ext cx="6767513" cy="892175"/>
          </a:xfrm>
          <a:prstGeom prst="rect">
            <a:avLst/>
          </a:prstGeom>
          <a:solidFill>
            <a:srgbClr val="FFCC00"/>
          </a:solidFill>
          <a:ln w="38100" algn="ctr">
            <a:solidFill>
              <a:srgbClr val="CC66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Clr>
                <a:srgbClr val="3366FF"/>
              </a:buClr>
              <a:buSzPct val="95000"/>
              <a:buFont typeface="Wingdings" panose="05000000000000000000" pitchFamily="2" charset="2"/>
              <a:buNone/>
            </a:pPr>
            <a:r>
              <a:rPr lang="zh-CN" altLang="en-US" sz="2400" b="1"/>
              <a:t>其中</a:t>
            </a:r>
            <a:r>
              <a:rPr lang="en-US" altLang="zh-CN" sz="2400" b="1"/>
              <a:t>N</a:t>
            </a:r>
            <a:r>
              <a:rPr lang="zh-CN" altLang="en-US" sz="2400" b="1"/>
              <a:t>是固定的，</a:t>
            </a:r>
            <a:r>
              <a:rPr lang="en-US" altLang="zh-CN" sz="2400" b="1"/>
              <a:t>E</a:t>
            </a:r>
            <a:r>
              <a:rPr lang="zh-CN" altLang="en-US" sz="2400" b="1"/>
              <a:t>难以估算，所以简化为：</a:t>
            </a:r>
          </a:p>
          <a:p>
            <a:pPr eaLnBrk="1" hangingPunct="1">
              <a:buClr>
                <a:srgbClr val="3366FF"/>
              </a:buClr>
              <a:buSzPct val="95000"/>
              <a:buFont typeface="Wingdings" panose="05000000000000000000" pitchFamily="2" charset="2"/>
              <a:buNone/>
            </a:pPr>
            <a:r>
              <a:rPr lang="en-US" altLang="zh-CN" sz="2400" b="1"/>
              <a:t>Q = f</a:t>
            </a:r>
            <a:r>
              <a:rPr lang="zh-CN" altLang="en-US" sz="2400" b="1"/>
              <a:t>（</a:t>
            </a:r>
            <a:r>
              <a:rPr lang="en-US" altLang="zh-CN" sz="2400" b="1"/>
              <a:t>L</a:t>
            </a:r>
            <a:r>
              <a:rPr lang="zh-CN" altLang="en-US" sz="2400" b="1"/>
              <a:t>、</a:t>
            </a:r>
            <a:r>
              <a:rPr lang="en-US" altLang="zh-CN" sz="2400" b="1"/>
              <a:t>K</a:t>
            </a:r>
            <a:r>
              <a:rPr lang="zh-CN" altLang="en-US" sz="2400" b="1"/>
              <a:t>）</a:t>
            </a:r>
          </a:p>
        </p:txBody>
      </p:sp>
      <p:sp>
        <p:nvSpPr>
          <p:cNvPr id="352261" name="Rectangle 5">
            <a:extLst>
              <a:ext uri="{FF2B5EF4-FFF2-40B4-BE49-F238E27FC236}">
                <a16:creationId xmlns:a16="http://schemas.microsoft.com/office/drawing/2014/main" id="{D80AE9E1-2935-4894-9FCB-34B1863B3A7E}"/>
              </a:ext>
            </a:extLst>
          </p:cNvPr>
          <p:cNvSpPr>
            <a:spLocks noChangeArrowheads="1"/>
          </p:cNvSpPr>
          <p:nvPr/>
        </p:nvSpPr>
        <p:spPr bwMode="auto">
          <a:xfrm>
            <a:off x="539750" y="3860800"/>
            <a:ext cx="8220075" cy="1225550"/>
          </a:xfrm>
          <a:prstGeom prst="rect">
            <a:avLst/>
          </a:prstGeom>
          <a:solidFill>
            <a:srgbClr val="FFCC00"/>
          </a:solidFill>
          <a:ln w="38100" algn="ctr">
            <a:solidFill>
              <a:srgbClr val="CC66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marL="342900" indent="-342900">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Clr>
                <a:srgbClr val="3366FF"/>
              </a:buClr>
              <a:buSzPct val="95000"/>
              <a:buFont typeface="Wingdings" panose="05000000000000000000" pitchFamily="2" charset="2"/>
              <a:buChar char="n"/>
            </a:pPr>
            <a:r>
              <a:rPr lang="zh-CN" altLang="en-US" sz="2400" b="1"/>
              <a:t>研究生产函数一般都以特定时期和既定生产技术水平作为前提条件；</a:t>
            </a:r>
          </a:p>
          <a:p>
            <a:pPr eaLnBrk="1" hangingPunct="1">
              <a:buClr>
                <a:srgbClr val="3366FF"/>
              </a:buClr>
              <a:buSzPct val="95000"/>
              <a:buFont typeface="Wingdings" panose="05000000000000000000" pitchFamily="2" charset="2"/>
              <a:buChar char="n"/>
            </a:pPr>
            <a:r>
              <a:rPr lang="zh-CN" altLang="en-US" sz="2400" b="1"/>
              <a:t>这些因素发生变动，形成新的生产函数。 </a:t>
            </a:r>
          </a:p>
        </p:txBody>
      </p:sp>
      <p:sp>
        <p:nvSpPr>
          <p:cNvPr id="352262" name="Rectangle 6">
            <a:extLst>
              <a:ext uri="{FF2B5EF4-FFF2-40B4-BE49-F238E27FC236}">
                <a16:creationId xmlns:a16="http://schemas.microsoft.com/office/drawing/2014/main" id="{C4CCB5AC-B32B-488D-8DFA-93149EC344C3}"/>
              </a:ext>
            </a:extLst>
          </p:cNvPr>
          <p:cNvSpPr>
            <a:spLocks noChangeArrowheads="1"/>
          </p:cNvSpPr>
          <p:nvPr/>
        </p:nvSpPr>
        <p:spPr bwMode="auto">
          <a:xfrm>
            <a:off x="539750" y="5229225"/>
            <a:ext cx="8220075" cy="1225550"/>
          </a:xfrm>
          <a:prstGeom prst="rect">
            <a:avLst/>
          </a:prstGeom>
          <a:solidFill>
            <a:srgbClr val="FFCC00"/>
          </a:solidFill>
          <a:ln w="38100" algn="ctr">
            <a:solidFill>
              <a:srgbClr val="CC66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marL="342900" indent="-342900">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Clr>
                <a:srgbClr val="3366FF"/>
              </a:buClr>
              <a:buSzPct val="95000"/>
              <a:buFont typeface="Wingdings" panose="05000000000000000000" pitchFamily="2" charset="2"/>
              <a:buChar char="n"/>
            </a:pPr>
            <a:r>
              <a:rPr lang="zh-CN" altLang="en-US" sz="2400" b="1"/>
              <a:t>生产函数表示在一定时期内，在技术水平不变的情况下，生产中所使用的各种生产要素的数量与所能生产的最大产量之间的关系，即生产中投入量与产出量的关系。</a:t>
            </a:r>
          </a:p>
        </p:txBody>
      </p:sp>
      <p:sp>
        <p:nvSpPr>
          <p:cNvPr id="15367" name="Rectangle 8">
            <a:extLst>
              <a:ext uri="{FF2B5EF4-FFF2-40B4-BE49-F238E27FC236}">
                <a16:creationId xmlns:a16="http://schemas.microsoft.com/office/drawing/2014/main" id="{4994FD25-D228-46E3-9B8C-DBFAA37819E9}"/>
              </a:ext>
            </a:extLst>
          </p:cNvPr>
          <p:cNvSpPr>
            <a:spLocks noChangeArrowheads="1"/>
          </p:cNvSpPr>
          <p:nvPr/>
        </p:nvSpPr>
        <p:spPr bwMode="auto">
          <a:xfrm>
            <a:off x="539750" y="404813"/>
            <a:ext cx="7631113" cy="533400"/>
          </a:xfrm>
          <a:prstGeom prst="rect">
            <a:avLst/>
          </a:prstGeom>
          <a:blipFill dpi="0" rotWithShape="1">
            <a:blip r:embed="rId2"/>
            <a:srcRect/>
            <a:tile tx="0" ty="0" sx="100000" sy="100000" flip="none" algn="tl"/>
          </a:blipFill>
          <a:ln w="38100" algn="ctr">
            <a:solidFill>
              <a:srgbClr val="CC66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marL="342900" indent="-342900">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lnSpc>
                <a:spcPct val="80000"/>
              </a:lnSpc>
              <a:buClr>
                <a:srgbClr val="3366FF"/>
              </a:buClr>
              <a:buSzPct val="95000"/>
              <a:buFont typeface="Wingdings" panose="05000000000000000000" pitchFamily="2" charset="2"/>
              <a:buNone/>
            </a:pPr>
            <a:r>
              <a:rPr lang="zh-CN" altLang="en-US" b="1">
                <a:latin typeface="黑体" panose="02010609060101010101" pitchFamily="49" charset="-122"/>
                <a:ea typeface="黑体" panose="02010609060101010101" pitchFamily="49" charset="-122"/>
              </a:rPr>
              <a:t>二、生产函数</a:t>
            </a:r>
          </a:p>
        </p:txBody>
      </p:sp>
    </p:spTree>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52259">
                                            <p:bg/>
                                          </p:spTgt>
                                        </p:tgtEl>
                                        <p:attrNameLst>
                                          <p:attrName>style.visibility</p:attrName>
                                        </p:attrNameLst>
                                      </p:cBhvr>
                                      <p:to>
                                        <p:strVal val="visible"/>
                                      </p:to>
                                    </p:set>
                                    <p:animEffect transition="in" filter="blinds(horizontal)">
                                      <p:cBhvr>
                                        <p:cTn id="7" dur="500"/>
                                        <p:tgtEl>
                                          <p:spTgt spid="352259">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52259">
                                            <p:txEl>
                                              <p:pRg st="0" end="0"/>
                                            </p:txEl>
                                          </p:spTgt>
                                        </p:tgtEl>
                                        <p:attrNameLst>
                                          <p:attrName>style.visibility</p:attrName>
                                        </p:attrNameLst>
                                      </p:cBhvr>
                                      <p:to>
                                        <p:strVal val="visible"/>
                                      </p:to>
                                    </p:set>
                                    <p:animEffect transition="in" filter="blinds(horizontal)">
                                      <p:cBhvr>
                                        <p:cTn id="12" dur="500"/>
                                        <p:tgtEl>
                                          <p:spTgt spid="352259">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52259">
                                            <p:txEl>
                                              <p:pRg st="1" end="1"/>
                                            </p:txEl>
                                          </p:spTgt>
                                        </p:tgtEl>
                                        <p:attrNameLst>
                                          <p:attrName>style.visibility</p:attrName>
                                        </p:attrNameLst>
                                      </p:cBhvr>
                                      <p:to>
                                        <p:strVal val="visible"/>
                                      </p:to>
                                    </p:set>
                                    <p:animEffect transition="in" filter="blinds(horizontal)">
                                      <p:cBhvr>
                                        <p:cTn id="17" dur="500"/>
                                        <p:tgtEl>
                                          <p:spTgt spid="352259">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52259">
                                            <p:txEl>
                                              <p:pRg st="2" end="2"/>
                                            </p:txEl>
                                          </p:spTgt>
                                        </p:tgtEl>
                                        <p:attrNameLst>
                                          <p:attrName>style.visibility</p:attrName>
                                        </p:attrNameLst>
                                      </p:cBhvr>
                                      <p:to>
                                        <p:strVal val="visible"/>
                                      </p:to>
                                    </p:set>
                                    <p:animEffect transition="in" filter="blinds(horizontal)">
                                      <p:cBhvr>
                                        <p:cTn id="22" dur="500"/>
                                        <p:tgtEl>
                                          <p:spTgt spid="352259">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52260"/>
                                        </p:tgtEl>
                                        <p:attrNameLst>
                                          <p:attrName>style.visibility</p:attrName>
                                        </p:attrNameLst>
                                      </p:cBhvr>
                                      <p:to>
                                        <p:strVal val="visible"/>
                                      </p:to>
                                    </p:set>
                                    <p:animEffect transition="in" filter="blinds(horizontal)">
                                      <p:cBhvr>
                                        <p:cTn id="27" dur="500"/>
                                        <p:tgtEl>
                                          <p:spTgt spid="352260"/>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352261"/>
                                        </p:tgtEl>
                                        <p:attrNameLst>
                                          <p:attrName>style.visibility</p:attrName>
                                        </p:attrNameLst>
                                      </p:cBhvr>
                                      <p:to>
                                        <p:strVal val="visible"/>
                                      </p:to>
                                    </p:set>
                                    <p:animEffect transition="in" filter="blinds(horizontal)">
                                      <p:cBhvr>
                                        <p:cTn id="32" dur="500"/>
                                        <p:tgtEl>
                                          <p:spTgt spid="352261"/>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352262"/>
                                        </p:tgtEl>
                                        <p:attrNameLst>
                                          <p:attrName>style.visibility</p:attrName>
                                        </p:attrNameLst>
                                      </p:cBhvr>
                                      <p:to>
                                        <p:strVal val="visible"/>
                                      </p:to>
                                    </p:set>
                                    <p:animEffect transition="in" filter="blinds(horizontal)">
                                      <p:cBhvr>
                                        <p:cTn id="37" dur="500"/>
                                        <p:tgtEl>
                                          <p:spTgt spid="3522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2259" grpId="0" build="p" animBg="1"/>
      <p:bldP spid="352260" grpId="0" animBg="1"/>
      <p:bldP spid="352261" grpId="0" animBg="1"/>
      <p:bldP spid="35226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灯片编号占位符 5">
            <a:extLst>
              <a:ext uri="{FF2B5EF4-FFF2-40B4-BE49-F238E27FC236}">
                <a16:creationId xmlns:a16="http://schemas.microsoft.com/office/drawing/2014/main" id="{27AB3172-4250-4A53-8AE3-CE3BB911B489}"/>
              </a:ext>
            </a:extLst>
          </p:cNvPr>
          <p:cNvSpPr>
            <a:spLocks noGrp="1"/>
          </p:cNvSpPr>
          <p:nvPr>
            <p:ph type="sldNum" sz="quarter" idx="12"/>
          </p:nvPr>
        </p:nvSpPr>
        <p:spPr>
          <a:noFill/>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fld id="{526B6CB0-B0A6-4BB9-9879-4009837CE423}" type="slidenum">
              <a:rPr lang="en-US" altLang="zh-CN" sz="2400" smtClean="0">
                <a:solidFill>
                  <a:srgbClr val="0000CC"/>
                </a:solidFill>
              </a:rPr>
              <a:pPr>
                <a:spcBef>
                  <a:spcPct val="50000"/>
                </a:spcBef>
                <a:buClrTx/>
                <a:buFontTx/>
                <a:buNone/>
              </a:pPr>
              <a:t>11</a:t>
            </a:fld>
            <a:endParaRPr lang="en-US" altLang="zh-CN" sz="2400">
              <a:solidFill>
                <a:srgbClr val="0000CC"/>
              </a:solidFill>
            </a:endParaRPr>
          </a:p>
        </p:txBody>
      </p:sp>
      <p:sp>
        <p:nvSpPr>
          <p:cNvPr id="16387" name="Rectangle 2">
            <a:extLst>
              <a:ext uri="{FF2B5EF4-FFF2-40B4-BE49-F238E27FC236}">
                <a16:creationId xmlns:a16="http://schemas.microsoft.com/office/drawing/2014/main" id="{96FA0F9B-ACB1-4B46-84DD-9366F6E3F321}"/>
              </a:ext>
            </a:extLst>
          </p:cNvPr>
          <p:cNvSpPr>
            <a:spLocks noGrp="1" noChangeArrowheads="1"/>
          </p:cNvSpPr>
          <p:nvPr>
            <p:ph type="title"/>
          </p:nvPr>
        </p:nvSpPr>
        <p:spPr>
          <a:xfrm>
            <a:off x="685800" y="333375"/>
            <a:ext cx="7702550" cy="863600"/>
          </a:xfrm>
        </p:spPr>
        <p:txBody>
          <a:bodyPr/>
          <a:lstStyle/>
          <a:p>
            <a:pPr eaLnBrk="1" hangingPunct="1"/>
            <a:r>
              <a:rPr lang="en-US" altLang="zh-CN"/>
              <a:t>2</a:t>
            </a:r>
            <a:r>
              <a:rPr lang="zh-CN" altLang="en-US"/>
              <a:t>、</a:t>
            </a:r>
            <a:r>
              <a:rPr lang="zh-CN" altLang="en-US" sz="3200" b="1"/>
              <a:t>固定比例生产函数</a:t>
            </a:r>
            <a:r>
              <a:rPr lang="zh-CN" altLang="en-US" sz="2400" b="1"/>
              <a:t>（里昂惕夫生产函数）</a:t>
            </a:r>
          </a:p>
        </p:txBody>
      </p:sp>
      <p:sp>
        <p:nvSpPr>
          <p:cNvPr id="302083" name="Rectangle 3">
            <a:extLst>
              <a:ext uri="{FF2B5EF4-FFF2-40B4-BE49-F238E27FC236}">
                <a16:creationId xmlns:a16="http://schemas.microsoft.com/office/drawing/2014/main" id="{A17517F5-844C-491D-BC7C-A93F9D149CA0}"/>
              </a:ext>
            </a:extLst>
          </p:cNvPr>
          <p:cNvSpPr>
            <a:spLocks noGrp="1" noChangeArrowheads="1"/>
          </p:cNvSpPr>
          <p:nvPr>
            <p:ph type="body" idx="1"/>
          </p:nvPr>
        </p:nvSpPr>
        <p:spPr>
          <a:xfrm>
            <a:off x="684213" y="1341438"/>
            <a:ext cx="7772400" cy="863600"/>
          </a:xfrm>
          <a:solidFill>
            <a:srgbClr val="FFCC00"/>
          </a:solidFill>
          <a:ln w="38100" cap="flat" algn="ctr">
            <a:solidFill>
              <a:srgbClr val="CC66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marL="0" indent="0" eaLnBrk="1" hangingPunct="1">
              <a:buClr>
                <a:srgbClr val="3366FF"/>
              </a:buClr>
              <a:buSzPct val="95000"/>
              <a:buFont typeface="Wingdings" panose="05000000000000000000" pitchFamily="2" charset="2"/>
              <a:buNone/>
            </a:pPr>
            <a:r>
              <a:rPr lang="zh-CN" altLang="en-US" sz="2400" b="1"/>
              <a:t>指在每一产量水平上任何要素投入量之间的比例都是固定的生产函数。</a:t>
            </a:r>
          </a:p>
        </p:txBody>
      </p:sp>
      <p:sp>
        <p:nvSpPr>
          <p:cNvPr id="302084" name="Rectangle 4">
            <a:extLst>
              <a:ext uri="{FF2B5EF4-FFF2-40B4-BE49-F238E27FC236}">
                <a16:creationId xmlns:a16="http://schemas.microsoft.com/office/drawing/2014/main" id="{A157B35F-3A41-4EFF-8EC7-A2596C1DD726}"/>
              </a:ext>
            </a:extLst>
          </p:cNvPr>
          <p:cNvSpPr>
            <a:spLocks noChangeArrowheads="1"/>
          </p:cNvSpPr>
          <p:nvPr/>
        </p:nvSpPr>
        <p:spPr bwMode="auto">
          <a:xfrm>
            <a:off x="684213" y="2349500"/>
            <a:ext cx="7772400" cy="1727200"/>
          </a:xfrm>
          <a:prstGeom prst="rect">
            <a:avLst/>
          </a:prstGeom>
          <a:solidFill>
            <a:srgbClr val="FFCC00"/>
          </a:solidFill>
          <a:ln w="38100" algn="ctr">
            <a:solidFill>
              <a:srgbClr val="CC66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Clr>
                <a:srgbClr val="3366FF"/>
              </a:buClr>
              <a:buSzPct val="95000"/>
              <a:buFont typeface="Wingdings" panose="05000000000000000000" pitchFamily="2" charset="2"/>
              <a:buNone/>
            </a:pPr>
            <a:r>
              <a:rPr lang="zh-CN" altLang="en-US" sz="2400" b="1"/>
              <a:t>假定只用</a:t>
            </a:r>
            <a:r>
              <a:rPr lang="en-US" altLang="zh-CN" sz="2400" b="1"/>
              <a:t>L</a:t>
            </a:r>
            <a:r>
              <a:rPr lang="zh-CN" altLang="en-US" sz="2400" b="1"/>
              <a:t>和</a:t>
            </a:r>
            <a:r>
              <a:rPr lang="en-US" altLang="zh-CN" sz="2400" b="1"/>
              <a:t>K</a:t>
            </a:r>
            <a:r>
              <a:rPr lang="zh-CN" altLang="en-US" sz="2400" b="1"/>
              <a:t>，则固定比例生产函数的通常形式为：</a:t>
            </a:r>
          </a:p>
          <a:p>
            <a:pPr eaLnBrk="1" hangingPunct="1">
              <a:buClr>
                <a:srgbClr val="3366FF"/>
              </a:buClr>
              <a:buSzPct val="95000"/>
              <a:buFont typeface="Wingdings" panose="05000000000000000000" pitchFamily="2" charset="2"/>
              <a:buNone/>
            </a:pPr>
            <a:r>
              <a:rPr lang="en-US" altLang="zh-CN" sz="2400" b="1"/>
              <a:t>Q=Minimum</a:t>
            </a:r>
            <a:r>
              <a:rPr lang="zh-CN" altLang="en-US" sz="2400" b="1"/>
              <a:t>（</a:t>
            </a:r>
            <a:r>
              <a:rPr lang="en-US" altLang="zh-CN" sz="2400" b="1"/>
              <a:t>L/u</a:t>
            </a:r>
            <a:r>
              <a:rPr lang="zh-CN" altLang="en-US" sz="2400" b="1"/>
              <a:t>，</a:t>
            </a:r>
            <a:r>
              <a:rPr lang="en-US" altLang="zh-CN" sz="2400" b="1"/>
              <a:t>K/v</a:t>
            </a:r>
            <a:r>
              <a:rPr lang="zh-CN" altLang="en-US" sz="2400" b="1"/>
              <a:t>）</a:t>
            </a:r>
          </a:p>
          <a:p>
            <a:pPr eaLnBrk="1" hangingPunct="1">
              <a:buClr>
                <a:srgbClr val="3366FF"/>
              </a:buClr>
              <a:buSzPct val="95000"/>
              <a:buFont typeface="Wingdings" panose="05000000000000000000" pitchFamily="2" charset="2"/>
              <a:buNone/>
            </a:pPr>
            <a:r>
              <a:rPr lang="en-US" altLang="zh-CN" sz="2400" b="1"/>
              <a:t>u</a:t>
            </a:r>
            <a:r>
              <a:rPr lang="zh-CN" altLang="en-US" sz="2400" b="1"/>
              <a:t>为固定的劳动生产系数（单位产量配备的劳动数）</a:t>
            </a:r>
          </a:p>
          <a:p>
            <a:pPr eaLnBrk="1" hangingPunct="1">
              <a:buClr>
                <a:srgbClr val="3366FF"/>
              </a:buClr>
              <a:buSzPct val="95000"/>
              <a:buFont typeface="Wingdings" panose="05000000000000000000" pitchFamily="2" charset="2"/>
              <a:buNone/>
            </a:pPr>
            <a:r>
              <a:rPr lang="en-US" altLang="zh-CN" sz="2400" b="1"/>
              <a:t>v</a:t>
            </a:r>
            <a:r>
              <a:rPr lang="zh-CN" altLang="en-US" sz="2400" b="1"/>
              <a:t>为固定的资本生产系数（单位产量配备的资本数）</a:t>
            </a:r>
          </a:p>
        </p:txBody>
      </p:sp>
      <p:sp>
        <p:nvSpPr>
          <p:cNvPr id="302085" name="Rectangle 5">
            <a:extLst>
              <a:ext uri="{FF2B5EF4-FFF2-40B4-BE49-F238E27FC236}">
                <a16:creationId xmlns:a16="http://schemas.microsoft.com/office/drawing/2014/main" id="{33B750DB-6FCB-4675-92B7-4D7B21E2D6AF}"/>
              </a:ext>
            </a:extLst>
          </p:cNvPr>
          <p:cNvSpPr>
            <a:spLocks noChangeArrowheads="1"/>
          </p:cNvSpPr>
          <p:nvPr/>
        </p:nvSpPr>
        <p:spPr bwMode="auto">
          <a:xfrm>
            <a:off x="684213" y="4221163"/>
            <a:ext cx="7772400" cy="1944687"/>
          </a:xfrm>
          <a:prstGeom prst="rect">
            <a:avLst/>
          </a:prstGeom>
          <a:solidFill>
            <a:srgbClr val="FFCC00"/>
          </a:solidFill>
          <a:ln w="38100" algn="ctr">
            <a:solidFill>
              <a:srgbClr val="CC66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Clr>
                <a:srgbClr val="3366FF"/>
              </a:buClr>
              <a:buSzPct val="95000"/>
              <a:buFont typeface="Wingdings" panose="05000000000000000000" pitchFamily="2" charset="2"/>
              <a:buNone/>
            </a:pPr>
            <a:r>
              <a:rPr lang="zh-CN" altLang="en-US" sz="2400" b="1"/>
              <a:t>在固定比例生产函数下，产量取决于较小比值的那一要素。</a:t>
            </a:r>
          </a:p>
          <a:p>
            <a:pPr eaLnBrk="1" hangingPunct="1">
              <a:buClr>
                <a:srgbClr val="3366FF"/>
              </a:buClr>
              <a:buSzPct val="95000"/>
              <a:buFont typeface="Wingdings" panose="05000000000000000000" pitchFamily="2" charset="2"/>
              <a:buNone/>
            </a:pPr>
            <a:r>
              <a:rPr lang="zh-CN" altLang="en-US" sz="2400" b="1"/>
              <a:t>产量的增加，必须有</a:t>
            </a:r>
            <a:r>
              <a:rPr lang="en-US" altLang="zh-CN" sz="2400" b="1"/>
              <a:t>L</a:t>
            </a:r>
            <a:r>
              <a:rPr lang="zh-CN" altLang="en-US" sz="2400" b="1"/>
              <a:t>、</a:t>
            </a:r>
            <a:r>
              <a:rPr lang="en-US" altLang="zh-CN" sz="2400" b="1"/>
              <a:t>K</a:t>
            </a:r>
            <a:r>
              <a:rPr lang="zh-CN" altLang="en-US" sz="2400" b="1"/>
              <a:t>按规定比例同时增加，若其中之一数量不变，单独增加另一要素量，则产量不变。</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02083">
                                            <p:bg/>
                                          </p:spTgt>
                                        </p:tgtEl>
                                        <p:attrNameLst>
                                          <p:attrName>style.visibility</p:attrName>
                                        </p:attrNameLst>
                                      </p:cBhvr>
                                      <p:to>
                                        <p:strVal val="visible"/>
                                      </p:to>
                                    </p:set>
                                    <p:animEffect transition="in" filter="blinds(horizontal)">
                                      <p:cBhvr>
                                        <p:cTn id="7" dur="500"/>
                                        <p:tgtEl>
                                          <p:spTgt spid="302083">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02083">
                                            <p:txEl>
                                              <p:pRg st="0" end="0"/>
                                            </p:txEl>
                                          </p:spTgt>
                                        </p:tgtEl>
                                        <p:attrNameLst>
                                          <p:attrName>style.visibility</p:attrName>
                                        </p:attrNameLst>
                                      </p:cBhvr>
                                      <p:to>
                                        <p:strVal val="visible"/>
                                      </p:to>
                                    </p:set>
                                    <p:animEffect transition="in" filter="blinds(horizontal)">
                                      <p:cBhvr>
                                        <p:cTn id="12" dur="500"/>
                                        <p:tgtEl>
                                          <p:spTgt spid="302083">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02084"/>
                                        </p:tgtEl>
                                        <p:attrNameLst>
                                          <p:attrName>style.visibility</p:attrName>
                                        </p:attrNameLst>
                                      </p:cBhvr>
                                      <p:to>
                                        <p:strVal val="visible"/>
                                      </p:to>
                                    </p:set>
                                    <p:animEffect transition="in" filter="blinds(horizontal)">
                                      <p:cBhvr>
                                        <p:cTn id="17" dur="500"/>
                                        <p:tgtEl>
                                          <p:spTgt spid="302084"/>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02085"/>
                                        </p:tgtEl>
                                        <p:attrNameLst>
                                          <p:attrName>style.visibility</p:attrName>
                                        </p:attrNameLst>
                                      </p:cBhvr>
                                      <p:to>
                                        <p:strVal val="visible"/>
                                      </p:to>
                                    </p:set>
                                    <p:animEffect transition="in" filter="blinds(horizontal)">
                                      <p:cBhvr>
                                        <p:cTn id="22" dur="500"/>
                                        <p:tgtEl>
                                          <p:spTgt spid="3020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2083" grpId="0" build="p" animBg="1"/>
      <p:bldP spid="302084" grpId="0" animBg="1"/>
      <p:bldP spid="30208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灯片编号占位符 5">
            <a:extLst>
              <a:ext uri="{FF2B5EF4-FFF2-40B4-BE49-F238E27FC236}">
                <a16:creationId xmlns:a16="http://schemas.microsoft.com/office/drawing/2014/main" id="{65D15C7C-98FE-4FF2-9E88-121CA912336F}"/>
              </a:ext>
            </a:extLst>
          </p:cNvPr>
          <p:cNvSpPr>
            <a:spLocks noGrp="1"/>
          </p:cNvSpPr>
          <p:nvPr>
            <p:ph type="sldNum" sz="quarter" idx="12"/>
          </p:nvPr>
        </p:nvSpPr>
        <p:spPr>
          <a:noFill/>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fld id="{38A5BA4F-A2E4-4539-9CB3-C0C7DBF1F3A1}" type="slidenum">
              <a:rPr lang="en-US" altLang="zh-CN" sz="2400" smtClean="0">
                <a:solidFill>
                  <a:srgbClr val="0000CC"/>
                </a:solidFill>
              </a:rPr>
              <a:pPr>
                <a:spcBef>
                  <a:spcPct val="50000"/>
                </a:spcBef>
                <a:buClrTx/>
                <a:buFontTx/>
                <a:buNone/>
              </a:pPr>
              <a:t>12</a:t>
            </a:fld>
            <a:endParaRPr lang="en-US" altLang="zh-CN" sz="2400">
              <a:solidFill>
                <a:srgbClr val="0000CC"/>
              </a:solidFill>
            </a:endParaRPr>
          </a:p>
        </p:txBody>
      </p:sp>
      <p:sp>
        <p:nvSpPr>
          <p:cNvPr id="17411" name="Rectangle 2">
            <a:extLst>
              <a:ext uri="{FF2B5EF4-FFF2-40B4-BE49-F238E27FC236}">
                <a16:creationId xmlns:a16="http://schemas.microsoft.com/office/drawing/2014/main" id="{C158AD8B-83DF-4A5E-A8F9-2731E508FF97}"/>
              </a:ext>
            </a:extLst>
          </p:cNvPr>
          <p:cNvSpPr>
            <a:spLocks noGrp="1" noChangeArrowheads="1"/>
          </p:cNvSpPr>
          <p:nvPr>
            <p:ph type="title"/>
          </p:nvPr>
        </p:nvSpPr>
        <p:spPr/>
        <p:txBody>
          <a:bodyPr/>
          <a:lstStyle/>
          <a:p>
            <a:pPr eaLnBrk="1" hangingPunct="1"/>
            <a:endParaRPr lang="zh-CN" altLang="zh-CN"/>
          </a:p>
        </p:txBody>
      </p:sp>
      <p:sp>
        <p:nvSpPr>
          <p:cNvPr id="17412" name="Rectangle 3">
            <a:extLst>
              <a:ext uri="{FF2B5EF4-FFF2-40B4-BE49-F238E27FC236}">
                <a16:creationId xmlns:a16="http://schemas.microsoft.com/office/drawing/2014/main" id="{0FCF06D9-6C63-4710-8BB9-6B36D7D564D4}"/>
              </a:ext>
            </a:extLst>
          </p:cNvPr>
          <p:cNvSpPr>
            <a:spLocks noGrp="1" noChangeArrowheads="1"/>
          </p:cNvSpPr>
          <p:nvPr>
            <p:ph type="body" idx="1"/>
          </p:nvPr>
        </p:nvSpPr>
        <p:spPr/>
        <p:txBody>
          <a:bodyPr/>
          <a:lstStyle/>
          <a:p>
            <a:pPr marL="0" indent="0" eaLnBrk="1" hangingPunct="1"/>
            <a:endParaRPr lang="zh-CN" altLang="zh-CN"/>
          </a:p>
        </p:txBody>
      </p:sp>
      <p:pic>
        <p:nvPicPr>
          <p:cNvPr id="17413" name="Picture 4">
            <a:extLst>
              <a:ext uri="{FF2B5EF4-FFF2-40B4-BE49-F238E27FC236}">
                <a16:creationId xmlns:a16="http://schemas.microsoft.com/office/drawing/2014/main" id="{3241F18B-D352-44B9-B7F5-9C63EBBF954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3713" y="1052513"/>
            <a:ext cx="5257800" cy="3694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灯片编号占位符 5">
            <a:extLst>
              <a:ext uri="{FF2B5EF4-FFF2-40B4-BE49-F238E27FC236}">
                <a16:creationId xmlns:a16="http://schemas.microsoft.com/office/drawing/2014/main" id="{DDFED899-2440-4061-8B11-CEF901CB72CE}"/>
              </a:ext>
            </a:extLst>
          </p:cNvPr>
          <p:cNvSpPr>
            <a:spLocks noGrp="1"/>
          </p:cNvSpPr>
          <p:nvPr>
            <p:ph type="sldNum" sz="quarter" idx="12"/>
          </p:nvPr>
        </p:nvSpPr>
        <p:spPr>
          <a:noFill/>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fld id="{00C1B60B-893D-407E-8D60-2BA487DFA5A3}" type="slidenum">
              <a:rPr lang="en-US" altLang="zh-CN" sz="2400" smtClean="0">
                <a:solidFill>
                  <a:srgbClr val="0000CC"/>
                </a:solidFill>
              </a:rPr>
              <a:pPr>
                <a:spcBef>
                  <a:spcPct val="50000"/>
                </a:spcBef>
                <a:buClrTx/>
                <a:buFontTx/>
                <a:buNone/>
              </a:pPr>
              <a:t>13</a:t>
            </a:fld>
            <a:endParaRPr lang="en-US" altLang="zh-CN" sz="2400">
              <a:solidFill>
                <a:srgbClr val="0000CC"/>
              </a:solidFill>
            </a:endParaRPr>
          </a:p>
        </p:txBody>
      </p:sp>
      <p:sp>
        <p:nvSpPr>
          <p:cNvPr id="18435" name="Rectangle 2">
            <a:extLst>
              <a:ext uri="{FF2B5EF4-FFF2-40B4-BE49-F238E27FC236}">
                <a16:creationId xmlns:a16="http://schemas.microsoft.com/office/drawing/2014/main" id="{D2A348CD-C4BE-4DC1-B7FB-2195C2A8B4F0}"/>
              </a:ext>
            </a:extLst>
          </p:cNvPr>
          <p:cNvSpPr>
            <a:spLocks noGrp="1" noChangeArrowheads="1"/>
          </p:cNvSpPr>
          <p:nvPr>
            <p:ph type="title"/>
          </p:nvPr>
        </p:nvSpPr>
        <p:spPr/>
        <p:txBody>
          <a:bodyPr/>
          <a:lstStyle/>
          <a:p>
            <a:pPr eaLnBrk="1" hangingPunct="1"/>
            <a:r>
              <a:rPr lang="en-US" altLang="zh-CN"/>
              <a:t>3</a:t>
            </a:r>
            <a:r>
              <a:rPr lang="zh-CN" altLang="en-US"/>
              <a:t>、柯布－道格拉斯生产函数</a:t>
            </a:r>
          </a:p>
        </p:txBody>
      </p:sp>
      <p:sp>
        <p:nvSpPr>
          <p:cNvPr id="303108" name="Rectangle 4">
            <a:extLst>
              <a:ext uri="{FF2B5EF4-FFF2-40B4-BE49-F238E27FC236}">
                <a16:creationId xmlns:a16="http://schemas.microsoft.com/office/drawing/2014/main" id="{7204D306-AFAB-4D81-98C7-2C92EE02C8D6}"/>
              </a:ext>
            </a:extLst>
          </p:cNvPr>
          <p:cNvSpPr>
            <a:spLocks noChangeArrowheads="1"/>
          </p:cNvSpPr>
          <p:nvPr>
            <p:ph type="body" idx="1"/>
          </p:nvPr>
        </p:nvSpPr>
        <p:spPr>
          <a:xfrm>
            <a:off x="684213" y="1341438"/>
            <a:ext cx="8064500" cy="792162"/>
          </a:xfrm>
          <a:solidFill>
            <a:srgbClr val="FFCC00"/>
          </a:solidFill>
          <a:ln w="38100" cap="flat" algn="ctr">
            <a:solidFill>
              <a:srgbClr val="CC66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marL="0" indent="0" eaLnBrk="1" hangingPunct="1">
              <a:buClr>
                <a:srgbClr val="3366FF"/>
              </a:buClr>
              <a:buSzPct val="95000"/>
              <a:buFont typeface="Wingdings" panose="05000000000000000000" pitchFamily="2" charset="2"/>
              <a:buNone/>
            </a:pPr>
            <a:r>
              <a:rPr lang="zh-CN" altLang="en-US" sz="2400" b="1"/>
              <a:t>（</a:t>
            </a:r>
            <a:r>
              <a:rPr lang="en-US" altLang="zh-CN" sz="2400" b="1"/>
              <a:t>C</a:t>
            </a:r>
            <a:r>
              <a:rPr lang="zh-CN" altLang="en-US" sz="2400" b="1"/>
              <a:t>－</a:t>
            </a:r>
            <a:r>
              <a:rPr lang="en-US" altLang="zh-CN" sz="2400" b="1"/>
              <a:t>D</a:t>
            </a:r>
            <a:r>
              <a:rPr lang="zh-CN" altLang="en-US" sz="2400" b="1"/>
              <a:t>生产函数），由美国数学家柯布和经济学家道格拉斯于</a:t>
            </a:r>
            <a:r>
              <a:rPr lang="en-US" altLang="zh-CN" sz="2400" b="1"/>
              <a:t>1982</a:t>
            </a:r>
            <a:r>
              <a:rPr lang="zh-CN" altLang="en-US" sz="2400" b="1"/>
              <a:t>年根据历史统计资料提出的。</a:t>
            </a:r>
          </a:p>
        </p:txBody>
      </p:sp>
      <p:sp>
        <p:nvSpPr>
          <p:cNvPr id="303109" name="AutoShape 5">
            <a:extLst>
              <a:ext uri="{FF2B5EF4-FFF2-40B4-BE49-F238E27FC236}">
                <a16:creationId xmlns:a16="http://schemas.microsoft.com/office/drawing/2014/main" id="{DF3CC70A-E437-43AD-8E49-329ED09AB8AA}"/>
              </a:ext>
            </a:extLst>
          </p:cNvPr>
          <p:cNvSpPr>
            <a:spLocks noChangeArrowheads="1"/>
          </p:cNvSpPr>
          <p:nvPr/>
        </p:nvSpPr>
        <p:spPr bwMode="auto">
          <a:xfrm>
            <a:off x="3635375" y="2205038"/>
            <a:ext cx="5184775" cy="1511300"/>
          </a:xfrm>
          <a:prstGeom prst="wedgeRoundRectCallout">
            <a:avLst>
              <a:gd name="adj1" fmla="val -57745"/>
              <a:gd name="adj2" fmla="val 19852"/>
              <a:gd name="adj3" fmla="val 16667"/>
            </a:avLst>
          </a:prstGeom>
          <a:solidFill>
            <a:srgbClr val="FFFF00"/>
          </a:solidFill>
          <a:ln w="38100" algn="ctr">
            <a:solidFill>
              <a:srgbClr val="CC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nSpc>
                <a:spcPct val="110000"/>
              </a:lnSpc>
              <a:spcBef>
                <a:spcPct val="0"/>
              </a:spcBef>
              <a:buClr>
                <a:srgbClr val="3366FF"/>
              </a:buClr>
              <a:buSzPct val="95000"/>
              <a:buFont typeface="Wingdings" panose="05000000000000000000" pitchFamily="2" charset="2"/>
              <a:buChar char="n"/>
            </a:pPr>
            <a:r>
              <a:rPr lang="en-US" altLang="zh-CN" sz="2000" b="1">
                <a:cs typeface="Times New Roman" panose="02020603050405020304" pitchFamily="18" charset="0"/>
              </a:rPr>
              <a:t>A</a:t>
            </a:r>
            <a:r>
              <a:rPr lang="zh-CN" altLang="en-US" sz="2000" b="1">
                <a:cs typeface="Times New Roman" panose="02020603050405020304" pitchFamily="18" charset="0"/>
              </a:rPr>
              <a:t>为规模参数，</a:t>
            </a:r>
            <a:r>
              <a:rPr lang="en-US" altLang="zh-CN" sz="2000" b="1">
                <a:cs typeface="Times New Roman" panose="02020603050405020304" pitchFamily="18" charset="0"/>
              </a:rPr>
              <a:t>A&gt;0</a:t>
            </a:r>
            <a:r>
              <a:rPr lang="zh-CN" altLang="en-US" sz="2000" b="1">
                <a:cs typeface="Times New Roman" panose="02020603050405020304" pitchFamily="18" charset="0"/>
              </a:rPr>
              <a:t>，</a:t>
            </a:r>
          </a:p>
          <a:p>
            <a:pPr>
              <a:lnSpc>
                <a:spcPct val="110000"/>
              </a:lnSpc>
              <a:spcBef>
                <a:spcPct val="0"/>
              </a:spcBef>
              <a:buClr>
                <a:srgbClr val="3366FF"/>
              </a:buClr>
              <a:buSzPct val="95000"/>
              <a:buFont typeface="Wingdings" panose="05000000000000000000" pitchFamily="2" charset="2"/>
              <a:buChar char="n"/>
            </a:pPr>
            <a:r>
              <a:rPr lang="en-US" altLang="zh-CN" sz="2000" b="1">
                <a:latin typeface="Symbol" panose="05050102010706020507" pitchFamily="18" charset="2"/>
                <a:cs typeface="Times New Roman" panose="02020603050405020304" pitchFamily="18" charset="0"/>
              </a:rPr>
              <a:t>a</a:t>
            </a:r>
            <a:r>
              <a:rPr lang="zh-CN" altLang="en-US" sz="2000" b="1">
                <a:cs typeface="Times New Roman" panose="02020603050405020304" pitchFamily="18" charset="0"/>
              </a:rPr>
              <a:t>表示劳动贡献在总产中所占份额</a:t>
            </a:r>
          </a:p>
          <a:p>
            <a:pPr>
              <a:lnSpc>
                <a:spcPct val="110000"/>
              </a:lnSpc>
              <a:spcBef>
                <a:spcPct val="0"/>
              </a:spcBef>
              <a:buClr>
                <a:srgbClr val="3366FF"/>
              </a:buClr>
              <a:buSzPct val="95000"/>
              <a:buFont typeface="Wingdings" panose="05000000000000000000" pitchFamily="2" charset="2"/>
              <a:buNone/>
            </a:pPr>
            <a:r>
              <a:rPr lang="zh-CN" altLang="en-US" sz="2000" b="1">
                <a:cs typeface="Times New Roman" panose="02020603050405020304" pitchFamily="18" charset="0"/>
              </a:rPr>
              <a:t>           （</a:t>
            </a:r>
            <a:r>
              <a:rPr lang="en-US" altLang="zh-CN" sz="2000" b="1">
                <a:cs typeface="Times New Roman" panose="02020603050405020304" pitchFamily="18" charset="0"/>
              </a:rPr>
              <a:t>0&lt;</a:t>
            </a:r>
            <a:r>
              <a:rPr lang="en-US" altLang="zh-CN" sz="2000" b="1">
                <a:latin typeface="Symbol" panose="05050102010706020507" pitchFamily="18" charset="2"/>
                <a:cs typeface="Times New Roman" panose="02020603050405020304" pitchFamily="18" charset="0"/>
              </a:rPr>
              <a:t>a</a:t>
            </a:r>
            <a:r>
              <a:rPr lang="en-US" altLang="zh-CN" sz="2000" b="1">
                <a:cs typeface="Times New Roman" panose="02020603050405020304" pitchFamily="18" charset="0"/>
              </a:rPr>
              <a:t>&lt;1</a:t>
            </a:r>
            <a:r>
              <a:rPr lang="zh-CN" altLang="en-US" sz="2000" b="1">
                <a:cs typeface="Times New Roman" panose="02020603050405020304" pitchFamily="18" charset="0"/>
              </a:rPr>
              <a:t>），</a:t>
            </a:r>
          </a:p>
          <a:p>
            <a:pPr>
              <a:lnSpc>
                <a:spcPct val="110000"/>
              </a:lnSpc>
              <a:spcBef>
                <a:spcPct val="0"/>
              </a:spcBef>
              <a:buClr>
                <a:srgbClr val="3366FF"/>
              </a:buClr>
              <a:buSzPct val="95000"/>
              <a:buFont typeface="Wingdings" panose="05000000000000000000" pitchFamily="2" charset="2"/>
              <a:buChar char="n"/>
            </a:pPr>
            <a:r>
              <a:rPr lang="en-US" altLang="zh-CN" sz="2000" b="1">
                <a:cs typeface="Times New Roman" panose="02020603050405020304" pitchFamily="18" charset="0"/>
              </a:rPr>
              <a:t>1</a:t>
            </a:r>
            <a:r>
              <a:rPr lang="zh-CN" altLang="en-US" sz="2000" b="1">
                <a:cs typeface="Times New Roman" panose="02020603050405020304" pitchFamily="18" charset="0"/>
              </a:rPr>
              <a:t>－</a:t>
            </a:r>
            <a:r>
              <a:rPr lang="en-US" altLang="zh-CN" sz="2000" b="1">
                <a:latin typeface="Symbol" panose="05050102010706020507" pitchFamily="18" charset="2"/>
                <a:cs typeface="Times New Roman" panose="02020603050405020304" pitchFamily="18" charset="0"/>
              </a:rPr>
              <a:t>a</a:t>
            </a:r>
            <a:r>
              <a:rPr lang="zh-CN" altLang="en-US" sz="2000" b="1">
                <a:cs typeface="Times New Roman" panose="02020603050405020304" pitchFamily="18" charset="0"/>
              </a:rPr>
              <a:t>表示资本贡献在总产中所占份额</a:t>
            </a:r>
            <a:endParaRPr lang="zh-CN" altLang="en-US" sz="2000" b="1"/>
          </a:p>
        </p:txBody>
      </p:sp>
      <p:graphicFrame>
        <p:nvGraphicFramePr>
          <p:cNvPr id="303110" name="Object 6">
            <a:extLst>
              <a:ext uri="{FF2B5EF4-FFF2-40B4-BE49-F238E27FC236}">
                <a16:creationId xmlns:a16="http://schemas.microsoft.com/office/drawing/2014/main" id="{CCBFB5DA-63BF-47C0-8C43-57F3C8FFADE0}"/>
              </a:ext>
            </a:extLst>
          </p:cNvPr>
          <p:cNvGraphicFramePr>
            <a:graphicFrameLocks noChangeAspect="1"/>
          </p:cNvGraphicFramePr>
          <p:nvPr/>
        </p:nvGraphicFramePr>
        <p:xfrm>
          <a:off x="684213" y="2997200"/>
          <a:ext cx="2519362" cy="685800"/>
        </p:xfrm>
        <a:graphic>
          <a:graphicData uri="http://schemas.openxmlformats.org/presentationml/2006/ole">
            <mc:AlternateContent xmlns:mc="http://schemas.openxmlformats.org/markup-compatibility/2006">
              <mc:Choice xmlns:v="urn:schemas-microsoft-com:vml" Requires="v">
                <p:oleObj spid="_x0000_s18442" name="Equation" r:id="rId3" imgW="838200" imgH="228600" progId="Equation.3">
                  <p:embed/>
                </p:oleObj>
              </mc:Choice>
              <mc:Fallback>
                <p:oleObj name="Equation" r:id="rId3" imgW="838200" imgH="228600" progId="Equation.3">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4213" y="2997200"/>
                        <a:ext cx="2519362" cy="685800"/>
                      </a:xfrm>
                      <a:prstGeom prst="rect">
                        <a:avLst/>
                      </a:prstGeom>
                      <a:solidFill>
                        <a:srgbClr val="FFCC00"/>
                      </a:solidFill>
                      <a:ln w="38100" algn="ctr">
                        <a:solidFill>
                          <a:srgbClr val="CC66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pic>
        <p:nvPicPr>
          <p:cNvPr id="303111" name="Picture 7">
            <a:extLst>
              <a:ext uri="{FF2B5EF4-FFF2-40B4-BE49-F238E27FC236}">
                <a16:creationId xmlns:a16="http://schemas.microsoft.com/office/drawing/2014/main" id="{00662AC7-E17D-4922-A576-E428AB21103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4213" y="2276475"/>
            <a:ext cx="2520950" cy="627063"/>
          </a:xfrm>
          <a:prstGeom prst="rect">
            <a:avLst/>
          </a:prstGeom>
          <a:solidFill>
            <a:srgbClr val="FFCC00"/>
          </a:solidFill>
          <a:ln w="38100" algn="ctr">
            <a:solidFill>
              <a:srgbClr val="CC66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03113" name="Picture 9">
            <a:extLst>
              <a:ext uri="{FF2B5EF4-FFF2-40B4-BE49-F238E27FC236}">
                <a16:creationId xmlns:a16="http://schemas.microsoft.com/office/drawing/2014/main" id="{6763A996-E954-4858-9E82-D7EC45B379F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4213" y="3933825"/>
            <a:ext cx="3455987" cy="784225"/>
          </a:xfrm>
          <a:prstGeom prst="rect">
            <a:avLst/>
          </a:prstGeom>
          <a:solidFill>
            <a:srgbClr val="FFCC00"/>
          </a:solidFill>
          <a:ln w="38100" algn="ctr">
            <a:solidFill>
              <a:srgbClr val="CC66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03114" name="AutoShape 10">
            <a:extLst>
              <a:ext uri="{FF2B5EF4-FFF2-40B4-BE49-F238E27FC236}">
                <a16:creationId xmlns:a16="http://schemas.microsoft.com/office/drawing/2014/main" id="{EDD4A995-3505-48F7-8DC2-EB19AA0E1E21}"/>
              </a:ext>
            </a:extLst>
          </p:cNvPr>
          <p:cNvSpPr>
            <a:spLocks noChangeArrowheads="1"/>
          </p:cNvSpPr>
          <p:nvPr/>
        </p:nvSpPr>
        <p:spPr bwMode="auto">
          <a:xfrm>
            <a:off x="4427538" y="3860800"/>
            <a:ext cx="4537075" cy="2520950"/>
          </a:xfrm>
          <a:prstGeom prst="wedgeRoundRectCallout">
            <a:avLst>
              <a:gd name="adj1" fmla="val -55074"/>
              <a:gd name="adj2" fmla="val -28903"/>
              <a:gd name="adj3" fmla="val 16667"/>
            </a:avLst>
          </a:prstGeom>
          <a:solidFill>
            <a:srgbClr val="FFFF00"/>
          </a:solidFill>
          <a:ln w="38100" algn="ctr">
            <a:solidFill>
              <a:srgbClr val="CC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nSpc>
                <a:spcPct val="110000"/>
              </a:lnSpc>
              <a:spcBef>
                <a:spcPct val="0"/>
              </a:spcBef>
              <a:buClr>
                <a:srgbClr val="3366FF"/>
              </a:buClr>
              <a:buSzPct val="95000"/>
              <a:buFont typeface="Wingdings" panose="05000000000000000000" pitchFamily="2" charset="2"/>
              <a:buChar char="n"/>
            </a:pPr>
            <a:r>
              <a:rPr lang="zh-CN" altLang="en-US" sz="2000" b="1"/>
              <a:t>资本不变，劳动单独增加</a:t>
            </a:r>
            <a:r>
              <a:rPr lang="en-US" altLang="zh-CN" sz="2000" b="1"/>
              <a:t>1%</a:t>
            </a:r>
            <a:r>
              <a:rPr lang="zh-CN" altLang="en-US" sz="2000" b="1"/>
              <a:t>，产量将增加</a:t>
            </a:r>
            <a:r>
              <a:rPr lang="en-US" altLang="zh-CN" sz="2000" b="1"/>
              <a:t>1%</a:t>
            </a:r>
            <a:r>
              <a:rPr lang="zh-CN" altLang="en-US" sz="2000" b="1"/>
              <a:t>的</a:t>
            </a:r>
            <a:r>
              <a:rPr lang="en-US" altLang="zh-CN" sz="2000" b="1"/>
              <a:t>3/4</a:t>
            </a:r>
            <a:r>
              <a:rPr lang="zh-CN" altLang="en-US" sz="2000" b="1"/>
              <a:t>，即</a:t>
            </a:r>
            <a:r>
              <a:rPr lang="en-US" altLang="zh-CN" sz="2000" b="1"/>
              <a:t>0.75%</a:t>
            </a:r>
            <a:r>
              <a:rPr lang="zh-CN" altLang="en-US" sz="2000" b="1"/>
              <a:t>；</a:t>
            </a:r>
          </a:p>
          <a:p>
            <a:pPr>
              <a:lnSpc>
                <a:spcPct val="110000"/>
              </a:lnSpc>
              <a:spcBef>
                <a:spcPct val="0"/>
              </a:spcBef>
              <a:buClr>
                <a:srgbClr val="3366FF"/>
              </a:buClr>
              <a:buSzPct val="95000"/>
              <a:buFont typeface="Wingdings" panose="05000000000000000000" pitchFamily="2" charset="2"/>
              <a:buChar char="n"/>
            </a:pPr>
            <a:r>
              <a:rPr lang="zh-CN" altLang="en-US" sz="2000" b="1"/>
              <a:t>劳动不变，资本增加</a:t>
            </a:r>
            <a:r>
              <a:rPr lang="en-US" altLang="zh-CN" sz="2000" b="1"/>
              <a:t>1%</a:t>
            </a:r>
            <a:r>
              <a:rPr lang="zh-CN" altLang="en-US" sz="2000" b="1"/>
              <a:t>，产量将增加</a:t>
            </a:r>
            <a:r>
              <a:rPr lang="en-US" altLang="zh-CN" sz="2000" b="1"/>
              <a:t>1%</a:t>
            </a:r>
            <a:r>
              <a:rPr lang="zh-CN" altLang="en-US" sz="2000" b="1"/>
              <a:t>的</a:t>
            </a:r>
            <a:r>
              <a:rPr lang="en-US" altLang="zh-CN" sz="2000" b="1"/>
              <a:t>1/4</a:t>
            </a:r>
            <a:r>
              <a:rPr lang="zh-CN" altLang="en-US" sz="2000" b="1"/>
              <a:t>，即</a:t>
            </a:r>
            <a:r>
              <a:rPr lang="en-US" altLang="zh-CN" sz="2000" b="1"/>
              <a:t>0.25%</a:t>
            </a:r>
            <a:r>
              <a:rPr lang="zh-CN" altLang="en-US" sz="2000" b="1"/>
              <a:t>。</a:t>
            </a:r>
          </a:p>
          <a:p>
            <a:pPr>
              <a:lnSpc>
                <a:spcPct val="110000"/>
              </a:lnSpc>
              <a:spcBef>
                <a:spcPct val="0"/>
              </a:spcBef>
              <a:buClr>
                <a:srgbClr val="3366FF"/>
              </a:buClr>
              <a:buSzPct val="95000"/>
              <a:buFont typeface="Wingdings" panose="05000000000000000000" pitchFamily="2" charset="2"/>
              <a:buChar char="n"/>
            </a:pPr>
            <a:r>
              <a:rPr lang="zh-CN" altLang="en-US" sz="2000" b="1"/>
              <a:t>劳动和资本对总量的贡献比例为</a:t>
            </a:r>
            <a:r>
              <a:rPr lang="en-US" altLang="zh-CN" sz="2000" b="1"/>
              <a:t>3:1</a:t>
            </a:r>
            <a:r>
              <a:rPr lang="zh-CN" altLang="en-US" sz="2000" b="1"/>
              <a: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03108"/>
                                        </p:tgtEl>
                                        <p:attrNameLst>
                                          <p:attrName>style.visibility</p:attrName>
                                        </p:attrNameLst>
                                      </p:cBhvr>
                                      <p:to>
                                        <p:strVal val="visible"/>
                                      </p:to>
                                    </p:set>
                                    <p:animEffect transition="in" filter="blinds(horizontal)">
                                      <p:cBhvr>
                                        <p:cTn id="7" dur="500"/>
                                        <p:tgtEl>
                                          <p:spTgt spid="30310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303111"/>
                                        </p:tgtEl>
                                        <p:attrNameLst>
                                          <p:attrName>style.visibility</p:attrName>
                                        </p:attrNameLst>
                                      </p:cBhvr>
                                      <p:to>
                                        <p:strVal val="visible"/>
                                      </p:to>
                                    </p:set>
                                    <p:animEffect transition="in" filter="blinds(horizontal)">
                                      <p:cBhvr>
                                        <p:cTn id="12" dur="500"/>
                                        <p:tgtEl>
                                          <p:spTgt spid="303111"/>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303110"/>
                                        </p:tgtEl>
                                        <p:attrNameLst>
                                          <p:attrName>style.visibility</p:attrName>
                                        </p:attrNameLst>
                                      </p:cBhvr>
                                      <p:to>
                                        <p:strVal val="visible"/>
                                      </p:to>
                                    </p:set>
                                    <p:animEffect transition="in" filter="blinds(horizontal)">
                                      <p:cBhvr>
                                        <p:cTn id="17" dur="500"/>
                                        <p:tgtEl>
                                          <p:spTgt spid="303110"/>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303109"/>
                                        </p:tgtEl>
                                        <p:attrNameLst>
                                          <p:attrName>style.visibility</p:attrName>
                                        </p:attrNameLst>
                                      </p:cBhvr>
                                      <p:to>
                                        <p:strVal val="visible"/>
                                      </p:to>
                                    </p:set>
                                    <p:animEffect transition="in" filter="box(in)">
                                      <p:cBhvr>
                                        <p:cTn id="22" dur="500"/>
                                        <p:tgtEl>
                                          <p:spTgt spid="303109"/>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nodeType="clickEffect">
                                  <p:stCondLst>
                                    <p:cond delay="0"/>
                                  </p:stCondLst>
                                  <p:childTnLst>
                                    <p:set>
                                      <p:cBhvr>
                                        <p:cTn id="26" dur="1" fill="hold">
                                          <p:stCondLst>
                                            <p:cond delay="0"/>
                                          </p:stCondLst>
                                        </p:cTn>
                                        <p:tgtEl>
                                          <p:spTgt spid="303113"/>
                                        </p:tgtEl>
                                        <p:attrNameLst>
                                          <p:attrName>style.visibility</p:attrName>
                                        </p:attrNameLst>
                                      </p:cBhvr>
                                      <p:to>
                                        <p:strVal val="visible"/>
                                      </p:to>
                                    </p:set>
                                    <p:animEffect transition="in" filter="blinds(horizontal)">
                                      <p:cBhvr>
                                        <p:cTn id="27" dur="500"/>
                                        <p:tgtEl>
                                          <p:spTgt spid="303113"/>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303114"/>
                                        </p:tgtEl>
                                        <p:attrNameLst>
                                          <p:attrName>style.visibility</p:attrName>
                                        </p:attrNameLst>
                                      </p:cBhvr>
                                      <p:to>
                                        <p:strVal val="visible"/>
                                      </p:to>
                                    </p:set>
                                    <p:animEffect transition="in" filter="blinds(horizontal)">
                                      <p:cBhvr>
                                        <p:cTn id="32" dur="500"/>
                                        <p:tgtEl>
                                          <p:spTgt spid="3031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3108" grpId="0" animBg="1"/>
      <p:bldP spid="303109" grpId="0" animBg="1"/>
      <p:bldP spid="30311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灯片编号占位符 5">
            <a:extLst>
              <a:ext uri="{FF2B5EF4-FFF2-40B4-BE49-F238E27FC236}">
                <a16:creationId xmlns:a16="http://schemas.microsoft.com/office/drawing/2014/main" id="{E29E6BA1-1977-4EC4-A7C8-0BD9959E2CEF}"/>
              </a:ext>
            </a:extLst>
          </p:cNvPr>
          <p:cNvSpPr>
            <a:spLocks noGrp="1"/>
          </p:cNvSpPr>
          <p:nvPr>
            <p:ph type="sldNum" sz="quarter" idx="12"/>
          </p:nvPr>
        </p:nvSpPr>
        <p:spPr>
          <a:noFill/>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fld id="{66379916-7F5B-4753-AF37-1199EDE19804}" type="slidenum">
              <a:rPr lang="en-US" altLang="zh-CN" sz="2400" smtClean="0">
                <a:solidFill>
                  <a:srgbClr val="0000CC"/>
                </a:solidFill>
              </a:rPr>
              <a:pPr>
                <a:spcBef>
                  <a:spcPct val="50000"/>
                </a:spcBef>
                <a:buClrTx/>
                <a:buFontTx/>
                <a:buNone/>
              </a:pPr>
              <a:t>14</a:t>
            </a:fld>
            <a:endParaRPr lang="en-US" altLang="zh-CN" sz="2400">
              <a:solidFill>
                <a:srgbClr val="0000CC"/>
              </a:solidFill>
            </a:endParaRPr>
          </a:p>
        </p:txBody>
      </p:sp>
      <p:sp>
        <p:nvSpPr>
          <p:cNvPr id="19459" name="Rectangle 4">
            <a:extLst>
              <a:ext uri="{FF2B5EF4-FFF2-40B4-BE49-F238E27FC236}">
                <a16:creationId xmlns:a16="http://schemas.microsoft.com/office/drawing/2014/main" id="{9361639E-0531-4BA0-A119-161D39A716EC}"/>
              </a:ext>
            </a:extLst>
          </p:cNvPr>
          <p:cNvSpPr>
            <a:spLocks noGrp="1" noChangeArrowheads="1"/>
          </p:cNvSpPr>
          <p:nvPr>
            <p:ph type="title"/>
          </p:nvPr>
        </p:nvSpPr>
        <p:spPr>
          <a:xfrm>
            <a:off x="685800" y="476250"/>
            <a:ext cx="7772400" cy="720725"/>
          </a:xfrm>
          <a:noFill/>
          <a:ln>
            <a:solidFill>
              <a:srgbClr val="FF0000"/>
            </a:solidFill>
            <a:miter lim="800000"/>
            <a:headEnd/>
            <a:tailEnd/>
          </a:ln>
        </p:spPr>
        <p:txBody>
          <a:bodyPr/>
          <a:lstStyle/>
          <a:p>
            <a:pPr eaLnBrk="1" hangingPunct="1"/>
            <a:r>
              <a:rPr lang="zh-CN" altLang="en-US" b="1">
                <a:latin typeface="黑体" panose="02010609060101010101" pitchFamily="49" charset="-122"/>
                <a:ea typeface="黑体" panose="02010609060101010101" pitchFamily="49" charset="-122"/>
              </a:rPr>
              <a:t>第三节 一种可变生产要素的生产函数</a:t>
            </a:r>
          </a:p>
        </p:txBody>
      </p:sp>
      <p:sp>
        <p:nvSpPr>
          <p:cNvPr id="328709" name="Rectangle 5">
            <a:extLst>
              <a:ext uri="{FF2B5EF4-FFF2-40B4-BE49-F238E27FC236}">
                <a16:creationId xmlns:a16="http://schemas.microsoft.com/office/drawing/2014/main" id="{0D8F0C0D-083A-436B-8F3E-6C00C4254FCD}"/>
              </a:ext>
            </a:extLst>
          </p:cNvPr>
          <p:cNvSpPr>
            <a:spLocks noChangeArrowheads="1"/>
          </p:cNvSpPr>
          <p:nvPr>
            <p:ph type="body" idx="1"/>
          </p:nvPr>
        </p:nvSpPr>
        <p:spPr>
          <a:xfrm>
            <a:off x="684213" y="1484313"/>
            <a:ext cx="7772400" cy="647700"/>
          </a:xfrm>
          <a:solidFill>
            <a:srgbClr val="FFCC00"/>
          </a:solidFill>
          <a:ln w="38100" cap="flat" algn="ctr">
            <a:solidFill>
              <a:srgbClr val="CC66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indent="0" eaLnBrk="1" hangingPunct="1"/>
            <a:r>
              <a:rPr lang="zh-CN" altLang="en-US" sz="2800" b="1"/>
              <a:t>经济学中的短期与长期</a:t>
            </a:r>
          </a:p>
        </p:txBody>
      </p:sp>
      <p:sp>
        <p:nvSpPr>
          <p:cNvPr id="328710" name="Rectangle 6">
            <a:extLst>
              <a:ext uri="{FF2B5EF4-FFF2-40B4-BE49-F238E27FC236}">
                <a16:creationId xmlns:a16="http://schemas.microsoft.com/office/drawing/2014/main" id="{2071D970-E946-432C-A1EA-0C25BDB86AD6}"/>
              </a:ext>
            </a:extLst>
          </p:cNvPr>
          <p:cNvSpPr>
            <a:spLocks noChangeArrowheads="1"/>
          </p:cNvSpPr>
          <p:nvPr/>
        </p:nvSpPr>
        <p:spPr bwMode="auto">
          <a:xfrm>
            <a:off x="684213" y="2492375"/>
            <a:ext cx="7772400" cy="1008063"/>
          </a:xfrm>
          <a:prstGeom prst="rect">
            <a:avLst/>
          </a:prstGeom>
          <a:solidFill>
            <a:srgbClr val="FFCC00"/>
          </a:solidFill>
          <a:ln w="38100" algn="ctr">
            <a:solidFill>
              <a:srgbClr val="CC66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r>
              <a:rPr lang="zh-CN" altLang="en-US" sz="2800" b="1"/>
              <a:t>短期：生产者来不及调整全部生产要素的数量，至少有一种生产要素的数量固定不变的时间周期。</a:t>
            </a:r>
          </a:p>
        </p:txBody>
      </p:sp>
      <p:sp>
        <p:nvSpPr>
          <p:cNvPr id="328711" name="Rectangle 7">
            <a:extLst>
              <a:ext uri="{FF2B5EF4-FFF2-40B4-BE49-F238E27FC236}">
                <a16:creationId xmlns:a16="http://schemas.microsoft.com/office/drawing/2014/main" id="{6C5E5A32-CAFD-4333-8DCC-B8641D1BF18A}"/>
              </a:ext>
            </a:extLst>
          </p:cNvPr>
          <p:cNvSpPr>
            <a:spLocks noChangeArrowheads="1"/>
          </p:cNvSpPr>
          <p:nvPr/>
        </p:nvSpPr>
        <p:spPr bwMode="auto">
          <a:xfrm>
            <a:off x="684213" y="3933825"/>
            <a:ext cx="7772400" cy="1008063"/>
          </a:xfrm>
          <a:prstGeom prst="rect">
            <a:avLst/>
          </a:prstGeom>
          <a:solidFill>
            <a:srgbClr val="FFCC00"/>
          </a:solidFill>
          <a:ln w="38100" algn="ctr">
            <a:solidFill>
              <a:srgbClr val="CC66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r>
              <a:rPr lang="zh-CN" altLang="en-US" sz="2800" b="1"/>
              <a:t>长期：生产者可以调整全部生产要素的数量的时间周期。</a:t>
            </a:r>
          </a:p>
        </p:txBody>
      </p:sp>
      <p:sp>
        <p:nvSpPr>
          <p:cNvPr id="328712" name="Rectangle 8">
            <a:extLst>
              <a:ext uri="{FF2B5EF4-FFF2-40B4-BE49-F238E27FC236}">
                <a16:creationId xmlns:a16="http://schemas.microsoft.com/office/drawing/2014/main" id="{84E695E8-2BD4-4EAA-A425-AA60D9A22A14}"/>
              </a:ext>
            </a:extLst>
          </p:cNvPr>
          <p:cNvSpPr>
            <a:spLocks noChangeArrowheads="1"/>
          </p:cNvSpPr>
          <p:nvPr/>
        </p:nvSpPr>
        <p:spPr bwMode="auto">
          <a:xfrm>
            <a:off x="684213" y="5229225"/>
            <a:ext cx="7772400" cy="1008063"/>
          </a:xfrm>
          <a:prstGeom prst="rect">
            <a:avLst/>
          </a:prstGeom>
          <a:solidFill>
            <a:srgbClr val="FFCC00"/>
          </a:solidFill>
          <a:ln w="38100" algn="ctr">
            <a:solidFill>
              <a:srgbClr val="CC66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r>
              <a:rPr lang="zh-CN" altLang="en-US" sz="2800" b="1"/>
              <a:t>注意：本节中考察的一种生产要素可变的生产函数，是在分析短期生产理论。</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28709"/>
                                        </p:tgtEl>
                                        <p:attrNameLst>
                                          <p:attrName>style.visibility</p:attrName>
                                        </p:attrNameLst>
                                      </p:cBhvr>
                                      <p:to>
                                        <p:strVal val="visible"/>
                                      </p:to>
                                    </p:set>
                                    <p:animEffect transition="in" filter="blinds(horizontal)">
                                      <p:cBhvr>
                                        <p:cTn id="7" dur="500"/>
                                        <p:tgtEl>
                                          <p:spTgt spid="32870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28710"/>
                                        </p:tgtEl>
                                        <p:attrNameLst>
                                          <p:attrName>style.visibility</p:attrName>
                                        </p:attrNameLst>
                                      </p:cBhvr>
                                      <p:to>
                                        <p:strVal val="visible"/>
                                      </p:to>
                                    </p:set>
                                    <p:animEffect transition="in" filter="blinds(horizontal)">
                                      <p:cBhvr>
                                        <p:cTn id="12" dur="500"/>
                                        <p:tgtEl>
                                          <p:spTgt spid="328710"/>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28711"/>
                                        </p:tgtEl>
                                        <p:attrNameLst>
                                          <p:attrName>style.visibility</p:attrName>
                                        </p:attrNameLst>
                                      </p:cBhvr>
                                      <p:to>
                                        <p:strVal val="visible"/>
                                      </p:to>
                                    </p:set>
                                    <p:animEffect transition="in" filter="blinds(horizontal)">
                                      <p:cBhvr>
                                        <p:cTn id="17" dur="500"/>
                                        <p:tgtEl>
                                          <p:spTgt spid="328711"/>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28712"/>
                                        </p:tgtEl>
                                        <p:attrNameLst>
                                          <p:attrName>style.visibility</p:attrName>
                                        </p:attrNameLst>
                                      </p:cBhvr>
                                      <p:to>
                                        <p:strVal val="visible"/>
                                      </p:to>
                                    </p:set>
                                    <p:animEffect transition="in" filter="blinds(horizontal)">
                                      <p:cBhvr>
                                        <p:cTn id="22" dur="500"/>
                                        <p:tgtEl>
                                          <p:spTgt spid="3287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8709" grpId="0" animBg="1"/>
      <p:bldP spid="328710" grpId="0" animBg="1"/>
      <p:bldP spid="328711" grpId="0" animBg="1"/>
      <p:bldP spid="328712" grpId="0" animBg="1"/>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2" name="灯片编号占位符 5">
            <a:extLst>
              <a:ext uri="{FF2B5EF4-FFF2-40B4-BE49-F238E27FC236}">
                <a16:creationId xmlns:a16="http://schemas.microsoft.com/office/drawing/2014/main" id="{3DAD94A6-1979-4444-99DC-4290B4F0613A}"/>
              </a:ext>
            </a:extLst>
          </p:cNvPr>
          <p:cNvSpPr>
            <a:spLocks noGrp="1"/>
          </p:cNvSpPr>
          <p:nvPr>
            <p:ph type="sldNum" sz="quarter" idx="12"/>
          </p:nvPr>
        </p:nvSpPr>
        <p:spPr>
          <a:noFill/>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fld id="{BEE62D15-DFE2-41FE-9B3E-39C0F19FB65E}" type="slidenum">
              <a:rPr lang="en-US" altLang="zh-CN" sz="2400" smtClean="0">
                <a:solidFill>
                  <a:srgbClr val="0000CC"/>
                </a:solidFill>
              </a:rPr>
              <a:pPr>
                <a:spcBef>
                  <a:spcPct val="50000"/>
                </a:spcBef>
                <a:buClrTx/>
                <a:buFontTx/>
                <a:buNone/>
              </a:pPr>
              <a:t>15</a:t>
            </a:fld>
            <a:endParaRPr lang="en-US" altLang="zh-CN" sz="2400">
              <a:solidFill>
                <a:srgbClr val="0000CC"/>
              </a:solidFill>
            </a:endParaRPr>
          </a:p>
        </p:txBody>
      </p:sp>
      <p:pic>
        <p:nvPicPr>
          <p:cNvPr id="20483" name="Picture 14">
            <a:extLst>
              <a:ext uri="{FF2B5EF4-FFF2-40B4-BE49-F238E27FC236}">
                <a16:creationId xmlns:a16="http://schemas.microsoft.com/office/drawing/2014/main" id="{A436AF86-7A2C-48BF-97BC-A31B36B6E4D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8888" y="1268413"/>
            <a:ext cx="2447925" cy="692150"/>
          </a:xfrm>
          <a:prstGeom prst="rect">
            <a:avLst/>
          </a:prstGeom>
          <a:noFill/>
          <a:ln w="9525">
            <a:solidFill>
              <a:srgbClr val="FF3399"/>
            </a:solidFill>
            <a:miter lim="800000"/>
            <a:headEnd/>
            <a:tailEnd/>
          </a:ln>
          <a:extLst>
            <a:ext uri="{909E8E84-426E-40DD-AFC4-6F175D3DCCD1}">
              <a14:hiddenFill xmlns:a14="http://schemas.microsoft.com/office/drawing/2010/main">
                <a:solidFill>
                  <a:srgbClr val="FFFFFF"/>
                </a:solidFill>
              </a14:hiddenFill>
            </a:ext>
          </a:extLst>
        </p:spPr>
      </p:pic>
      <p:sp>
        <p:nvSpPr>
          <p:cNvPr id="20484" name="Rectangle 15">
            <a:extLst>
              <a:ext uri="{FF2B5EF4-FFF2-40B4-BE49-F238E27FC236}">
                <a16:creationId xmlns:a16="http://schemas.microsoft.com/office/drawing/2014/main" id="{7ECC34FA-390F-4EE9-89E9-7A8C80694C73}"/>
              </a:ext>
            </a:extLst>
          </p:cNvPr>
          <p:cNvSpPr>
            <a:spLocks noChangeArrowheads="1"/>
          </p:cNvSpPr>
          <p:nvPr/>
        </p:nvSpPr>
        <p:spPr bwMode="auto">
          <a:xfrm>
            <a:off x="684213" y="620713"/>
            <a:ext cx="7272337" cy="431800"/>
          </a:xfrm>
          <a:prstGeom prst="rect">
            <a:avLst/>
          </a:prstGeom>
          <a:solidFill>
            <a:srgbClr val="FFCC00"/>
          </a:solidFill>
          <a:ln w="38100" algn="ctr">
            <a:solidFill>
              <a:srgbClr val="CC66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42900">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lnSpc>
                <a:spcPct val="80000"/>
              </a:lnSpc>
              <a:buClr>
                <a:srgbClr val="3366FF"/>
              </a:buClr>
              <a:buSzPct val="95000"/>
              <a:buFont typeface="Wingdings" panose="05000000000000000000" pitchFamily="2" charset="2"/>
              <a:buChar char="n"/>
            </a:pPr>
            <a:r>
              <a:rPr lang="zh-CN" altLang="en-US" sz="2400" b="1"/>
              <a:t>举例：连续投入劳动</a:t>
            </a:r>
            <a:r>
              <a:rPr lang="en-US" altLang="zh-CN" sz="2400" b="1"/>
              <a:t>L</a:t>
            </a:r>
            <a:r>
              <a:rPr lang="zh-CN" altLang="en-US" sz="2400" b="1"/>
              <a:t>，而资本</a:t>
            </a:r>
            <a:r>
              <a:rPr lang="en-US" altLang="zh-CN" sz="2400" b="1"/>
              <a:t>K</a:t>
            </a:r>
            <a:r>
              <a:rPr lang="zh-CN" altLang="en-US" sz="2400" b="1"/>
              <a:t>投入不变</a:t>
            </a:r>
          </a:p>
        </p:txBody>
      </p:sp>
      <p:sp>
        <p:nvSpPr>
          <p:cNvPr id="112656" name="Rectangle 16">
            <a:extLst>
              <a:ext uri="{FF2B5EF4-FFF2-40B4-BE49-F238E27FC236}">
                <a16:creationId xmlns:a16="http://schemas.microsoft.com/office/drawing/2014/main" id="{6611D753-4A46-478B-83E6-ED0CD0D79A32}"/>
              </a:ext>
            </a:extLst>
          </p:cNvPr>
          <p:cNvSpPr>
            <a:spLocks noGrp="1" noChangeArrowheads="1"/>
          </p:cNvSpPr>
          <p:nvPr>
            <p:ph type="body" idx="1"/>
          </p:nvPr>
        </p:nvSpPr>
        <p:spPr>
          <a:xfrm>
            <a:off x="755650" y="2133600"/>
            <a:ext cx="4968875" cy="4391025"/>
          </a:xfrm>
          <a:solidFill>
            <a:srgbClr val="FFCC00"/>
          </a:solidFill>
          <a:ln w="38100" cap="flat" algn="ctr">
            <a:solidFill>
              <a:srgbClr val="CC66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indent="0" eaLnBrk="1" hangingPunct="1">
              <a:buClr>
                <a:srgbClr val="3366FF"/>
              </a:buClr>
              <a:buSzPct val="95000"/>
              <a:buFont typeface="Wingdings" panose="05000000000000000000" pitchFamily="2" charset="2"/>
              <a:buNone/>
            </a:pPr>
            <a:r>
              <a:rPr lang="zh-CN" altLang="en-US" sz="1600" b="1"/>
              <a:t>劳动量</a:t>
            </a:r>
            <a:r>
              <a:rPr lang="en-US" altLang="zh-CN" sz="1600" b="1"/>
              <a:t>L   </a:t>
            </a:r>
            <a:r>
              <a:rPr lang="zh-CN" altLang="en-US" sz="1600" b="1"/>
              <a:t>总产量</a:t>
            </a:r>
            <a:r>
              <a:rPr lang="en-US" altLang="zh-CN" sz="1600" b="1"/>
              <a:t>TP    </a:t>
            </a:r>
            <a:r>
              <a:rPr lang="zh-CN" altLang="en-US" sz="1600" b="1"/>
              <a:t>边际产量</a:t>
            </a:r>
            <a:r>
              <a:rPr lang="en-US" altLang="zh-CN" sz="1600" b="1"/>
              <a:t>MP     </a:t>
            </a:r>
            <a:r>
              <a:rPr lang="zh-CN" altLang="en-US" sz="1600" b="1"/>
              <a:t>平均产量</a:t>
            </a:r>
            <a:r>
              <a:rPr lang="en-US" altLang="zh-CN" sz="1600" b="1"/>
              <a:t>AP</a:t>
            </a:r>
          </a:p>
          <a:p>
            <a:pPr marL="0" indent="0" eaLnBrk="1" hangingPunct="1">
              <a:buClr>
                <a:srgbClr val="3366FF"/>
              </a:buClr>
              <a:buSzPct val="95000"/>
              <a:buFont typeface="Wingdings" panose="05000000000000000000" pitchFamily="2" charset="2"/>
              <a:buNone/>
            </a:pPr>
            <a:r>
              <a:rPr lang="en-US" altLang="zh-CN" sz="2400" b="1"/>
              <a:t>   0          0              0               0</a:t>
            </a:r>
          </a:p>
          <a:p>
            <a:pPr marL="0" indent="0" eaLnBrk="1" hangingPunct="1">
              <a:buClr>
                <a:srgbClr val="3366FF"/>
              </a:buClr>
              <a:buSzPct val="95000"/>
              <a:buFont typeface="Wingdings" panose="05000000000000000000" pitchFamily="2" charset="2"/>
              <a:buNone/>
            </a:pPr>
            <a:r>
              <a:rPr lang="en-US" altLang="zh-CN" sz="2400" b="1"/>
              <a:t>   1          6              6               6</a:t>
            </a:r>
          </a:p>
          <a:p>
            <a:pPr marL="0" indent="0" eaLnBrk="1" hangingPunct="1">
              <a:buClr>
                <a:srgbClr val="3366FF"/>
              </a:buClr>
              <a:buSzPct val="95000"/>
              <a:buFont typeface="Wingdings" panose="05000000000000000000" pitchFamily="2" charset="2"/>
              <a:buNone/>
            </a:pPr>
            <a:r>
              <a:rPr lang="en-US" altLang="zh-CN" sz="2400" b="1"/>
              <a:t>   2         13.5          7.5            6.75</a:t>
            </a:r>
          </a:p>
          <a:p>
            <a:pPr marL="0" indent="0" eaLnBrk="1" hangingPunct="1">
              <a:buClr>
                <a:srgbClr val="3366FF"/>
              </a:buClr>
              <a:buSzPct val="95000"/>
              <a:buFont typeface="Wingdings" panose="05000000000000000000" pitchFamily="2" charset="2"/>
              <a:buNone/>
            </a:pPr>
            <a:r>
              <a:rPr lang="en-US" altLang="zh-CN" sz="2400" b="1"/>
              <a:t>   3          21            7.5            7       </a:t>
            </a:r>
          </a:p>
          <a:p>
            <a:pPr marL="0" indent="0" eaLnBrk="1" hangingPunct="1">
              <a:buClr>
                <a:srgbClr val="3366FF"/>
              </a:buClr>
              <a:buSzPct val="95000"/>
              <a:buFont typeface="Wingdings" panose="05000000000000000000" pitchFamily="2" charset="2"/>
              <a:buNone/>
            </a:pPr>
            <a:r>
              <a:rPr lang="en-US" altLang="zh-CN" sz="2400" b="1"/>
              <a:t>   4          28            7               7</a:t>
            </a:r>
          </a:p>
          <a:p>
            <a:pPr marL="0" indent="0" eaLnBrk="1" hangingPunct="1">
              <a:buClr>
                <a:srgbClr val="3366FF"/>
              </a:buClr>
              <a:buSzPct val="95000"/>
              <a:buFont typeface="Wingdings" panose="05000000000000000000" pitchFamily="2" charset="2"/>
              <a:buNone/>
            </a:pPr>
            <a:r>
              <a:rPr lang="en-US" altLang="zh-CN" sz="2400" b="1"/>
              <a:t>   5          34            6               6.8</a:t>
            </a:r>
          </a:p>
          <a:p>
            <a:pPr marL="0" indent="0" eaLnBrk="1" hangingPunct="1">
              <a:buClr>
                <a:srgbClr val="3366FF"/>
              </a:buClr>
              <a:buSzPct val="95000"/>
              <a:buFont typeface="Wingdings" panose="05000000000000000000" pitchFamily="2" charset="2"/>
              <a:buNone/>
            </a:pPr>
            <a:r>
              <a:rPr lang="en-US" altLang="zh-CN" sz="2400" b="1"/>
              <a:t>   6          38            4               6.3</a:t>
            </a:r>
          </a:p>
          <a:p>
            <a:pPr marL="0" indent="0" eaLnBrk="1" hangingPunct="1">
              <a:buClr>
                <a:srgbClr val="3366FF"/>
              </a:buClr>
              <a:buSzPct val="95000"/>
              <a:buFont typeface="Wingdings" panose="05000000000000000000" pitchFamily="2" charset="2"/>
              <a:buNone/>
            </a:pPr>
            <a:r>
              <a:rPr lang="en-US" altLang="zh-CN" sz="2400" b="1"/>
              <a:t>   7          38            0               5.4</a:t>
            </a:r>
          </a:p>
          <a:p>
            <a:pPr marL="0" indent="0" eaLnBrk="1" hangingPunct="1">
              <a:buClr>
                <a:srgbClr val="3366FF"/>
              </a:buClr>
              <a:buSzPct val="95000"/>
              <a:buFont typeface="Wingdings" panose="05000000000000000000" pitchFamily="2" charset="2"/>
              <a:buNone/>
            </a:pPr>
            <a:r>
              <a:rPr lang="en-US" altLang="zh-CN" sz="2400" b="1"/>
              <a:t>   8          37           -1               4.6</a:t>
            </a:r>
          </a:p>
        </p:txBody>
      </p:sp>
      <p:sp>
        <p:nvSpPr>
          <p:cNvPr id="112657" name="AutoShape 17">
            <a:extLst>
              <a:ext uri="{FF2B5EF4-FFF2-40B4-BE49-F238E27FC236}">
                <a16:creationId xmlns:a16="http://schemas.microsoft.com/office/drawing/2014/main" id="{2C16588A-3C96-4CFA-8FF1-2939835D443B}"/>
              </a:ext>
            </a:extLst>
          </p:cNvPr>
          <p:cNvSpPr>
            <a:spLocks noChangeArrowheads="1"/>
          </p:cNvSpPr>
          <p:nvPr/>
        </p:nvSpPr>
        <p:spPr bwMode="auto">
          <a:xfrm rot="60000">
            <a:off x="7092950" y="2201863"/>
            <a:ext cx="649288" cy="3387725"/>
          </a:xfrm>
          <a:prstGeom prst="wedgeRoundRectCallout">
            <a:avLst>
              <a:gd name="adj1" fmla="val -265255"/>
              <a:gd name="adj2" fmla="val 52995"/>
              <a:gd name="adj3" fmla="val 16667"/>
            </a:avLst>
          </a:prstGeom>
          <a:solidFill>
            <a:srgbClr val="FFCC00"/>
          </a:solidFill>
          <a:ln w="38100" algn="ctr">
            <a:solidFill>
              <a:srgbClr val="CC66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42900">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lnSpc>
                <a:spcPct val="80000"/>
              </a:lnSpc>
              <a:buClr>
                <a:srgbClr val="3366FF"/>
              </a:buClr>
              <a:buSzPct val="95000"/>
              <a:buFont typeface="Wingdings" panose="05000000000000000000" pitchFamily="2" charset="2"/>
              <a:buNone/>
            </a:pPr>
            <a:r>
              <a:rPr lang="zh-CN" altLang="en-US" sz="2400" b="1"/>
              <a:t>都</a:t>
            </a:r>
          </a:p>
          <a:p>
            <a:pPr eaLnBrk="1" hangingPunct="1">
              <a:lnSpc>
                <a:spcPct val="80000"/>
              </a:lnSpc>
              <a:buClr>
                <a:srgbClr val="3366FF"/>
              </a:buClr>
              <a:buSzPct val="95000"/>
              <a:buFont typeface="Wingdings" panose="05000000000000000000" pitchFamily="2" charset="2"/>
              <a:buNone/>
            </a:pPr>
            <a:r>
              <a:rPr lang="zh-CN" altLang="en-US" sz="2400" b="1"/>
              <a:t>是</a:t>
            </a:r>
          </a:p>
          <a:p>
            <a:pPr eaLnBrk="1" hangingPunct="1">
              <a:lnSpc>
                <a:spcPct val="80000"/>
              </a:lnSpc>
              <a:buClr>
                <a:srgbClr val="3366FF"/>
              </a:buClr>
              <a:buSzPct val="95000"/>
              <a:buFont typeface="Wingdings" panose="05000000000000000000" pitchFamily="2" charset="2"/>
              <a:buNone/>
            </a:pPr>
            <a:r>
              <a:rPr lang="zh-CN" altLang="en-US" sz="2400" b="1"/>
              <a:t>先</a:t>
            </a:r>
          </a:p>
          <a:p>
            <a:pPr eaLnBrk="1" hangingPunct="1">
              <a:lnSpc>
                <a:spcPct val="80000"/>
              </a:lnSpc>
              <a:buClr>
                <a:srgbClr val="3366FF"/>
              </a:buClr>
              <a:buSzPct val="95000"/>
              <a:buFont typeface="Wingdings" panose="05000000000000000000" pitchFamily="2" charset="2"/>
              <a:buNone/>
            </a:pPr>
            <a:r>
              <a:rPr lang="zh-CN" altLang="en-US" sz="2400" b="1"/>
              <a:t>递</a:t>
            </a:r>
          </a:p>
          <a:p>
            <a:pPr eaLnBrk="1" hangingPunct="1">
              <a:lnSpc>
                <a:spcPct val="80000"/>
              </a:lnSpc>
              <a:buClr>
                <a:srgbClr val="3366FF"/>
              </a:buClr>
              <a:buSzPct val="95000"/>
              <a:buFont typeface="Wingdings" panose="05000000000000000000" pitchFamily="2" charset="2"/>
              <a:buNone/>
            </a:pPr>
            <a:r>
              <a:rPr lang="zh-CN" altLang="en-US" sz="2400" b="1"/>
              <a:t>增</a:t>
            </a:r>
          </a:p>
          <a:p>
            <a:pPr eaLnBrk="1" hangingPunct="1">
              <a:lnSpc>
                <a:spcPct val="80000"/>
              </a:lnSpc>
              <a:buClr>
                <a:srgbClr val="3366FF"/>
              </a:buClr>
              <a:buSzPct val="95000"/>
              <a:buFont typeface="Wingdings" panose="05000000000000000000" pitchFamily="2" charset="2"/>
              <a:buNone/>
            </a:pPr>
            <a:r>
              <a:rPr lang="zh-CN" altLang="en-US" sz="2400" b="1"/>
              <a:t>后</a:t>
            </a:r>
          </a:p>
          <a:p>
            <a:pPr eaLnBrk="1" hangingPunct="1">
              <a:lnSpc>
                <a:spcPct val="80000"/>
              </a:lnSpc>
              <a:buClr>
                <a:srgbClr val="3366FF"/>
              </a:buClr>
              <a:buSzPct val="95000"/>
              <a:buFont typeface="Wingdings" panose="05000000000000000000" pitchFamily="2" charset="2"/>
              <a:buNone/>
            </a:pPr>
            <a:r>
              <a:rPr lang="zh-CN" altLang="en-US" sz="2400" b="1"/>
              <a:t>递</a:t>
            </a:r>
          </a:p>
          <a:p>
            <a:pPr eaLnBrk="1" hangingPunct="1">
              <a:lnSpc>
                <a:spcPct val="80000"/>
              </a:lnSpc>
              <a:buClr>
                <a:srgbClr val="3366FF"/>
              </a:buClr>
              <a:buSzPct val="95000"/>
              <a:buFont typeface="Wingdings" panose="05000000000000000000" pitchFamily="2" charset="2"/>
              <a:buNone/>
            </a:pPr>
            <a:r>
              <a:rPr lang="zh-CN" altLang="en-US" sz="2400" b="1"/>
              <a:t>减</a:t>
            </a:r>
          </a:p>
        </p:txBody>
      </p:sp>
    </p:spTree>
  </p:cSld>
  <p:clrMapOvr>
    <a:masterClrMapping/>
  </p:clrMapOvr>
  <p:transition spd="slow">
    <p:cover dir="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37" fill="hold" grpId="0" nodeType="clickEffect">
                                  <p:stCondLst>
                                    <p:cond delay="0"/>
                                  </p:stCondLst>
                                  <p:iterate type="wd">
                                    <p:tmPct val="100000"/>
                                  </p:iterate>
                                  <p:childTnLst>
                                    <p:set>
                                      <p:cBhvr>
                                        <p:cTn id="6" dur="1" fill="hold">
                                          <p:stCondLst>
                                            <p:cond delay="0"/>
                                          </p:stCondLst>
                                        </p:cTn>
                                        <p:tgtEl>
                                          <p:spTgt spid="112656">
                                            <p:txEl>
                                              <p:pRg st="0" end="0"/>
                                            </p:txEl>
                                          </p:spTgt>
                                        </p:tgtEl>
                                        <p:attrNameLst>
                                          <p:attrName>style.visibility</p:attrName>
                                        </p:attrNameLst>
                                      </p:cBhvr>
                                      <p:to>
                                        <p:strVal val="visible"/>
                                      </p:to>
                                    </p:set>
                                    <p:animEffect transition="in" filter="barn(outVertical)">
                                      <p:cBhvr>
                                        <p:cTn id="7" dur="300"/>
                                        <p:tgtEl>
                                          <p:spTgt spid="112656">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6" presetClass="entr" presetSubtype="37" fill="hold" grpId="0" nodeType="clickEffect">
                                  <p:stCondLst>
                                    <p:cond delay="0"/>
                                  </p:stCondLst>
                                  <p:iterate type="wd">
                                    <p:tmPct val="100000"/>
                                  </p:iterate>
                                  <p:childTnLst>
                                    <p:set>
                                      <p:cBhvr>
                                        <p:cTn id="11" dur="1" fill="hold">
                                          <p:stCondLst>
                                            <p:cond delay="0"/>
                                          </p:stCondLst>
                                        </p:cTn>
                                        <p:tgtEl>
                                          <p:spTgt spid="112656">
                                            <p:txEl>
                                              <p:pRg st="1" end="1"/>
                                            </p:txEl>
                                          </p:spTgt>
                                        </p:tgtEl>
                                        <p:attrNameLst>
                                          <p:attrName>style.visibility</p:attrName>
                                        </p:attrNameLst>
                                      </p:cBhvr>
                                      <p:to>
                                        <p:strVal val="visible"/>
                                      </p:to>
                                    </p:set>
                                    <p:animEffect transition="in" filter="barn(outVertical)">
                                      <p:cBhvr>
                                        <p:cTn id="12" dur="300"/>
                                        <p:tgtEl>
                                          <p:spTgt spid="112656">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6" presetClass="entr" presetSubtype="37" fill="hold" grpId="0" nodeType="clickEffect">
                                  <p:stCondLst>
                                    <p:cond delay="0"/>
                                  </p:stCondLst>
                                  <p:iterate type="wd">
                                    <p:tmPct val="100000"/>
                                  </p:iterate>
                                  <p:childTnLst>
                                    <p:set>
                                      <p:cBhvr>
                                        <p:cTn id="16" dur="1" fill="hold">
                                          <p:stCondLst>
                                            <p:cond delay="0"/>
                                          </p:stCondLst>
                                        </p:cTn>
                                        <p:tgtEl>
                                          <p:spTgt spid="112656">
                                            <p:txEl>
                                              <p:pRg st="2" end="2"/>
                                            </p:txEl>
                                          </p:spTgt>
                                        </p:tgtEl>
                                        <p:attrNameLst>
                                          <p:attrName>style.visibility</p:attrName>
                                        </p:attrNameLst>
                                      </p:cBhvr>
                                      <p:to>
                                        <p:strVal val="visible"/>
                                      </p:to>
                                    </p:set>
                                    <p:animEffect transition="in" filter="barn(outVertical)">
                                      <p:cBhvr>
                                        <p:cTn id="17" dur="300"/>
                                        <p:tgtEl>
                                          <p:spTgt spid="112656">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6" presetClass="entr" presetSubtype="37" fill="hold" grpId="0" nodeType="clickEffect">
                                  <p:stCondLst>
                                    <p:cond delay="0"/>
                                  </p:stCondLst>
                                  <p:iterate type="wd">
                                    <p:tmPct val="100000"/>
                                  </p:iterate>
                                  <p:childTnLst>
                                    <p:set>
                                      <p:cBhvr>
                                        <p:cTn id="21" dur="1" fill="hold">
                                          <p:stCondLst>
                                            <p:cond delay="0"/>
                                          </p:stCondLst>
                                        </p:cTn>
                                        <p:tgtEl>
                                          <p:spTgt spid="112656">
                                            <p:txEl>
                                              <p:pRg st="3" end="3"/>
                                            </p:txEl>
                                          </p:spTgt>
                                        </p:tgtEl>
                                        <p:attrNameLst>
                                          <p:attrName>style.visibility</p:attrName>
                                        </p:attrNameLst>
                                      </p:cBhvr>
                                      <p:to>
                                        <p:strVal val="visible"/>
                                      </p:to>
                                    </p:set>
                                    <p:animEffect transition="in" filter="barn(outVertical)">
                                      <p:cBhvr>
                                        <p:cTn id="22" dur="300"/>
                                        <p:tgtEl>
                                          <p:spTgt spid="112656">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6" presetClass="entr" presetSubtype="37" fill="hold" grpId="0" nodeType="clickEffect">
                                  <p:stCondLst>
                                    <p:cond delay="0"/>
                                  </p:stCondLst>
                                  <p:iterate type="wd">
                                    <p:tmPct val="100000"/>
                                  </p:iterate>
                                  <p:childTnLst>
                                    <p:set>
                                      <p:cBhvr>
                                        <p:cTn id="26" dur="1" fill="hold">
                                          <p:stCondLst>
                                            <p:cond delay="0"/>
                                          </p:stCondLst>
                                        </p:cTn>
                                        <p:tgtEl>
                                          <p:spTgt spid="112656">
                                            <p:txEl>
                                              <p:pRg st="4" end="4"/>
                                            </p:txEl>
                                          </p:spTgt>
                                        </p:tgtEl>
                                        <p:attrNameLst>
                                          <p:attrName>style.visibility</p:attrName>
                                        </p:attrNameLst>
                                      </p:cBhvr>
                                      <p:to>
                                        <p:strVal val="visible"/>
                                      </p:to>
                                    </p:set>
                                    <p:animEffect transition="in" filter="barn(outVertical)">
                                      <p:cBhvr>
                                        <p:cTn id="27" dur="300"/>
                                        <p:tgtEl>
                                          <p:spTgt spid="112656">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6" presetClass="entr" presetSubtype="37" fill="hold" grpId="0" nodeType="clickEffect">
                                  <p:stCondLst>
                                    <p:cond delay="0"/>
                                  </p:stCondLst>
                                  <p:iterate type="wd">
                                    <p:tmPct val="100000"/>
                                  </p:iterate>
                                  <p:childTnLst>
                                    <p:set>
                                      <p:cBhvr>
                                        <p:cTn id="31" dur="1" fill="hold">
                                          <p:stCondLst>
                                            <p:cond delay="0"/>
                                          </p:stCondLst>
                                        </p:cTn>
                                        <p:tgtEl>
                                          <p:spTgt spid="112656">
                                            <p:txEl>
                                              <p:pRg st="5" end="5"/>
                                            </p:txEl>
                                          </p:spTgt>
                                        </p:tgtEl>
                                        <p:attrNameLst>
                                          <p:attrName>style.visibility</p:attrName>
                                        </p:attrNameLst>
                                      </p:cBhvr>
                                      <p:to>
                                        <p:strVal val="visible"/>
                                      </p:to>
                                    </p:set>
                                    <p:animEffect transition="in" filter="barn(outVertical)">
                                      <p:cBhvr>
                                        <p:cTn id="32" dur="300"/>
                                        <p:tgtEl>
                                          <p:spTgt spid="112656">
                                            <p:txEl>
                                              <p:pRg st="5" end="5"/>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16" presetClass="entr" presetSubtype="37" fill="hold" grpId="0" nodeType="clickEffect">
                                  <p:stCondLst>
                                    <p:cond delay="0"/>
                                  </p:stCondLst>
                                  <p:iterate type="wd">
                                    <p:tmPct val="100000"/>
                                  </p:iterate>
                                  <p:childTnLst>
                                    <p:set>
                                      <p:cBhvr>
                                        <p:cTn id="36" dur="1" fill="hold">
                                          <p:stCondLst>
                                            <p:cond delay="0"/>
                                          </p:stCondLst>
                                        </p:cTn>
                                        <p:tgtEl>
                                          <p:spTgt spid="112656">
                                            <p:txEl>
                                              <p:pRg st="6" end="6"/>
                                            </p:txEl>
                                          </p:spTgt>
                                        </p:tgtEl>
                                        <p:attrNameLst>
                                          <p:attrName>style.visibility</p:attrName>
                                        </p:attrNameLst>
                                      </p:cBhvr>
                                      <p:to>
                                        <p:strVal val="visible"/>
                                      </p:to>
                                    </p:set>
                                    <p:animEffect transition="in" filter="barn(outVertical)">
                                      <p:cBhvr>
                                        <p:cTn id="37" dur="300"/>
                                        <p:tgtEl>
                                          <p:spTgt spid="112656">
                                            <p:txEl>
                                              <p:pRg st="6" end="6"/>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16" presetClass="entr" presetSubtype="37" fill="hold" grpId="0" nodeType="clickEffect">
                                  <p:stCondLst>
                                    <p:cond delay="0"/>
                                  </p:stCondLst>
                                  <p:iterate type="wd">
                                    <p:tmPct val="100000"/>
                                  </p:iterate>
                                  <p:childTnLst>
                                    <p:set>
                                      <p:cBhvr>
                                        <p:cTn id="41" dur="1" fill="hold">
                                          <p:stCondLst>
                                            <p:cond delay="0"/>
                                          </p:stCondLst>
                                        </p:cTn>
                                        <p:tgtEl>
                                          <p:spTgt spid="112656">
                                            <p:txEl>
                                              <p:pRg st="7" end="7"/>
                                            </p:txEl>
                                          </p:spTgt>
                                        </p:tgtEl>
                                        <p:attrNameLst>
                                          <p:attrName>style.visibility</p:attrName>
                                        </p:attrNameLst>
                                      </p:cBhvr>
                                      <p:to>
                                        <p:strVal val="visible"/>
                                      </p:to>
                                    </p:set>
                                    <p:animEffect transition="in" filter="barn(outVertical)">
                                      <p:cBhvr>
                                        <p:cTn id="42" dur="300"/>
                                        <p:tgtEl>
                                          <p:spTgt spid="112656">
                                            <p:txEl>
                                              <p:pRg st="7" end="7"/>
                                            </p:txEl>
                                          </p:spTgt>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16" presetClass="entr" presetSubtype="37" fill="hold" grpId="0" nodeType="clickEffect">
                                  <p:stCondLst>
                                    <p:cond delay="0"/>
                                  </p:stCondLst>
                                  <p:iterate type="wd">
                                    <p:tmPct val="100000"/>
                                  </p:iterate>
                                  <p:childTnLst>
                                    <p:set>
                                      <p:cBhvr>
                                        <p:cTn id="46" dur="1" fill="hold">
                                          <p:stCondLst>
                                            <p:cond delay="0"/>
                                          </p:stCondLst>
                                        </p:cTn>
                                        <p:tgtEl>
                                          <p:spTgt spid="112656">
                                            <p:txEl>
                                              <p:pRg st="8" end="8"/>
                                            </p:txEl>
                                          </p:spTgt>
                                        </p:tgtEl>
                                        <p:attrNameLst>
                                          <p:attrName>style.visibility</p:attrName>
                                        </p:attrNameLst>
                                      </p:cBhvr>
                                      <p:to>
                                        <p:strVal val="visible"/>
                                      </p:to>
                                    </p:set>
                                    <p:animEffect transition="in" filter="barn(outVertical)">
                                      <p:cBhvr>
                                        <p:cTn id="47" dur="300"/>
                                        <p:tgtEl>
                                          <p:spTgt spid="112656">
                                            <p:txEl>
                                              <p:pRg st="8" end="8"/>
                                            </p:txEl>
                                          </p:spTgt>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16" presetClass="entr" presetSubtype="37" fill="hold" grpId="0" nodeType="clickEffect">
                                  <p:stCondLst>
                                    <p:cond delay="0"/>
                                  </p:stCondLst>
                                  <p:iterate type="wd">
                                    <p:tmPct val="100000"/>
                                  </p:iterate>
                                  <p:childTnLst>
                                    <p:set>
                                      <p:cBhvr>
                                        <p:cTn id="51" dur="1" fill="hold">
                                          <p:stCondLst>
                                            <p:cond delay="0"/>
                                          </p:stCondLst>
                                        </p:cTn>
                                        <p:tgtEl>
                                          <p:spTgt spid="112656">
                                            <p:txEl>
                                              <p:pRg st="9" end="9"/>
                                            </p:txEl>
                                          </p:spTgt>
                                        </p:tgtEl>
                                        <p:attrNameLst>
                                          <p:attrName>style.visibility</p:attrName>
                                        </p:attrNameLst>
                                      </p:cBhvr>
                                      <p:to>
                                        <p:strVal val="visible"/>
                                      </p:to>
                                    </p:set>
                                    <p:animEffect transition="in" filter="barn(outVertical)">
                                      <p:cBhvr>
                                        <p:cTn id="52" dur="300"/>
                                        <p:tgtEl>
                                          <p:spTgt spid="112656">
                                            <p:txEl>
                                              <p:pRg st="9" end="9"/>
                                            </p:txEl>
                                          </p:spTgt>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3" presetClass="entr" presetSubtype="10" fill="hold" grpId="0" nodeType="clickEffect">
                                  <p:stCondLst>
                                    <p:cond delay="0"/>
                                  </p:stCondLst>
                                  <p:childTnLst>
                                    <p:set>
                                      <p:cBhvr>
                                        <p:cTn id="56" dur="1" fill="hold">
                                          <p:stCondLst>
                                            <p:cond delay="0"/>
                                          </p:stCondLst>
                                        </p:cTn>
                                        <p:tgtEl>
                                          <p:spTgt spid="112657"/>
                                        </p:tgtEl>
                                        <p:attrNameLst>
                                          <p:attrName>style.visibility</p:attrName>
                                        </p:attrNameLst>
                                      </p:cBhvr>
                                      <p:to>
                                        <p:strVal val="visible"/>
                                      </p:to>
                                    </p:set>
                                    <p:animEffect transition="in" filter="blinds(horizontal)">
                                      <p:cBhvr>
                                        <p:cTn id="57" dur="500"/>
                                        <p:tgtEl>
                                          <p:spTgt spid="1126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56" grpId="0" build="p" autoUpdateAnimBg="0"/>
      <p:bldP spid="112657" grpId="0" animBg="1"/>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6" name="灯片编号占位符 6">
            <a:extLst>
              <a:ext uri="{FF2B5EF4-FFF2-40B4-BE49-F238E27FC236}">
                <a16:creationId xmlns:a16="http://schemas.microsoft.com/office/drawing/2014/main" id="{07CC8B96-6D61-45E6-8FE6-16B9CE7A73BD}"/>
              </a:ext>
            </a:extLst>
          </p:cNvPr>
          <p:cNvSpPr>
            <a:spLocks noGrp="1"/>
          </p:cNvSpPr>
          <p:nvPr>
            <p:ph type="sldNum" sz="quarter" idx="12"/>
          </p:nvPr>
        </p:nvSpPr>
        <p:spPr>
          <a:noFill/>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fld id="{D7E8E8AA-1D83-4E25-82ED-5B6E51B2950D}" type="slidenum">
              <a:rPr lang="en-US" altLang="zh-CN" sz="2400" smtClean="0">
                <a:solidFill>
                  <a:srgbClr val="0000CC"/>
                </a:solidFill>
              </a:rPr>
              <a:pPr>
                <a:spcBef>
                  <a:spcPct val="50000"/>
                </a:spcBef>
                <a:buClrTx/>
                <a:buFontTx/>
                <a:buNone/>
              </a:pPr>
              <a:t>16</a:t>
            </a:fld>
            <a:endParaRPr lang="en-US" altLang="zh-CN" sz="2400">
              <a:solidFill>
                <a:srgbClr val="0000CC"/>
              </a:solidFill>
            </a:endParaRPr>
          </a:p>
        </p:txBody>
      </p:sp>
      <p:sp>
        <p:nvSpPr>
          <p:cNvPr id="304131" name="Rectangle 3">
            <a:extLst>
              <a:ext uri="{FF2B5EF4-FFF2-40B4-BE49-F238E27FC236}">
                <a16:creationId xmlns:a16="http://schemas.microsoft.com/office/drawing/2014/main" id="{3B2B328C-3614-4B88-BA1A-69FE81810DD3}"/>
              </a:ext>
            </a:extLst>
          </p:cNvPr>
          <p:cNvSpPr>
            <a:spLocks noChangeArrowheads="1"/>
          </p:cNvSpPr>
          <p:nvPr/>
        </p:nvSpPr>
        <p:spPr bwMode="auto">
          <a:xfrm>
            <a:off x="684213" y="1517650"/>
            <a:ext cx="7775575" cy="974725"/>
          </a:xfrm>
          <a:prstGeom prst="rect">
            <a:avLst/>
          </a:prstGeom>
          <a:solidFill>
            <a:srgbClr val="FFCC00"/>
          </a:solidFill>
          <a:ln w="38100" algn="ctr">
            <a:solidFill>
              <a:srgbClr val="CC66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42900">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Clr>
                <a:srgbClr val="3366FF"/>
              </a:buClr>
              <a:buSzPct val="95000"/>
              <a:buFont typeface="Wingdings" panose="05000000000000000000" pitchFamily="2" charset="2"/>
              <a:buChar char="n"/>
            </a:pPr>
            <a:r>
              <a:rPr lang="zh-CN" altLang="en-US" sz="2400" b="1"/>
              <a:t>总产量</a:t>
            </a:r>
            <a:r>
              <a:rPr lang="en-US" altLang="zh-CN" sz="2400" b="1"/>
              <a:t>TP</a:t>
            </a:r>
            <a:r>
              <a:rPr lang="zh-CN" altLang="en-US" sz="2400" b="1"/>
              <a:t>（</a:t>
            </a:r>
            <a:r>
              <a:rPr lang="en-US" altLang="zh-CN" sz="2400" b="1"/>
              <a:t>total product</a:t>
            </a:r>
            <a:r>
              <a:rPr lang="zh-CN" altLang="en-US" sz="2400" b="1"/>
              <a:t>） ：投入一定量的某种生产要素所生产出来的全部产量。</a:t>
            </a:r>
          </a:p>
        </p:txBody>
      </p:sp>
      <p:sp>
        <p:nvSpPr>
          <p:cNvPr id="304132" name="Rectangle 4">
            <a:extLst>
              <a:ext uri="{FF2B5EF4-FFF2-40B4-BE49-F238E27FC236}">
                <a16:creationId xmlns:a16="http://schemas.microsoft.com/office/drawing/2014/main" id="{BAC4403C-EFAB-467D-AE2B-6F38D98D2CD7}"/>
              </a:ext>
            </a:extLst>
          </p:cNvPr>
          <p:cNvSpPr>
            <a:spLocks noChangeArrowheads="1"/>
          </p:cNvSpPr>
          <p:nvPr/>
        </p:nvSpPr>
        <p:spPr bwMode="auto">
          <a:xfrm>
            <a:off x="684213" y="2781300"/>
            <a:ext cx="7775575" cy="1368425"/>
          </a:xfrm>
          <a:prstGeom prst="rect">
            <a:avLst/>
          </a:prstGeom>
          <a:solidFill>
            <a:srgbClr val="FFCC00"/>
          </a:solidFill>
          <a:ln w="38100" algn="ctr">
            <a:solidFill>
              <a:srgbClr val="CC66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42900">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342900" indent="-34290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Clr>
                <a:srgbClr val="3366FF"/>
              </a:buClr>
              <a:buSzPct val="95000"/>
              <a:buFont typeface="Wingdings" panose="05000000000000000000" pitchFamily="2" charset="2"/>
              <a:buChar char="n"/>
            </a:pPr>
            <a:r>
              <a:rPr lang="zh-CN" altLang="en-US" sz="2400" b="1"/>
              <a:t>平均产量</a:t>
            </a:r>
            <a:r>
              <a:rPr lang="en-US" altLang="zh-CN" sz="2400" b="1"/>
              <a:t>AP</a:t>
            </a:r>
            <a:r>
              <a:rPr lang="zh-CN" altLang="en-US" sz="2400" b="1"/>
              <a:t>（</a:t>
            </a:r>
            <a:r>
              <a:rPr lang="en-US" altLang="zh-CN" sz="2400" b="1"/>
              <a:t>average product </a:t>
            </a:r>
            <a:r>
              <a:rPr lang="zh-CN" altLang="en-US" sz="2400" b="1"/>
              <a:t>） ：平均每单位某种生产要素所生产出来的产量。  </a:t>
            </a:r>
          </a:p>
          <a:p>
            <a:pPr lvl="1" eaLnBrk="1" hangingPunct="1">
              <a:buClr>
                <a:srgbClr val="3366FF"/>
              </a:buClr>
              <a:buSzPct val="95000"/>
              <a:buFont typeface="Wingdings" panose="05000000000000000000" pitchFamily="2" charset="2"/>
              <a:buChar char="n"/>
            </a:pPr>
            <a:r>
              <a:rPr lang="en-US" altLang="zh-CN" sz="2400" b="1"/>
              <a:t>AP = TP/X</a:t>
            </a:r>
          </a:p>
        </p:txBody>
      </p:sp>
      <p:sp>
        <p:nvSpPr>
          <p:cNvPr id="304133" name="Rectangle 5">
            <a:extLst>
              <a:ext uri="{FF2B5EF4-FFF2-40B4-BE49-F238E27FC236}">
                <a16:creationId xmlns:a16="http://schemas.microsoft.com/office/drawing/2014/main" id="{B0D912F6-0A8B-4453-BFD2-7B3DD1E3D969}"/>
              </a:ext>
            </a:extLst>
          </p:cNvPr>
          <p:cNvSpPr>
            <a:spLocks noChangeArrowheads="1"/>
          </p:cNvSpPr>
          <p:nvPr/>
        </p:nvSpPr>
        <p:spPr bwMode="auto">
          <a:xfrm>
            <a:off x="684213" y="4437063"/>
            <a:ext cx="7775575" cy="1439862"/>
          </a:xfrm>
          <a:prstGeom prst="rect">
            <a:avLst/>
          </a:prstGeom>
          <a:solidFill>
            <a:srgbClr val="FFCC00"/>
          </a:solidFill>
          <a:ln w="38100" algn="ctr">
            <a:solidFill>
              <a:srgbClr val="CC66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42900">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342900" indent="-34290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Clr>
                <a:srgbClr val="3366FF"/>
              </a:buClr>
              <a:buSzPct val="95000"/>
              <a:buFont typeface="Wingdings" panose="05000000000000000000" pitchFamily="2" charset="2"/>
              <a:buChar char="n"/>
            </a:pPr>
            <a:r>
              <a:rPr lang="zh-CN" altLang="en-US" sz="2400" b="1"/>
              <a:t>边际产量</a:t>
            </a:r>
            <a:r>
              <a:rPr lang="en-US" altLang="zh-CN" sz="2400" b="1"/>
              <a:t>MP</a:t>
            </a:r>
            <a:r>
              <a:rPr lang="zh-CN" altLang="en-US" sz="2400" b="1"/>
              <a:t>（</a:t>
            </a:r>
            <a:r>
              <a:rPr lang="en-US" altLang="zh-CN" sz="2400" b="1"/>
              <a:t>marginal product</a:t>
            </a:r>
            <a:r>
              <a:rPr lang="zh-CN" altLang="en-US" sz="2400" b="1"/>
              <a:t>） ：增加一单位某种生产要素所增加的产量。</a:t>
            </a:r>
          </a:p>
          <a:p>
            <a:pPr lvl="1" eaLnBrk="1" hangingPunct="1">
              <a:buClr>
                <a:srgbClr val="3366FF"/>
              </a:buClr>
              <a:buSzPct val="95000"/>
              <a:buFont typeface="Wingdings" panose="05000000000000000000" pitchFamily="2" charset="2"/>
              <a:buChar char="n"/>
            </a:pPr>
            <a:r>
              <a:rPr lang="en-US" altLang="zh-CN" sz="2400" b="1"/>
              <a:t>MP = </a:t>
            </a:r>
            <a:r>
              <a:rPr lang="en-US" altLang="zh-CN" sz="2400" b="1">
                <a:sym typeface="Webdings" panose="05030102010509060703" pitchFamily="18" charset="2"/>
              </a:rPr>
              <a:t>TP/ X</a:t>
            </a:r>
          </a:p>
        </p:txBody>
      </p:sp>
      <p:sp>
        <p:nvSpPr>
          <p:cNvPr id="21510" name="Rectangle 6">
            <a:extLst>
              <a:ext uri="{FF2B5EF4-FFF2-40B4-BE49-F238E27FC236}">
                <a16:creationId xmlns:a16="http://schemas.microsoft.com/office/drawing/2014/main" id="{E4C715EC-FA5E-47CF-B2EA-DDD27C716B9D}"/>
              </a:ext>
            </a:extLst>
          </p:cNvPr>
          <p:cNvSpPr>
            <a:spLocks noChangeArrowheads="1"/>
          </p:cNvSpPr>
          <p:nvPr/>
        </p:nvSpPr>
        <p:spPr bwMode="auto">
          <a:xfrm>
            <a:off x="539750" y="620713"/>
            <a:ext cx="7631113" cy="533400"/>
          </a:xfrm>
          <a:prstGeom prst="rect">
            <a:avLst/>
          </a:prstGeom>
          <a:blipFill dpi="0" rotWithShape="1">
            <a:blip r:embed="rId2"/>
            <a:srcRect/>
            <a:tile tx="0" ty="0" sx="100000" sy="100000" flip="none" algn="tl"/>
          </a:blipFill>
          <a:ln w="38100" algn="ctr">
            <a:solidFill>
              <a:srgbClr val="CC66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marL="342900" indent="-342900">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lnSpc>
                <a:spcPct val="80000"/>
              </a:lnSpc>
              <a:buClr>
                <a:srgbClr val="3366FF"/>
              </a:buClr>
              <a:buSzPct val="95000"/>
              <a:buFont typeface="Wingdings" panose="05000000000000000000" pitchFamily="2" charset="2"/>
              <a:buNone/>
            </a:pPr>
            <a:r>
              <a:rPr lang="zh-CN" altLang="en-US" b="1">
                <a:latin typeface="黑体" panose="02010609060101010101" pitchFamily="49" charset="-122"/>
                <a:ea typeface="黑体" panose="02010609060101010101" pitchFamily="49" charset="-122"/>
              </a:rPr>
              <a:t>一、总产量、平均产量和边际产量</a:t>
            </a:r>
          </a:p>
        </p:txBody>
      </p:sp>
    </p:spTree>
  </p:cSld>
  <p:clrMapOvr>
    <a:masterClrMapping/>
  </p:clrMapOvr>
  <p:transition spd="slow">
    <p:pull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04131"/>
                                        </p:tgtEl>
                                        <p:attrNameLst>
                                          <p:attrName>style.visibility</p:attrName>
                                        </p:attrNameLst>
                                      </p:cBhvr>
                                      <p:to>
                                        <p:strVal val="visible"/>
                                      </p:to>
                                    </p:set>
                                    <p:animEffect transition="in" filter="blinds(horizontal)">
                                      <p:cBhvr>
                                        <p:cTn id="7" dur="500"/>
                                        <p:tgtEl>
                                          <p:spTgt spid="30413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04132"/>
                                        </p:tgtEl>
                                        <p:attrNameLst>
                                          <p:attrName>style.visibility</p:attrName>
                                        </p:attrNameLst>
                                      </p:cBhvr>
                                      <p:to>
                                        <p:strVal val="visible"/>
                                      </p:to>
                                    </p:set>
                                    <p:animEffect transition="in" filter="blinds(horizontal)">
                                      <p:cBhvr>
                                        <p:cTn id="12" dur="500"/>
                                        <p:tgtEl>
                                          <p:spTgt spid="304132"/>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04133"/>
                                        </p:tgtEl>
                                        <p:attrNameLst>
                                          <p:attrName>style.visibility</p:attrName>
                                        </p:attrNameLst>
                                      </p:cBhvr>
                                      <p:to>
                                        <p:strVal val="visible"/>
                                      </p:to>
                                    </p:set>
                                    <p:animEffect transition="in" filter="blinds(horizontal)">
                                      <p:cBhvr>
                                        <p:cTn id="17" dur="500"/>
                                        <p:tgtEl>
                                          <p:spTgt spid="3041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4131" grpId="0" animBg="1"/>
      <p:bldP spid="304132" grpId="0" animBg="1"/>
      <p:bldP spid="304133" grpId="0" animBg="1"/>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0" name="灯片编号占位符 5">
            <a:extLst>
              <a:ext uri="{FF2B5EF4-FFF2-40B4-BE49-F238E27FC236}">
                <a16:creationId xmlns:a16="http://schemas.microsoft.com/office/drawing/2014/main" id="{C1E8C31E-5DE8-4676-9B6B-F62EFB258AC8}"/>
              </a:ext>
            </a:extLst>
          </p:cNvPr>
          <p:cNvSpPr>
            <a:spLocks noGrp="1"/>
          </p:cNvSpPr>
          <p:nvPr>
            <p:ph type="sldNum" sz="quarter" idx="12"/>
          </p:nvPr>
        </p:nvSpPr>
        <p:spPr>
          <a:noFill/>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fld id="{73AAD833-1D13-4223-A259-4BA5F40F012D}" type="slidenum">
              <a:rPr lang="en-US" altLang="zh-CN" sz="2400" smtClean="0">
                <a:solidFill>
                  <a:srgbClr val="0000CC"/>
                </a:solidFill>
              </a:rPr>
              <a:pPr>
                <a:spcBef>
                  <a:spcPct val="50000"/>
                </a:spcBef>
                <a:buClrTx/>
                <a:buFontTx/>
                <a:buNone/>
              </a:pPr>
              <a:t>17</a:t>
            </a:fld>
            <a:endParaRPr lang="en-US" altLang="zh-CN" sz="2400">
              <a:solidFill>
                <a:srgbClr val="0000CC"/>
              </a:solidFill>
            </a:endParaRPr>
          </a:p>
        </p:txBody>
      </p:sp>
      <p:sp>
        <p:nvSpPr>
          <p:cNvPr id="22531" name="Rectangle 2">
            <a:extLst>
              <a:ext uri="{FF2B5EF4-FFF2-40B4-BE49-F238E27FC236}">
                <a16:creationId xmlns:a16="http://schemas.microsoft.com/office/drawing/2014/main" id="{9208DB06-12E0-4A97-B46B-FEBFAB19C291}"/>
              </a:ext>
            </a:extLst>
          </p:cNvPr>
          <p:cNvSpPr>
            <a:spLocks noGrp="1" noChangeArrowheads="1"/>
          </p:cNvSpPr>
          <p:nvPr>
            <p:ph type="title"/>
          </p:nvPr>
        </p:nvSpPr>
        <p:spPr>
          <a:xfrm>
            <a:off x="685800" y="-26988"/>
            <a:ext cx="7772400" cy="720726"/>
          </a:xfrm>
        </p:spPr>
        <p:txBody>
          <a:bodyPr/>
          <a:lstStyle/>
          <a:p>
            <a:pPr eaLnBrk="1" hangingPunct="1"/>
            <a:r>
              <a:rPr lang="zh-CN" altLang="en-US"/>
              <a:t>劳动的总产量、平均产量与边际产量</a:t>
            </a:r>
          </a:p>
        </p:txBody>
      </p:sp>
      <p:sp>
        <p:nvSpPr>
          <p:cNvPr id="22532" name="Rectangle 3">
            <a:extLst>
              <a:ext uri="{FF2B5EF4-FFF2-40B4-BE49-F238E27FC236}">
                <a16:creationId xmlns:a16="http://schemas.microsoft.com/office/drawing/2014/main" id="{CBBFD8C9-CEF9-421C-BD6A-0EF7368FA60A}"/>
              </a:ext>
            </a:extLst>
          </p:cNvPr>
          <p:cNvSpPr>
            <a:spLocks noGrp="1" noChangeArrowheads="1"/>
          </p:cNvSpPr>
          <p:nvPr>
            <p:ph type="body" idx="1"/>
          </p:nvPr>
        </p:nvSpPr>
        <p:spPr>
          <a:xfrm>
            <a:off x="684213" y="692150"/>
            <a:ext cx="8208962" cy="1873250"/>
          </a:xfrm>
          <a:solidFill>
            <a:srgbClr val="FFCC00"/>
          </a:solidFill>
        </p:spPr>
        <p:txBody>
          <a:bodyPr/>
          <a:lstStyle/>
          <a:p>
            <a:pPr marL="476250" indent="-476250" eaLnBrk="1" hangingPunct="1">
              <a:lnSpc>
                <a:spcPct val="90000"/>
              </a:lnSpc>
            </a:pPr>
            <a:r>
              <a:rPr lang="zh-CN" altLang="en-US" sz="2400" b="1"/>
              <a:t>一种可变投入的生产函数：</a:t>
            </a:r>
          </a:p>
          <a:p>
            <a:pPr marL="476250" indent="-476250" eaLnBrk="1" hangingPunct="1">
              <a:lnSpc>
                <a:spcPct val="80000"/>
              </a:lnSpc>
            </a:pPr>
            <a:r>
              <a:rPr lang="zh-CN" altLang="en-US" sz="2400" b="1"/>
              <a:t>	总产量：</a:t>
            </a:r>
            <a:r>
              <a:rPr lang="en-US" altLang="zh-CN" sz="2400" b="1" i="1"/>
              <a:t>TP</a:t>
            </a:r>
            <a:r>
              <a:rPr lang="en-US" altLang="zh-CN" sz="2400" b="1" i="1" baseline="-25000"/>
              <a:t>L</a:t>
            </a:r>
            <a:r>
              <a:rPr lang="en-US" altLang="zh-CN" sz="2400" b="1" i="1"/>
              <a:t>=Q=f(L) </a:t>
            </a:r>
          </a:p>
          <a:p>
            <a:pPr marL="476250" indent="-476250" eaLnBrk="1" hangingPunct="1">
              <a:lnSpc>
                <a:spcPct val="80000"/>
              </a:lnSpc>
            </a:pPr>
            <a:r>
              <a:rPr lang="en-US" altLang="zh-CN" sz="2400" b="1"/>
              <a:t>      </a:t>
            </a:r>
            <a:r>
              <a:rPr lang="zh-CN" altLang="en-US" sz="2400" b="1"/>
              <a:t>平均产量：</a:t>
            </a:r>
            <a:r>
              <a:rPr lang="en-US" altLang="zh-CN" sz="2400" b="1" i="1"/>
              <a:t>AP</a:t>
            </a:r>
            <a:r>
              <a:rPr lang="en-US" altLang="zh-CN" sz="2400" b="1" i="1" baseline="-25000"/>
              <a:t>L</a:t>
            </a:r>
            <a:r>
              <a:rPr lang="en-US" altLang="zh-CN" sz="2400" b="1" i="1"/>
              <a:t>=TP</a:t>
            </a:r>
            <a:r>
              <a:rPr lang="en-US" altLang="zh-CN" sz="2400" b="1" i="1" baseline="-25000"/>
              <a:t>L</a:t>
            </a:r>
            <a:r>
              <a:rPr lang="en-US" altLang="zh-CN" sz="2400" b="1" i="1"/>
              <a:t>/L=Q/L</a:t>
            </a:r>
          </a:p>
          <a:p>
            <a:pPr marL="476250" indent="-476250" eaLnBrk="1" hangingPunct="1">
              <a:lnSpc>
                <a:spcPct val="80000"/>
              </a:lnSpc>
            </a:pPr>
            <a:r>
              <a:rPr lang="en-US" altLang="zh-CN" sz="2400" b="1" i="1"/>
              <a:t>	</a:t>
            </a:r>
            <a:r>
              <a:rPr lang="zh-CN" altLang="en-US" sz="2400" b="1"/>
              <a:t>边际产量：</a:t>
            </a:r>
            <a:r>
              <a:rPr lang="en-US" altLang="zh-CN" sz="2400" b="1" i="1"/>
              <a:t>MP</a:t>
            </a:r>
            <a:r>
              <a:rPr lang="en-US" altLang="zh-CN" sz="2400" b="1" i="1" baseline="-25000"/>
              <a:t>L</a:t>
            </a:r>
            <a:r>
              <a:rPr lang="en-US" altLang="zh-CN" sz="2400" b="1" i="1"/>
              <a:t>= △ TP</a:t>
            </a:r>
            <a:r>
              <a:rPr lang="en-US" altLang="zh-CN" sz="2400" b="1" i="1" baseline="-25000"/>
              <a:t>L</a:t>
            </a:r>
            <a:r>
              <a:rPr lang="en-US" altLang="zh-CN" sz="2400" b="1" i="1"/>
              <a:t>/ △ L=△Q/△L</a:t>
            </a:r>
            <a:r>
              <a:rPr lang="zh-CN" altLang="en-US" sz="2400" b="1"/>
              <a:t>或</a:t>
            </a:r>
            <a:r>
              <a:rPr lang="en-US" altLang="zh-CN" sz="2400" b="1"/>
              <a:t>d(</a:t>
            </a:r>
            <a:r>
              <a:rPr lang="en-US" altLang="zh-CN" sz="2400" b="1" i="1"/>
              <a:t>TP</a:t>
            </a:r>
            <a:r>
              <a:rPr lang="en-US" altLang="zh-CN" sz="2400" b="1" i="1" baseline="-25000"/>
              <a:t>L</a:t>
            </a:r>
            <a:r>
              <a:rPr lang="en-US" altLang="zh-CN" sz="2400" b="1"/>
              <a:t>)</a:t>
            </a:r>
            <a:r>
              <a:rPr lang="en-US" altLang="zh-CN" sz="2400" b="1" i="1"/>
              <a:t>/dL= dQ/dL</a:t>
            </a:r>
          </a:p>
        </p:txBody>
      </p:sp>
      <p:graphicFrame>
        <p:nvGraphicFramePr>
          <p:cNvPr id="22533" name="Object 4">
            <a:extLst>
              <a:ext uri="{FF2B5EF4-FFF2-40B4-BE49-F238E27FC236}">
                <a16:creationId xmlns:a16="http://schemas.microsoft.com/office/drawing/2014/main" id="{0B22237C-2222-43E3-9C14-D881E72B4F4B}"/>
              </a:ext>
            </a:extLst>
          </p:cNvPr>
          <p:cNvGraphicFramePr>
            <a:graphicFrameLocks noChangeAspect="1"/>
          </p:cNvGraphicFramePr>
          <p:nvPr/>
        </p:nvGraphicFramePr>
        <p:xfrm>
          <a:off x="4356100" y="692150"/>
          <a:ext cx="2379663" cy="457200"/>
        </p:xfrm>
        <a:graphic>
          <a:graphicData uri="http://schemas.openxmlformats.org/presentationml/2006/ole">
            <mc:AlternateContent xmlns:mc="http://schemas.openxmlformats.org/markup-compatibility/2006">
              <mc:Choice xmlns:v="urn:schemas-microsoft-com:vml" Requires="v">
                <p:oleObj spid="_x0000_s22589" name="Equation" r:id="rId3" imgW="1200126" imgH="181004" progId="Equation.DSMT4">
                  <p:embed/>
                </p:oleObj>
              </mc:Choice>
              <mc:Fallback>
                <p:oleObj name="Equation" r:id="rId3" imgW="1200126" imgH="181004"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56100" y="692150"/>
                        <a:ext cx="2379663"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29733" name="Text Box 5">
            <a:extLst>
              <a:ext uri="{FF2B5EF4-FFF2-40B4-BE49-F238E27FC236}">
                <a16:creationId xmlns:a16="http://schemas.microsoft.com/office/drawing/2014/main" id="{C6306ED9-F0BC-41BA-B2EC-9F276605D810}"/>
              </a:ext>
            </a:extLst>
          </p:cNvPr>
          <p:cNvSpPr txBox="1">
            <a:spLocks noChangeArrowheads="1"/>
          </p:cNvSpPr>
          <p:nvPr/>
        </p:nvSpPr>
        <p:spPr bwMode="auto">
          <a:xfrm>
            <a:off x="5181600" y="4010025"/>
            <a:ext cx="3733800" cy="1019175"/>
          </a:xfrm>
          <a:prstGeom prst="rect">
            <a:avLst/>
          </a:prstGeom>
          <a:solidFill>
            <a:srgbClr val="FFCC99"/>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000">
                <a:latin typeface="Arial" panose="020B0604020202020204" pitchFamily="34" charset="0"/>
              </a:rPr>
              <a:t>TP</a:t>
            </a:r>
            <a:r>
              <a:rPr kumimoji="0" lang="zh-CN" altLang="en-US" sz="2000">
                <a:latin typeface="Arial" panose="020B0604020202020204" pitchFamily="34" charset="0"/>
              </a:rPr>
              <a:t>切线斜率 </a:t>
            </a:r>
            <a:r>
              <a:rPr kumimoji="0" lang="en-US" altLang="zh-CN" sz="2000">
                <a:latin typeface="Arial" panose="020B0604020202020204" pitchFamily="34" charset="0"/>
              </a:rPr>
              <a:t>= MP</a:t>
            </a:r>
            <a:r>
              <a:rPr kumimoji="0" lang="zh-CN" altLang="en-US" sz="2000">
                <a:latin typeface="Arial" panose="020B0604020202020204" pitchFamily="34" charset="0"/>
              </a:rPr>
              <a:t>，如点</a:t>
            </a:r>
            <a:r>
              <a:rPr kumimoji="0" lang="en-US" altLang="zh-CN" sz="2000">
                <a:latin typeface="Arial" panose="020B0604020202020204" pitchFamily="34" charset="0"/>
              </a:rPr>
              <a:t>M </a:t>
            </a:r>
          </a:p>
          <a:p>
            <a:pPr>
              <a:spcBef>
                <a:spcPct val="0"/>
              </a:spcBef>
              <a:buClrTx/>
              <a:buFontTx/>
              <a:buNone/>
            </a:pPr>
            <a:r>
              <a:rPr kumimoji="0" lang="en-US" altLang="zh-CN" sz="2000">
                <a:latin typeface="Arial" panose="020B0604020202020204" pitchFamily="34" charset="0"/>
              </a:rPr>
              <a:t>TP</a:t>
            </a:r>
            <a:r>
              <a:rPr kumimoji="0" lang="zh-CN" altLang="en-US" sz="2000">
                <a:latin typeface="Arial" panose="020B0604020202020204" pitchFamily="34" charset="0"/>
              </a:rPr>
              <a:t>连线斜率 </a:t>
            </a:r>
            <a:r>
              <a:rPr kumimoji="0" lang="en-US" altLang="zh-CN" sz="2000">
                <a:latin typeface="Arial" panose="020B0604020202020204" pitchFamily="34" charset="0"/>
              </a:rPr>
              <a:t>= AP</a:t>
            </a:r>
            <a:r>
              <a:rPr kumimoji="0" lang="zh-CN" altLang="en-US" sz="2000">
                <a:latin typeface="Arial" panose="020B0604020202020204" pitchFamily="34" charset="0"/>
              </a:rPr>
              <a:t>，如点</a:t>
            </a:r>
            <a:r>
              <a:rPr kumimoji="0" lang="en-US" altLang="zh-CN" sz="2000">
                <a:latin typeface="Arial" panose="020B0604020202020204" pitchFamily="34" charset="0"/>
              </a:rPr>
              <a:t>N</a:t>
            </a:r>
          </a:p>
          <a:p>
            <a:pPr>
              <a:spcBef>
                <a:spcPct val="0"/>
              </a:spcBef>
              <a:buClrTx/>
              <a:buFontTx/>
              <a:buNone/>
            </a:pPr>
            <a:r>
              <a:rPr kumimoji="0" lang="zh-CN" altLang="en-US" sz="2000">
                <a:latin typeface="Arial" panose="020B0604020202020204" pitchFamily="34" charset="0"/>
              </a:rPr>
              <a:t>点</a:t>
            </a:r>
            <a:r>
              <a:rPr kumimoji="0" lang="en-US" altLang="zh-CN" sz="2000">
                <a:latin typeface="Arial" panose="020B0604020202020204" pitchFamily="34" charset="0"/>
              </a:rPr>
              <a:t>R</a:t>
            </a:r>
            <a:r>
              <a:rPr kumimoji="0" lang="zh-CN" altLang="en-US" sz="2000">
                <a:latin typeface="Arial" panose="020B0604020202020204" pitchFamily="34" charset="0"/>
              </a:rPr>
              <a:t>切线、连线斜率 </a:t>
            </a:r>
            <a:r>
              <a:rPr kumimoji="0" lang="en-US" altLang="zh-CN" sz="2000">
                <a:latin typeface="Arial" panose="020B0604020202020204" pitchFamily="34" charset="0"/>
              </a:rPr>
              <a:t>= MP&amp;AP</a:t>
            </a:r>
          </a:p>
        </p:txBody>
      </p:sp>
      <p:grpSp>
        <p:nvGrpSpPr>
          <p:cNvPr id="329734" name="Group 6">
            <a:extLst>
              <a:ext uri="{FF2B5EF4-FFF2-40B4-BE49-F238E27FC236}">
                <a16:creationId xmlns:a16="http://schemas.microsoft.com/office/drawing/2014/main" id="{8A2BE7D3-9081-4640-9C10-B7853E5BAA3D}"/>
              </a:ext>
            </a:extLst>
          </p:cNvPr>
          <p:cNvGrpSpPr>
            <a:grpSpLocks/>
          </p:cNvGrpSpPr>
          <p:nvPr/>
        </p:nvGrpSpPr>
        <p:grpSpPr bwMode="auto">
          <a:xfrm>
            <a:off x="1433513" y="3060700"/>
            <a:ext cx="4662487" cy="3314700"/>
            <a:chOff x="1024" y="1928"/>
            <a:chExt cx="2937" cy="2088"/>
          </a:xfrm>
        </p:grpSpPr>
        <p:sp>
          <p:nvSpPr>
            <p:cNvPr id="22585" name="Rectangle 7">
              <a:extLst>
                <a:ext uri="{FF2B5EF4-FFF2-40B4-BE49-F238E27FC236}">
                  <a16:creationId xmlns:a16="http://schemas.microsoft.com/office/drawing/2014/main" id="{B3343356-3208-4FE0-A0BB-53C13C236022}"/>
                </a:ext>
              </a:extLst>
            </p:cNvPr>
            <p:cNvSpPr>
              <a:spLocks noChangeArrowheads="1"/>
            </p:cNvSpPr>
            <p:nvPr/>
          </p:nvSpPr>
          <p:spPr bwMode="auto">
            <a:xfrm>
              <a:off x="3552" y="2121"/>
              <a:ext cx="409"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400" i="1"/>
                <a:t>TP</a:t>
              </a:r>
              <a:r>
                <a:rPr kumimoji="0" lang="en-US" altLang="zh-CN" sz="2400" i="1" baseline="-25000"/>
                <a:t>L</a:t>
              </a:r>
              <a:endParaRPr kumimoji="0" lang="en-US" altLang="zh-CN" sz="2400" i="1"/>
            </a:p>
          </p:txBody>
        </p:sp>
        <p:grpSp>
          <p:nvGrpSpPr>
            <p:cNvPr id="22586" name="Group 8">
              <a:extLst>
                <a:ext uri="{FF2B5EF4-FFF2-40B4-BE49-F238E27FC236}">
                  <a16:creationId xmlns:a16="http://schemas.microsoft.com/office/drawing/2014/main" id="{0730C8EF-FE7A-42AB-A88F-F441B0B7398A}"/>
                </a:ext>
              </a:extLst>
            </p:cNvPr>
            <p:cNvGrpSpPr>
              <a:grpSpLocks/>
            </p:cNvGrpSpPr>
            <p:nvPr/>
          </p:nvGrpSpPr>
          <p:grpSpPr bwMode="auto">
            <a:xfrm>
              <a:off x="1024" y="1928"/>
              <a:ext cx="2624" cy="2088"/>
              <a:chOff x="1024" y="1928"/>
              <a:chExt cx="2624" cy="2088"/>
            </a:xfrm>
          </p:grpSpPr>
          <p:sp>
            <p:nvSpPr>
              <p:cNvPr id="22587" name="Freeform 9">
                <a:extLst>
                  <a:ext uri="{FF2B5EF4-FFF2-40B4-BE49-F238E27FC236}">
                    <a16:creationId xmlns:a16="http://schemas.microsoft.com/office/drawing/2014/main" id="{4A0E4193-0BC7-4D99-8625-AC1179608EAD}"/>
                  </a:ext>
                </a:extLst>
              </p:cNvPr>
              <p:cNvSpPr>
                <a:spLocks/>
              </p:cNvSpPr>
              <p:nvPr/>
            </p:nvSpPr>
            <p:spPr bwMode="auto">
              <a:xfrm>
                <a:off x="2992" y="1928"/>
                <a:ext cx="656" cy="232"/>
              </a:xfrm>
              <a:custGeom>
                <a:avLst/>
                <a:gdLst>
                  <a:gd name="T0" fmla="*/ 0 w 552"/>
                  <a:gd name="T1" fmla="*/ 0 h 144"/>
                  <a:gd name="T2" fmla="*/ 945 w 552"/>
                  <a:gd name="T3" fmla="*/ 836 h 144"/>
                  <a:gd name="T4" fmla="*/ 1557 w 552"/>
                  <a:gd name="T5" fmla="*/ 2523 h 144"/>
                  <a:gd name="T6" fmla="*/ 0 60000 65536"/>
                  <a:gd name="T7" fmla="*/ 0 60000 65536"/>
                  <a:gd name="T8" fmla="*/ 0 60000 65536"/>
                </a:gdLst>
                <a:ahLst/>
                <a:cxnLst>
                  <a:cxn ang="T6">
                    <a:pos x="T0" y="T1"/>
                  </a:cxn>
                  <a:cxn ang="T7">
                    <a:pos x="T2" y="T3"/>
                  </a:cxn>
                  <a:cxn ang="T8">
                    <a:pos x="T4" y="T5"/>
                  </a:cxn>
                </a:cxnLst>
                <a:rect l="0" t="0" r="r" b="b"/>
                <a:pathLst>
                  <a:path w="552" h="144">
                    <a:moveTo>
                      <a:pt x="0" y="0"/>
                    </a:moveTo>
                    <a:cubicBezTo>
                      <a:pt x="122" y="12"/>
                      <a:pt x="244" y="24"/>
                      <a:pt x="336" y="48"/>
                    </a:cubicBezTo>
                    <a:cubicBezTo>
                      <a:pt x="428" y="72"/>
                      <a:pt x="490" y="108"/>
                      <a:pt x="552" y="144"/>
                    </a:cubicBezTo>
                  </a:path>
                </a:pathLst>
              </a:custGeom>
              <a:noFill/>
              <a:ln w="57150" cap="flat" cmpd="sng">
                <a:solidFill>
                  <a:schemeClr val="accent1"/>
                </a:solidFill>
                <a:prstDash val="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zh-CN" altLang="en-US"/>
              </a:p>
            </p:txBody>
          </p:sp>
          <p:sp>
            <p:nvSpPr>
              <p:cNvPr id="22588" name="Freeform 10">
                <a:extLst>
                  <a:ext uri="{FF2B5EF4-FFF2-40B4-BE49-F238E27FC236}">
                    <a16:creationId xmlns:a16="http://schemas.microsoft.com/office/drawing/2014/main" id="{9968CA4A-308D-4BFC-821D-DA591F5F2460}"/>
                  </a:ext>
                </a:extLst>
              </p:cNvPr>
              <p:cNvSpPr>
                <a:spLocks/>
              </p:cNvSpPr>
              <p:nvPr/>
            </p:nvSpPr>
            <p:spPr bwMode="auto">
              <a:xfrm>
                <a:off x="1024" y="1928"/>
                <a:ext cx="1968" cy="2088"/>
              </a:xfrm>
              <a:custGeom>
                <a:avLst/>
                <a:gdLst>
                  <a:gd name="T0" fmla="*/ 0 w 1968"/>
                  <a:gd name="T1" fmla="*/ 2088 h 2088"/>
                  <a:gd name="T2" fmla="*/ 492 w 1968"/>
                  <a:gd name="T3" fmla="*/ 1668 h 2088"/>
                  <a:gd name="T4" fmla="*/ 732 w 1968"/>
                  <a:gd name="T5" fmla="*/ 1188 h 2088"/>
                  <a:gd name="T6" fmla="*/ 972 w 1968"/>
                  <a:gd name="T7" fmla="*/ 672 h 2088"/>
                  <a:gd name="T8" fmla="*/ 1476 w 1968"/>
                  <a:gd name="T9" fmla="*/ 156 h 2088"/>
                  <a:gd name="T10" fmla="*/ 1968 w 1968"/>
                  <a:gd name="T11" fmla="*/ 0 h 208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968" h="2088">
                    <a:moveTo>
                      <a:pt x="0" y="2088"/>
                    </a:moveTo>
                    <a:cubicBezTo>
                      <a:pt x="185" y="1953"/>
                      <a:pt x="370" y="1818"/>
                      <a:pt x="492" y="1668"/>
                    </a:cubicBezTo>
                    <a:cubicBezTo>
                      <a:pt x="614" y="1518"/>
                      <a:pt x="652" y="1354"/>
                      <a:pt x="732" y="1188"/>
                    </a:cubicBezTo>
                    <a:cubicBezTo>
                      <a:pt x="812" y="1022"/>
                      <a:pt x="848" y="844"/>
                      <a:pt x="972" y="672"/>
                    </a:cubicBezTo>
                    <a:cubicBezTo>
                      <a:pt x="1096" y="500"/>
                      <a:pt x="1310" y="268"/>
                      <a:pt x="1476" y="156"/>
                    </a:cubicBezTo>
                    <a:cubicBezTo>
                      <a:pt x="1642" y="44"/>
                      <a:pt x="1866" y="32"/>
                      <a:pt x="1968" y="0"/>
                    </a:cubicBezTo>
                  </a:path>
                </a:pathLst>
              </a:custGeom>
              <a:noFill/>
              <a:ln w="57150" cap="flat" cmpd="sng">
                <a:solidFill>
                  <a:schemeClr val="accent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zh-CN" altLang="en-US"/>
              </a:p>
            </p:txBody>
          </p:sp>
        </p:grpSp>
      </p:grpSp>
      <p:grpSp>
        <p:nvGrpSpPr>
          <p:cNvPr id="329739" name="Group 11">
            <a:extLst>
              <a:ext uri="{FF2B5EF4-FFF2-40B4-BE49-F238E27FC236}">
                <a16:creationId xmlns:a16="http://schemas.microsoft.com/office/drawing/2014/main" id="{74077084-557C-4BDF-AF32-80F0874E7C91}"/>
              </a:ext>
            </a:extLst>
          </p:cNvPr>
          <p:cNvGrpSpPr>
            <a:grpSpLocks/>
          </p:cNvGrpSpPr>
          <p:nvPr/>
        </p:nvGrpSpPr>
        <p:grpSpPr bwMode="auto">
          <a:xfrm>
            <a:off x="1006475" y="2514600"/>
            <a:ext cx="4759325" cy="4264025"/>
            <a:chOff x="755" y="1584"/>
            <a:chExt cx="2998" cy="2686"/>
          </a:xfrm>
        </p:grpSpPr>
        <p:sp>
          <p:nvSpPr>
            <p:cNvPr id="22580" name="Line 12">
              <a:extLst>
                <a:ext uri="{FF2B5EF4-FFF2-40B4-BE49-F238E27FC236}">
                  <a16:creationId xmlns:a16="http://schemas.microsoft.com/office/drawing/2014/main" id="{AC4C0493-F7D1-4C88-BE64-29DCE60D2DFC}"/>
                </a:ext>
              </a:extLst>
            </p:cNvPr>
            <p:cNvSpPr>
              <a:spLocks noChangeShapeType="1"/>
            </p:cNvSpPr>
            <p:nvPr/>
          </p:nvSpPr>
          <p:spPr bwMode="auto">
            <a:xfrm>
              <a:off x="1032" y="1674"/>
              <a:ext cx="0" cy="2358"/>
            </a:xfrm>
            <a:prstGeom prst="line">
              <a:avLst/>
            </a:prstGeom>
            <a:noFill/>
            <a:ln w="25400">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2581" name="Line 13">
              <a:extLst>
                <a:ext uri="{FF2B5EF4-FFF2-40B4-BE49-F238E27FC236}">
                  <a16:creationId xmlns:a16="http://schemas.microsoft.com/office/drawing/2014/main" id="{F7CA395F-791C-4758-8875-C5E4FC0282C8}"/>
                </a:ext>
              </a:extLst>
            </p:cNvPr>
            <p:cNvSpPr>
              <a:spLocks noChangeShapeType="1"/>
            </p:cNvSpPr>
            <p:nvPr/>
          </p:nvSpPr>
          <p:spPr bwMode="auto">
            <a:xfrm>
              <a:off x="1032" y="4020"/>
              <a:ext cx="2524"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2582" name="Rectangle 14">
              <a:extLst>
                <a:ext uri="{FF2B5EF4-FFF2-40B4-BE49-F238E27FC236}">
                  <a16:creationId xmlns:a16="http://schemas.microsoft.com/office/drawing/2014/main" id="{60EDA77F-5A54-4C87-B12D-69C802FD7A70}"/>
                </a:ext>
              </a:extLst>
            </p:cNvPr>
            <p:cNvSpPr>
              <a:spLocks noChangeArrowheads="1"/>
            </p:cNvSpPr>
            <p:nvPr/>
          </p:nvSpPr>
          <p:spPr bwMode="auto">
            <a:xfrm>
              <a:off x="755" y="1584"/>
              <a:ext cx="253"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gn="r">
                <a:spcBef>
                  <a:spcPct val="0"/>
                </a:spcBef>
                <a:buClrTx/>
                <a:buFontTx/>
                <a:buNone/>
              </a:pPr>
              <a:r>
                <a:rPr kumimoji="0" lang="en-US" altLang="zh-CN" sz="2400" b="1" i="1"/>
                <a:t>Q</a:t>
              </a:r>
            </a:p>
          </p:txBody>
        </p:sp>
        <p:sp>
          <p:nvSpPr>
            <p:cNvPr id="22583" name="Rectangle 15">
              <a:extLst>
                <a:ext uri="{FF2B5EF4-FFF2-40B4-BE49-F238E27FC236}">
                  <a16:creationId xmlns:a16="http://schemas.microsoft.com/office/drawing/2014/main" id="{30D3859D-9BE9-4C54-A8A0-3E551FA71457}"/>
                </a:ext>
              </a:extLst>
            </p:cNvPr>
            <p:cNvSpPr>
              <a:spLocks noChangeArrowheads="1"/>
            </p:cNvSpPr>
            <p:nvPr/>
          </p:nvSpPr>
          <p:spPr bwMode="auto">
            <a:xfrm>
              <a:off x="816" y="3984"/>
              <a:ext cx="269"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400" b="1" i="1"/>
                <a:t>O</a:t>
              </a:r>
            </a:p>
          </p:txBody>
        </p:sp>
        <p:sp>
          <p:nvSpPr>
            <p:cNvPr id="22584" name="Rectangle 16">
              <a:extLst>
                <a:ext uri="{FF2B5EF4-FFF2-40B4-BE49-F238E27FC236}">
                  <a16:creationId xmlns:a16="http://schemas.microsoft.com/office/drawing/2014/main" id="{BBDDC7F0-E0BF-42E6-9AFC-9601720436B2}"/>
                </a:ext>
              </a:extLst>
            </p:cNvPr>
            <p:cNvSpPr>
              <a:spLocks noChangeArrowheads="1"/>
            </p:cNvSpPr>
            <p:nvPr/>
          </p:nvSpPr>
          <p:spPr bwMode="auto">
            <a:xfrm>
              <a:off x="3522" y="3975"/>
              <a:ext cx="231"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400" b="1" i="1"/>
                <a:t>L</a:t>
              </a:r>
            </a:p>
          </p:txBody>
        </p:sp>
      </p:grpSp>
      <p:grpSp>
        <p:nvGrpSpPr>
          <p:cNvPr id="329745" name="Group 17">
            <a:extLst>
              <a:ext uri="{FF2B5EF4-FFF2-40B4-BE49-F238E27FC236}">
                <a16:creationId xmlns:a16="http://schemas.microsoft.com/office/drawing/2014/main" id="{B9CC9068-819D-4A72-91D1-002EDFD02A88}"/>
              </a:ext>
            </a:extLst>
          </p:cNvPr>
          <p:cNvGrpSpPr>
            <a:grpSpLocks/>
          </p:cNvGrpSpPr>
          <p:nvPr/>
        </p:nvGrpSpPr>
        <p:grpSpPr bwMode="auto">
          <a:xfrm>
            <a:off x="1458913" y="3314700"/>
            <a:ext cx="2044700" cy="3022600"/>
            <a:chOff x="1400" y="1744"/>
            <a:chExt cx="1288" cy="1904"/>
          </a:xfrm>
        </p:grpSpPr>
        <p:sp>
          <p:nvSpPr>
            <p:cNvPr id="22577" name="Line 18">
              <a:extLst>
                <a:ext uri="{FF2B5EF4-FFF2-40B4-BE49-F238E27FC236}">
                  <a16:creationId xmlns:a16="http://schemas.microsoft.com/office/drawing/2014/main" id="{84ACA24A-55AF-4E79-BA73-DE93C26A08BD}"/>
                </a:ext>
              </a:extLst>
            </p:cNvPr>
            <p:cNvSpPr>
              <a:spLocks noChangeShapeType="1"/>
            </p:cNvSpPr>
            <p:nvPr/>
          </p:nvSpPr>
          <p:spPr bwMode="auto">
            <a:xfrm flipV="1">
              <a:off x="1408" y="1744"/>
              <a:ext cx="1280" cy="1896"/>
            </a:xfrm>
            <a:prstGeom prst="line">
              <a:avLst/>
            </a:prstGeom>
            <a:noFill/>
            <a:ln w="19050">
              <a:solidFill>
                <a:srgbClr val="FF0000"/>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zh-CN" altLang="en-US"/>
            </a:p>
          </p:txBody>
        </p:sp>
        <p:sp>
          <p:nvSpPr>
            <p:cNvPr id="22578" name="Line 19">
              <a:extLst>
                <a:ext uri="{FF2B5EF4-FFF2-40B4-BE49-F238E27FC236}">
                  <a16:creationId xmlns:a16="http://schemas.microsoft.com/office/drawing/2014/main" id="{62EEFCD6-AFD0-4E8D-88F3-5FDDFB6F080A}"/>
                </a:ext>
              </a:extLst>
            </p:cNvPr>
            <p:cNvSpPr>
              <a:spLocks noChangeShapeType="1"/>
            </p:cNvSpPr>
            <p:nvPr/>
          </p:nvSpPr>
          <p:spPr bwMode="auto">
            <a:xfrm flipV="1">
              <a:off x="1400" y="2804"/>
              <a:ext cx="704" cy="844"/>
            </a:xfrm>
            <a:prstGeom prst="line">
              <a:avLst/>
            </a:prstGeom>
            <a:noFill/>
            <a:ln w="19050">
              <a:solidFill>
                <a:srgbClr val="FF0000"/>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zh-CN" altLang="en-US"/>
            </a:p>
          </p:txBody>
        </p:sp>
        <p:sp>
          <p:nvSpPr>
            <p:cNvPr id="22579" name="Line 20">
              <a:extLst>
                <a:ext uri="{FF2B5EF4-FFF2-40B4-BE49-F238E27FC236}">
                  <a16:creationId xmlns:a16="http://schemas.microsoft.com/office/drawing/2014/main" id="{092440CC-17B1-468C-BA00-74625B25B35F}"/>
                </a:ext>
              </a:extLst>
            </p:cNvPr>
            <p:cNvSpPr>
              <a:spLocks noChangeShapeType="1"/>
            </p:cNvSpPr>
            <p:nvPr/>
          </p:nvSpPr>
          <p:spPr bwMode="auto">
            <a:xfrm flipV="1">
              <a:off x="1608" y="3056"/>
              <a:ext cx="472" cy="552"/>
            </a:xfrm>
            <a:prstGeom prst="line">
              <a:avLst/>
            </a:prstGeom>
            <a:noFill/>
            <a:ln w="19050">
              <a:solidFill>
                <a:srgbClr val="FF0000"/>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zh-CN" altLang="en-US"/>
            </a:p>
          </p:txBody>
        </p:sp>
      </p:grpSp>
      <p:grpSp>
        <p:nvGrpSpPr>
          <p:cNvPr id="329749" name="Group 21">
            <a:extLst>
              <a:ext uri="{FF2B5EF4-FFF2-40B4-BE49-F238E27FC236}">
                <a16:creationId xmlns:a16="http://schemas.microsoft.com/office/drawing/2014/main" id="{45B5D66D-FEC1-4983-B151-D1AFCD1C430E}"/>
              </a:ext>
            </a:extLst>
          </p:cNvPr>
          <p:cNvGrpSpPr>
            <a:grpSpLocks/>
          </p:cNvGrpSpPr>
          <p:nvPr/>
        </p:nvGrpSpPr>
        <p:grpSpPr bwMode="auto">
          <a:xfrm>
            <a:off x="2017713" y="3989388"/>
            <a:ext cx="1382712" cy="2803525"/>
            <a:chOff x="1271" y="2513"/>
            <a:chExt cx="871" cy="1766"/>
          </a:xfrm>
        </p:grpSpPr>
        <p:grpSp>
          <p:nvGrpSpPr>
            <p:cNvPr id="22565" name="Group 22">
              <a:extLst>
                <a:ext uri="{FF2B5EF4-FFF2-40B4-BE49-F238E27FC236}">
                  <a16:creationId xmlns:a16="http://schemas.microsoft.com/office/drawing/2014/main" id="{7D478FA7-987F-4705-8EA1-20E030956762}"/>
                </a:ext>
              </a:extLst>
            </p:cNvPr>
            <p:cNvGrpSpPr>
              <a:grpSpLocks/>
            </p:cNvGrpSpPr>
            <p:nvPr/>
          </p:nvGrpSpPr>
          <p:grpSpPr bwMode="auto">
            <a:xfrm>
              <a:off x="1754" y="2513"/>
              <a:ext cx="388" cy="1766"/>
              <a:chOff x="1754" y="2513"/>
              <a:chExt cx="388" cy="1766"/>
            </a:xfrm>
          </p:grpSpPr>
          <p:sp>
            <p:nvSpPr>
              <p:cNvPr id="22572" name="Line 23">
                <a:extLst>
                  <a:ext uri="{FF2B5EF4-FFF2-40B4-BE49-F238E27FC236}">
                    <a16:creationId xmlns:a16="http://schemas.microsoft.com/office/drawing/2014/main" id="{A0B0E954-4DFC-4964-BC53-83E5E26F0408}"/>
                  </a:ext>
                </a:extLst>
              </p:cNvPr>
              <p:cNvSpPr>
                <a:spLocks noChangeShapeType="1"/>
              </p:cNvSpPr>
              <p:nvPr/>
            </p:nvSpPr>
            <p:spPr bwMode="auto">
              <a:xfrm>
                <a:off x="1871" y="2626"/>
                <a:ext cx="0" cy="1392"/>
              </a:xfrm>
              <a:prstGeom prst="line">
                <a:avLst/>
              </a:prstGeom>
              <a:noFill/>
              <a:ln w="19050">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nvGrpSpPr>
              <p:cNvPr id="22573" name="Group 24">
                <a:extLst>
                  <a:ext uri="{FF2B5EF4-FFF2-40B4-BE49-F238E27FC236}">
                    <a16:creationId xmlns:a16="http://schemas.microsoft.com/office/drawing/2014/main" id="{04D29E0E-ADFD-4406-9EBF-EA0FE1E84320}"/>
                  </a:ext>
                </a:extLst>
              </p:cNvPr>
              <p:cNvGrpSpPr>
                <a:grpSpLocks/>
              </p:cNvGrpSpPr>
              <p:nvPr/>
            </p:nvGrpSpPr>
            <p:grpSpPr bwMode="auto">
              <a:xfrm>
                <a:off x="1823" y="2513"/>
                <a:ext cx="319" cy="248"/>
                <a:chOff x="1823" y="2513"/>
                <a:chExt cx="319" cy="248"/>
              </a:xfrm>
            </p:grpSpPr>
            <p:sp>
              <p:nvSpPr>
                <p:cNvPr id="22575" name="Oval 25">
                  <a:extLst>
                    <a:ext uri="{FF2B5EF4-FFF2-40B4-BE49-F238E27FC236}">
                      <a16:creationId xmlns:a16="http://schemas.microsoft.com/office/drawing/2014/main" id="{67396B19-C799-4236-AE27-FA2A6CA9B7CE}"/>
                    </a:ext>
                  </a:extLst>
                </p:cNvPr>
                <p:cNvSpPr>
                  <a:spLocks noChangeArrowheads="1"/>
                </p:cNvSpPr>
                <p:nvPr/>
              </p:nvSpPr>
              <p:spPr bwMode="auto">
                <a:xfrm>
                  <a:off x="1823" y="2552"/>
                  <a:ext cx="96" cy="96"/>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endParaRPr lang="zh-CN" altLang="en-US" sz="2400"/>
                </a:p>
              </p:txBody>
            </p:sp>
            <p:sp>
              <p:nvSpPr>
                <p:cNvPr id="22576" name="Rectangle 26">
                  <a:extLst>
                    <a:ext uri="{FF2B5EF4-FFF2-40B4-BE49-F238E27FC236}">
                      <a16:creationId xmlns:a16="http://schemas.microsoft.com/office/drawing/2014/main" id="{60122554-A84C-4E3C-9789-D2DB7471D15E}"/>
                    </a:ext>
                  </a:extLst>
                </p:cNvPr>
                <p:cNvSpPr>
                  <a:spLocks noChangeArrowheads="1"/>
                </p:cNvSpPr>
                <p:nvPr/>
              </p:nvSpPr>
              <p:spPr bwMode="auto">
                <a:xfrm>
                  <a:off x="1912" y="2513"/>
                  <a:ext cx="230"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000" b="1" i="1">
                      <a:latin typeface="Arial" panose="020B0604020202020204" pitchFamily="34" charset="0"/>
                    </a:rPr>
                    <a:t>R</a:t>
                  </a:r>
                </a:p>
              </p:txBody>
            </p:sp>
          </p:grpSp>
          <p:sp>
            <p:nvSpPr>
              <p:cNvPr id="22574" name="Rectangle 27">
                <a:extLst>
                  <a:ext uri="{FF2B5EF4-FFF2-40B4-BE49-F238E27FC236}">
                    <a16:creationId xmlns:a16="http://schemas.microsoft.com/office/drawing/2014/main" id="{1FB4933A-0DCF-4F09-A6DB-AE334C8161F0}"/>
                  </a:ext>
                </a:extLst>
              </p:cNvPr>
              <p:cNvSpPr>
                <a:spLocks noChangeArrowheads="1"/>
              </p:cNvSpPr>
              <p:nvPr/>
            </p:nvSpPr>
            <p:spPr bwMode="auto">
              <a:xfrm>
                <a:off x="1754" y="3993"/>
                <a:ext cx="285"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400" i="1"/>
                  <a:t>L</a:t>
                </a:r>
                <a:r>
                  <a:rPr kumimoji="0" lang="en-US" altLang="zh-CN" sz="2400" i="1" baseline="-25000"/>
                  <a:t>2</a:t>
                </a:r>
                <a:endParaRPr kumimoji="0" lang="en-US" altLang="zh-CN" sz="2400" i="1"/>
              </a:p>
            </p:txBody>
          </p:sp>
        </p:grpSp>
        <p:grpSp>
          <p:nvGrpSpPr>
            <p:cNvPr id="22566" name="Group 28">
              <a:extLst>
                <a:ext uri="{FF2B5EF4-FFF2-40B4-BE49-F238E27FC236}">
                  <a16:creationId xmlns:a16="http://schemas.microsoft.com/office/drawing/2014/main" id="{1B835DA1-2EC0-4EDF-8D30-242CC52DF88F}"/>
                </a:ext>
              </a:extLst>
            </p:cNvPr>
            <p:cNvGrpSpPr>
              <a:grpSpLocks/>
            </p:cNvGrpSpPr>
            <p:nvPr/>
          </p:nvGrpSpPr>
          <p:grpSpPr bwMode="auto">
            <a:xfrm>
              <a:off x="1271" y="3560"/>
              <a:ext cx="312" cy="719"/>
              <a:chOff x="1271" y="3560"/>
              <a:chExt cx="312" cy="719"/>
            </a:xfrm>
          </p:grpSpPr>
          <p:grpSp>
            <p:nvGrpSpPr>
              <p:cNvPr id="22567" name="Group 29">
                <a:extLst>
                  <a:ext uri="{FF2B5EF4-FFF2-40B4-BE49-F238E27FC236}">
                    <a16:creationId xmlns:a16="http://schemas.microsoft.com/office/drawing/2014/main" id="{0CE68173-10FE-4715-B7BD-43A45C3E681E}"/>
                  </a:ext>
                </a:extLst>
              </p:cNvPr>
              <p:cNvGrpSpPr>
                <a:grpSpLocks/>
              </p:cNvGrpSpPr>
              <p:nvPr/>
            </p:nvGrpSpPr>
            <p:grpSpPr bwMode="auto">
              <a:xfrm>
                <a:off x="1336" y="3560"/>
                <a:ext cx="247" cy="289"/>
                <a:chOff x="1336" y="3560"/>
                <a:chExt cx="247" cy="289"/>
              </a:xfrm>
            </p:grpSpPr>
            <p:sp>
              <p:nvSpPr>
                <p:cNvPr id="22570" name="Rectangle 30">
                  <a:extLst>
                    <a:ext uri="{FF2B5EF4-FFF2-40B4-BE49-F238E27FC236}">
                      <a16:creationId xmlns:a16="http://schemas.microsoft.com/office/drawing/2014/main" id="{912C2C25-6CEB-4870-95B2-5749DCE825AC}"/>
                    </a:ext>
                  </a:extLst>
                </p:cNvPr>
                <p:cNvSpPr>
                  <a:spLocks noChangeArrowheads="1"/>
                </p:cNvSpPr>
                <p:nvPr/>
              </p:nvSpPr>
              <p:spPr bwMode="auto">
                <a:xfrm>
                  <a:off x="1336" y="3601"/>
                  <a:ext cx="247"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000" b="1" i="1">
                      <a:latin typeface="Arial" panose="020B0604020202020204" pitchFamily="34" charset="0"/>
                    </a:rPr>
                    <a:t>M</a:t>
                  </a:r>
                </a:p>
              </p:txBody>
            </p:sp>
            <p:sp>
              <p:nvSpPr>
                <p:cNvPr id="22571" name="Oval 31">
                  <a:extLst>
                    <a:ext uri="{FF2B5EF4-FFF2-40B4-BE49-F238E27FC236}">
                      <a16:creationId xmlns:a16="http://schemas.microsoft.com/office/drawing/2014/main" id="{0E98B2D1-31F4-4F30-B0EC-152627D4BBC3}"/>
                    </a:ext>
                  </a:extLst>
                </p:cNvPr>
                <p:cNvSpPr>
                  <a:spLocks noChangeArrowheads="1"/>
                </p:cNvSpPr>
                <p:nvPr/>
              </p:nvSpPr>
              <p:spPr bwMode="auto">
                <a:xfrm>
                  <a:off x="1343" y="3560"/>
                  <a:ext cx="96" cy="96"/>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endParaRPr lang="zh-CN" altLang="en-US" sz="2400"/>
                </a:p>
              </p:txBody>
            </p:sp>
          </p:grpSp>
          <p:sp>
            <p:nvSpPr>
              <p:cNvPr id="22568" name="Line 32">
                <a:extLst>
                  <a:ext uri="{FF2B5EF4-FFF2-40B4-BE49-F238E27FC236}">
                    <a16:creationId xmlns:a16="http://schemas.microsoft.com/office/drawing/2014/main" id="{D788CAA3-FFCE-4866-BB4F-B02FD34D960A}"/>
                  </a:ext>
                </a:extLst>
              </p:cNvPr>
              <p:cNvSpPr>
                <a:spLocks noChangeShapeType="1"/>
              </p:cNvSpPr>
              <p:nvPr/>
            </p:nvSpPr>
            <p:spPr bwMode="auto">
              <a:xfrm>
                <a:off x="1385" y="3604"/>
                <a:ext cx="0" cy="410"/>
              </a:xfrm>
              <a:prstGeom prst="line">
                <a:avLst/>
              </a:prstGeom>
              <a:noFill/>
              <a:ln w="19050">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2569" name="Rectangle 33">
                <a:extLst>
                  <a:ext uri="{FF2B5EF4-FFF2-40B4-BE49-F238E27FC236}">
                    <a16:creationId xmlns:a16="http://schemas.microsoft.com/office/drawing/2014/main" id="{83416E25-CC6D-4515-B3F2-FBD70ECA1B68}"/>
                  </a:ext>
                </a:extLst>
              </p:cNvPr>
              <p:cNvSpPr>
                <a:spLocks noChangeArrowheads="1"/>
              </p:cNvSpPr>
              <p:nvPr/>
            </p:nvSpPr>
            <p:spPr bwMode="auto">
              <a:xfrm>
                <a:off x="1271" y="3993"/>
                <a:ext cx="285"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400" i="1"/>
                  <a:t>L</a:t>
                </a:r>
                <a:r>
                  <a:rPr kumimoji="0" lang="en-US" altLang="zh-CN" sz="2400" i="1" baseline="-25000"/>
                  <a:t>0</a:t>
                </a:r>
                <a:endParaRPr kumimoji="0" lang="en-US" altLang="zh-CN" sz="2400" i="1"/>
              </a:p>
            </p:txBody>
          </p:sp>
        </p:grpSp>
      </p:grpSp>
      <p:grpSp>
        <p:nvGrpSpPr>
          <p:cNvPr id="329762" name="Group 34">
            <a:extLst>
              <a:ext uri="{FF2B5EF4-FFF2-40B4-BE49-F238E27FC236}">
                <a16:creationId xmlns:a16="http://schemas.microsoft.com/office/drawing/2014/main" id="{BBB51DE1-5690-4D15-BEA2-168E086BE5DE}"/>
              </a:ext>
            </a:extLst>
          </p:cNvPr>
          <p:cNvGrpSpPr>
            <a:grpSpLocks/>
          </p:cNvGrpSpPr>
          <p:nvPr/>
        </p:nvGrpSpPr>
        <p:grpSpPr bwMode="auto">
          <a:xfrm>
            <a:off x="2392363" y="4878388"/>
            <a:ext cx="3017837" cy="1914525"/>
            <a:chOff x="1507" y="3073"/>
            <a:chExt cx="1901" cy="1206"/>
          </a:xfrm>
        </p:grpSpPr>
        <p:sp>
          <p:nvSpPr>
            <p:cNvPr id="22559" name="Line 35">
              <a:extLst>
                <a:ext uri="{FF2B5EF4-FFF2-40B4-BE49-F238E27FC236}">
                  <a16:creationId xmlns:a16="http://schemas.microsoft.com/office/drawing/2014/main" id="{899259EE-AB5F-42AD-AF91-0BE92D33D1BB}"/>
                </a:ext>
              </a:extLst>
            </p:cNvPr>
            <p:cNvSpPr>
              <a:spLocks noChangeShapeType="1"/>
            </p:cNvSpPr>
            <p:nvPr/>
          </p:nvSpPr>
          <p:spPr bwMode="auto">
            <a:xfrm>
              <a:off x="1631" y="3132"/>
              <a:ext cx="0" cy="886"/>
            </a:xfrm>
            <a:prstGeom prst="line">
              <a:avLst/>
            </a:prstGeom>
            <a:noFill/>
            <a:ln w="19050">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2560" name="Rectangle 36">
              <a:extLst>
                <a:ext uri="{FF2B5EF4-FFF2-40B4-BE49-F238E27FC236}">
                  <a16:creationId xmlns:a16="http://schemas.microsoft.com/office/drawing/2014/main" id="{81FA4FFE-CAFC-473B-9C73-1AB7EE602A38}"/>
                </a:ext>
              </a:extLst>
            </p:cNvPr>
            <p:cNvSpPr>
              <a:spLocks noChangeArrowheads="1"/>
            </p:cNvSpPr>
            <p:nvPr/>
          </p:nvSpPr>
          <p:spPr bwMode="auto">
            <a:xfrm>
              <a:off x="1507" y="3993"/>
              <a:ext cx="285"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400" i="1"/>
                <a:t>L</a:t>
              </a:r>
              <a:r>
                <a:rPr kumimoji="0" lang="en-US" altLang="zh-CN" sz="2400" i="1" baseline="-25000"/>
                <a:t>1</a:t>
              </a:r>
              <a:endParaRPr kumimoji="0" lang="en-US" altLang="zh-CN" sz="2400" i="1"/>
            </a:p>
          </p:txBody>
        </p:sp>
        <p:grpSp>
          <p:nvGrpSpPr>
            <p:cNvPr id="22561" name="Group 37">
              <a:extLst>
                <a:ext uri="{FF2B5EF4-FFF2-40B4-BE49-F238E27FC236}">
                  <a16:creationId xmlns:a16="http://schemas.microsoft.com/office/drawing/2014/main" id="{CCC5FBA2-CD5E-4F63-B8AE-607BE4D47458}"/>
                </a:ext>
              </a:extLst>
            </p:cNvPr>
            <p:cNvGrpSpPr>
              <a:grpSpLocks/>
            </p:cNvGrpSpPr>
            <p:nvPr/>
          </p:nvGrpSpPr>
          <p:grpSpPr bwMode="auto">
            <a:xfrm>
              <a:off x="1583" y="3073"/>
              <a:ext cx="271" cy="248"/>
              <a:chOff x="1583" y="3073"/>
              <a:chExt cx="271" cy="248"/>
            </a:xfrm>
          </p:grpSpPr>
          <p:sp>
            <p:nvSpPr>
              <p:cNvPr id="22563" name="Oval 38">
                <a:extLst>
                  <a:ext uri="{FF2B5EF4-FFF2-40B4-BE49-F238E27FC236}">
                    <a16:creationId xmlns:a16="http://schemas.microsoft.com/office/drawing/2014/main" id="{7066805B-6054-4013-BEB1-31481FC7E825}"/>
                  </a:ext>
                </a:extLst>
              </p:cNvPr>
              <p:cNvSpPr>
                <a:spLocks noChangeArrowheads="1"/>
              </p:cNvSpPr>
              <p:nvPr/>
            </p:nvSpPr>
            <p:spPr bwMode="auto">
              <a:xfrm>
                <a:off x="1583" y="3080"/>
                <a:ext cx="96" cy="96"/>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endParaRPr lang="zh-CN" altLang="en-US" sz="2400"/>
              </a:p>
            </p:txBody>
          </p:sp>
          <p:sp>
            <p:nvSpPr>
              <p:cNvPr id="22564" name="Rectangle 39">
                <a:extLst>
                  <a:ext uri="{FF2B5EF4-FFF2-40B4-BE49-F238E27FC236}">
                    <a16:creationId xmlns:a16="http://schemas.microsoft.com/office/drawing/2014/main" id="{8B450DCA-A7CD-4C1C-950C-D7F132C3A2C9}"/>
                  </a:ext>
                </a:extLst>
              </p:cNvPr>
              <p:cNvSpPr>
                <a:spLocks noChangeArrowheads="1"/>
              </p:cNvSpPr>
              <p:nvPr/>
            </p:nvSpPr>
            <p:spPr bwMode="auto">
              <a:xfrm>
                <a:off x="1624" y="3073"/>
                <a:ext cx="230"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000" b="1" i="1">
                    <a:latin typeface="Arial" panose="020B0604020202020204" pitchFamily="34" charset="0"/>
                  </a:rPr>
                  <a:t>N</a:t>
                </a:r>
              </a:p>
            </p:txBody>
          </p:sp>
        </p:grpSp>
        <p:sp>
          <p:nvSpPr>
            <p:cNvPr id="22562" name="AutoShape 40">
              <a:extLst>
                <a:ext uri="{FF2B5EF4-FFF2-40B4-BE49-F238E27FC236}">
                  <a16:creationId xmlns:a16="http://schemas.microsoft.com/office/drawing/2014/main" id="{B2340D98-DD36-4D28-9D76-77FC4E9F8881}"/>
                </a:ext>
              </a:extLst>
            </p:cNvPr>
            <p:cNvSpPr>
              <a:spLocks noChangeArrowheads="1"/>
            </p:cNvSpPr>
            <p:nvPr/>
          </p:nvSpPr>
          <p:spPr bwMode="auto">
            <a:xfrm flipV="1">
              <a:off x="2322" y="3399"/>
              <a:ext cx="1086" cy="432"/>
            </a:xfrm>
            <a:prstGeom prst="wedgeRectCallout">
              <a:avLst>
                <a:gd name="adj1" fmla="val -98528"/>
                <a:gd name="adj2" fmla="val 95139"/>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gn="ctr">
                <a:spcBef>
                  <a:spcPct val="0"/>
                </a:spcBef>
                <a:buClrTx/>
                <a:buFontTx/>
                <a:buNone/>
              </a:pPr>
              <a:r>
                <a:rPr lang="zh-CN" altLang="en-US" sz="2000">
                  <a:solidFill>
                    <a:srgbClr val="FFFFFF"/>
                  </a:solidFill>
                </a:rPr>
                <a:t>拐点，凸弧与凹弧的转折点</a:t>
              </a:r>
              <a:endParaRPr lang="zh-CN" altLang="en-US" sz="2400" i="1">
                <a:solidFill>
                  <a:srgbClr val="FFFFFF"/>
                </a:solidFill>
              </a:endParaRPr>
            </a:p>
          </p:txBody>
        </p:sp>
      </p:grpSp>
      <p:grpSp>
        <p:nvGrpSpPr>
          <p:cNvPr id="329769" name="Group 41">
            <a:extLst>
              <a:ext uri="{FF2B5EF4-FFF2-40B4-BE49-F238E27FC236}">
                <a16:creationId xmlns:a16="http://schemas.microsoft.com/office/drawing/2014/main" id="{C2873CB0-01F0-408D-9245-E410857DC1AB}"/>
              </a:ext>
            </a:extLst>
          </p:cNvPr>
          <p:cNvGrpSpPr>
            <a:grpSpLocks/>
          </p:cNvGrpSpPr>
          <p:nvPr/>
        </p:nvGrpSpPr>
        <p:grpSpPr bwMode="auto">
          <a:xfrm>
            <a:off x="7667625" y="2528888"/>
            <a:ext cx="1414463" cy="785812"/>
            <a:chOff x="4830" y="1593"/>
            <a:chExt cx="891" cy="495"/>
          </a:xfrm>
        </p:grpSpPr>
        <p:grpSp>
          <p:nvGrpSpPr>
            <p:cNvPr id="22555" name="Group 42">
              <a:extLst>
                <a:ext uri="{FF2B5EF4-FFF2-40B4-BE49-F238E27FC236}">
                  <a16:creationId xmlns:a16="http://schemas.microsoft.com/office/drawing/2014/main" id="{2B6E8A67-A71F-48AD-B0F9-12F419B8D465}"/>
                </a:ext>
              </a:extLst>
            </p:cNvPr>
            <p:cNvGrpSpPr>
              <a:grpSpLocks/>
            </p:cNvGrpSpPr>
            <p:nvPr/>
          </p:nvGrpSpPr>
          <p:grpSpPr bwMode="auto">
            <a:xfrm>
              <a:off x="5079" y="1593"/>
              <a:ext cx="642" cy="495"/>
              <a:chOff x="5079" y="1593"/>
              <a:chExt cx="642" cy="495"/>
            </a:xfrm>
          </p:grpSpPr>
          <p:sp>
            <p:nvSpPr>
              <p:cNvPr id="22557" name="Text Box 43">
                <a:extLst>
                  <a:ext uri="{FF2B5EF4-FFF2-40B4-BE49-F238E27FC236}">
                    <a16:creationId xmlns:a16="http://schemas.microsoft.com/office/drawing/2014/main" id="{AABE82A1-3415-416A-BF84-CFABB783F8CF}"/>
                  </a:ext>
                </a:extLst>
              </p:cNvPr>
              <p:cNvSpPr txBox="1">
                <a:spLocks noChangeAspect="1" noChangeArrowheads="1"/>
              </p:cNvSpPr>
              <p:nvPr/>
            </p:nvSpPr>
            <p:spPr bwMode="auto">
              <a:xfrm>
                <a:off x="5079" y="1601"/>
                <a:ext cx="642" cy="480"/>
              </a:xfrm>
              <a:prstGeom prst="rect">
                <a:avLst/>
              </a:prstGeom>
              <a:solidFill>
                <a:srgbClr val="FF00FF"/>
              </a:solidFill>
              <a:ln w="12700">
                <a:solidFill>
                  <a:srgbClr val="376546"/>
                </a:solidFill>
                <a:miter lim="800000"/>
                <a:headEnd/>
                <a:tailEnd/>
              </a:ln>
              <a:effectLst>
                <a:outerShdw dist="107763" dir="2700000" algn="ctr" rotWithShape="0">
                  <a:srgbClr val="B2B2B2"/>
                </a:outerShdw>
              </a:effec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gn="ctr">
                  <a:spcBef>
                    <a:spcPct val="0"/>
                  </a:spcBef>
                  <a:buClrTx/>
                  <a:buFontTx/>
                  <a:buNone/>
                </a:pPr>
                <a:endParaRPr kumimoji="0" lang="zh-CN" altLang="zh-CN" b="1">
                  <a:latin typeface="Arial" panose="020B0604020202020204" pitchFamily="34" charset="0"/>
                </a:endParaRPr>
              </a:p>
            </p:txBody>
          </p:sp>
          <p:graphicFrame>
            <p:nvGraphicFramePr>
              <p:cNvPr id="22558" name="Object 44">
                <a:extLst>
                  <a:ext uri="{FF2B5EF4-FFF2-40B4-BE49-F238E27FC236}">
                    <a16:creationId xmlns:a16="http://schemas.microsoft.com/office/drawing/2014/main" id="{C5D80A71-BF50-4980-902D-16895F2B3FEC}"/>
                  </a:ext>
                </a:extLst>
              </p:cNvPr>
              <p:cNvGraphicFramePr>
                <a:graphicFrameLocks noChangeAspect="1"/>
              </p:cNvGraphicFramePr>
              <p:nvPr/>
            </p:nvGraphicFramePr>
            <p:xfrm>
              <a:off x="5096" y="1593"/>
              <a:ext cx="608" cy="495"/>
            </p:xfrm>
            <a:graphic>
              <a:graphicData uri="http://schemas.openxmlformats.org/presentationml/2006/ole">
                <mc:AlternateContent xmlns:mc="http://schemas.openxmlformats.org/markup-compatibility/2006">
                  <mc:Choice xmlns:v="urn:schemas-microsoft-com:vml" Requires="v">
                    <p:oleObj spid="_x0000_s22590" name="Equation" r:id="rId5" imgW="428851" imgH="333404" progId="Equation.DSMT4">
                      <p:embed/>
                    </p:oleObj>
                  </mc:Choice>
                  <mc:Fallback>
                    <p:oleObj name="Equation" r:id="rId5" imgW="428851" imgH="333404" progId="Equation.DSMT4">
                      <p:embed/>
                      <p:pic>
                        <p:nvPicPr>
                          <p:cNvPr id="0" name="Object 4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96" y="1593"/>
                            <a:ext cx="608" cy="49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sp>
          <p:nvSpPr>
            <p:cNvPr id="22556" name="AutoShape 45">
              <a:extLst>
                <a:ext uri="{FF2B5EF4-FFF2-40B4-BE49-F238E27FC236}">
                  <a16:creationId xmlns:a16="http://schemas.microsoft.com/office/drawing/2014/main" id="{D5C388D7-D5D9-4BB6-9C06-88B4DD4DC482}"/>
                </a:ext>
              </a:extLst>
            </p:cNvPr>
            <p:cNvSpPr>
              <a:spLocks noChangeArrowheads="1"/>
            </p:cNvSpPr>
            <p:nvPr/>
          </p:nvSpPr>
          <p:spPr bwMode="auto">
            <a:xfrm>
              <a:off x="4830" y="1728"/>
              <a:ext cx="258" cy="216"/>
            </a:xfrm>
            <a:prstGeom prst="leftRightArrow">
              <a:avLst>
                <a:gd name="adj1" fmla="val 50000"/>
                <a:gd name="adj2" fmla="val 23889"/>
              </a:avLst>
            </a:prstGeom>
            <a:solidFill>
              <a:schemeClr val="accent1"/>
            </a:solidFill>
            <a:ln>
              <a:noFill/>
            </a:ln>
            <a:effectLst>
              <a:outerShdw dist="17961" dir="2700000" algn="ctr" rotWithShape="0">
                <a:schemeClr val="bg2"/>
              </a:outerShdw>
            </a:effectLst>
            <a:extLst>
              <a:ext uri="{91240B29-F687-4F45-9708-019B960494DF}">
                <a14:hiddenLine xmlns:a14="http://schemas.microsoft.com/office/drawing/2010/main" w="9525">
                  <a:solidFill>
                    <a:schemeClr val="tx1"/>
                  </a:solidFill>
                  <a:miter lim="800000"/>
                  <a:headEnd/>
                  <a:tailEnd/>
                </a14:hiddenLine>
              </a:ext>
            </a:extLst>
          </p:spPr>
          <p:txBody>
            <a:bodyPr wrap="none"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endParaRPr lang="zh-CN" altLang="en-US" sz="2400"/>
            </a:p>
          </p:txBody>
        </p:sp>
      </p:grpSp>
      <p:grpSp>
        <p:nvGrpSpPr>
          <p:cNvPr id="329774" name="Group 46">
            <a:extLst>
              <a:ext uri="{FF2B5EF4-FFF2-40B4-BE49-F238E27FC236}">
                <a16:creationId xmlns:a16="http://schemas.microsoft.com/office/drawing/2014/main" id="{0CDC80E8-CA4C-4C6B-AFFD-5B1460D17951}"/>
              </a:ext>
            </a:extLst>
          </p:cNvPr>
          <p:cNvGrpSpPr>
            <a:grpSpLocks/>
          </p:cNvGrpSpPr>
          <p:nvPr/>
        </p:nvGrpSpPr>
        <p:grpSpPr bwMode="auto">
          <a:xfrm>
            <a:off x="5429250" y="5307013"/>
            <a:ext cx="1428750" cy="836612"/>
            <a:chOff x="3420" y="3343"/>
            <a:chExt cx="900" cy="527"/>
          </a:xfrm>
        </p:grpSpPr>
        <p:grpSp>
          <p:nvGrpSpPr>
            <p:cNvPr id="22551" name="Group 47">
              <a:extLst>
                <a:ext uri="{FF2B5EF4-FFF2-40B4-BE49-F238E27FC236}">
                  <a16:creationId xmlns:a16="http://schemas.microsoft.com/office/drawing/2014/main" id="{1C002F34-0D25-42C9-B4D1-1EF06978C61A}"/>
                </a:ext>
              </a:extLst>
            </p:cNvPr>
            <p:cNvGrpSpPr>
              <a:grpSpLocks/>
            </p:cNvGrpSpPr>
            <p:nvPr/>
          </p:nvGrpSpPr>
          <p:grpSpPr bwMode="auto">
            <a:xfrm>
              <a:off x="3674" y="3343"/>
              <a:ext cx="646" cy="527"/>
              <a:chOff x="3467" y="3343"/>
              <a:chExt cx="646" cy="527"/>
            </a:xfrm>
          </p:grpSpPr>
          <p:sp>
            <p:nvSpPr>
              <p:cNvPr id="22553" name="Text Box 48">
                <a:extLst>
                  <a:ext uri="{FF2B5EF4-FFF2-40B4-BE49-F238E27FC236}">
                    <a16:creationId xmlns:a16="http://schemas.microsoft.com/office/drawing/2014/main" id="{1256C707-626B-436F-9972-2CD888D7F1FB}"/>
                  </a:ext>
                </a:extLst>
              </p:cNvPr>
              <p:cNvSpPr txBox="1">
                <a:spLocks noChangeAspect="1" noChangeArrowheads="1"/>
              </p:cNvSpPr>
              <p:nvPr/>
            </p:nvSpPr>
            <p:spPr bwMode="auto">
              <a:xfrm>
                <a:off x="3470" y="3367"/>
                <a:ext cx="642" cy="480"/>
              </a:xfrm>
              <a:prstGeom prst="rect">
                <a:avLst/>
              </a:prstGeom>
              <a:solidFill>
                <a:srgbClr val="FF00FF"/>
              </a:solidFill>
              <a:ln w="12700">
                <a:solidFill>
                  <a:srgbClr val="376546"/>
                </a:solidFill>
                <a:miter lim="800000"/>
                <a:headEnd/>
                <a:tailEnd/>
              </a:ln>
              <a:effectLst>
                <a:outerShdw dist="107763" dir="2700000" algn="ctr" rotWithShape="0">
                  <a:srgbClr val="B2B2B2"/>
                </a:outerShdw>
              </a:effec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gn="ctr">
                  <a:spcBef>
                    <a:spcPct val="0"/>
                  </a:spcBef>
                  <a:buClrTx/>
                  <a:buFontTx/>
                  <a:buNone/>
                </a:pPr>
                <a:endParaRPr kumimoji="0" lang="zh-CN" altLang="zh-CN" b="1">
                  <a:latin typeface="Arial" panose="020B0604020202020204" pitchFamily="34" charset="0"/>
                </a:endParaRPr>
              </a:p>
            </p:txBody>
          </p:sp>
          <p:graphicFrame>
            <p:nvGraphicFramePr>
              <p:cNvPr id="22554" name="Object 49">
                <a:extLst>
                  <a:ext uri="{FF2B5EF4-FFF2-40B4-BE49-F238E27FC236}">
                    <a16:creationId xmlns:a16="http://schemas.microsoft.com/office/drawing/2014/main" id="{1926EAFB-F774-427D-AFA9-3C8BADF4DEAB}"/>
                  </a:ext>
                </a:extLst>
              </p:cNvPr>
              <p:cNvGraphicFramePr>
                <a:graphicFrameLocks noChangeAspect="1"/>
              </p:cNvGraphicFramePr>
              <p:nvPr/>
            </p:nvGraphicFramePr>
            <p:xfrm>
              <a:off x="3467" y="3343"/>
              <a:ext cx="646" cy="527"/>
            </p:xfrm>
            <a:graphic>
              <a:graphicData uri="http://schemas.openxmlformats.org/presentationml/2006/ole">
                <mc:AlternateContent xmlns:mc="http://schemas.openxmlformats.org/markup-compatibility/2006">
                  <mc:Choice xmlns:v="urn:schemas-microsoft-com:vml" Requires="v">
                    <p:oleObj spid="_x0000_s22591" name="Equation" r:id="rId7" imgW="504945" imgH="362009" progId="Equation.DSMT4">
                      <p:embed/>
                    </p:oleObj>
                  </mc:Choice>
                  <mc:Fallback>
                    <p:oleObj name="Equation" r:id="rId7" imgW="504945" imgH="362009" progId="Equation.DSMT4">
                      <p:embed/>
                      <p:pic>
                        <p:nvPicPr>
                          <p:cNvPr id="0" name="Object 4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467" y="3343"/>
                            <a:ext cx="646" cy="5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sp>
          <p:nvSpPr>
            <p:cNvPr id="22552" name="AutoShape 50">
              <a:extLst>
                <a:ext uri="{FF2B5EF4-FFF2-40B4-BE49-F238E27FC236}">
                  <a16:creationId xmlns:a16="http://schemas.microsoft.com/office/drawing/2014/main" id="{06F6F85F-599A-4568-B412-2F1D37DAE67F}"/>
                </a:ext>
              </a:extLst>
            </p:cNvPr>
            <p:cNvSpPr>
              <a:spLocks noChangeArrowheads="1"/>
            </p:cNvSpPr>
            <p:nvPr/>
          </p:nvSpPr>
          <p:spPr bwMode="auto">
            <a:xfrm>
              <a:off x="3420" y="3495"/>
              <a:ext cx="258" cy="216"/>
            </a:xfrm>
            <a:prstGeom prst="leftRightArrow">
              <a:avLst>
                <a:gd name="adj1" fmla="val 50000"/>
                <a:gd name="adj2" fmla="val 23889"/>
              </a:avLst>
            </a:prstGeom>
            <a:solidFill>
              <a:schemeClr val="accent1"/>
            </a:solidFill>
            <a:ln>
              <a:noFill/>
            </a:ln>
            <a:effectLst>
              <a:outerShdw dist="17961" dir="2700000" algn="ctr" rotWithShape="0">
                <a:schemeClr val="bg2"/>
              </a:outerShdw>
            </a:effectLst>
            <a:extLst>
              <a:ext uri="{91240B29-F687-4F45-9708-019B960494DF}">
                <a14:hiddenLine xmlns:a14="http://schemas.microsoft.com/office/drawing/2010/main" w="9525">
                  <a:solidFill>
                    <a:schemeClr val="tx1"/>
                  </a:solidFill>
                  <a:miter lim="800000"/>
                  <a:headEnd/>
                  <a:tailEnd/>
                </a14:hiddenLine>
              </a:ext>
            </a:extLst>
          </p:spPr>
          <p:txBody>
            <a:bodyPr wrap="none"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endParaRPr lang="zh-CN" altLang="en-US" sz="2400"/>
            </a:p>
          </p:txBody>
        </p:sp>
      </p:grpSp>
      <p:grpSp>
        <p:nvGrpSpPr>
          <p:cNvPr id="329779" name="Group 51">
            <a:extLst>
              <a:ext uri="{FF2B5EF4-FFF2-40B4-BE49-F238E27FC236}">
                <a16:creationId xmlns:a16="http://schemas.microsoft.com/office/drawing/2014/main" id="{50500332-5921-4EEE-8834-320E97D27788}"/>
              </a:ext>
            </a:extLst>
          </p:cNvPr>
          <p:cNvGrpSpPr>
            <a:grpSpLocks/>
          </p:cNvGrpSpPr>
          <p:nvPr/>
        </p:nvGrpSpPr>
        <p:grpSpPr bwMode="auto">
          <a:xfrm>
            <a:off x="762000" y="2590800"/>
            <a:ext cx="6905625" cy="4187825"/>
            <a:chOff x="480" y="1632"/>
            <a:chExt cx="4350" cy="2638"/>
          </a:xfrm>
        </p:grpSpPr>
        <p:sp>
          <p:nvSpPr>
            <p:cNvPr id="22543" name="Line 52">
              <a:extLst>
                <a:ext uri="{FF2B5EF4-FFF2-40B4-BE49-F238E27FC236}">
                  <a16:creationId xmlns:a16="http://schemas.microsoft.com/office/drawing/2014/main" id="{11EEB101-FF2A-49B7-8D21-7D786C9CE0FC}"/>
                </a:ext>
              </a:extLst>
            </p:cNvPr>
            <p:cNvSpPr>
              <a:spLocks noChangeShapeType="1"/>
            </p:cNvSpPr>
            <p:nvPr/>
          </p:nvSpPr>
          <p:spPr bwMode="auto">
            <a:xfrm>
              <a:off x="914" y="1928"/>
              <a:ext cx="2609" cy="0"/>
            </a:xfrm>
            <a:prstGeom prst="line">
              <a:avLst/>
            </a:prstGeom>
            <a:noFill/>
            <a:ln w="19050">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2544" name="Line 53">
              <a:extLst>
                <a:ext uri="{FF2B5EF4-FFF2-40B4-BE49-F238E27FC236}">
                  <a16:creationId xmlns:a16="http://schemas.microsoft.com/office/drawing/2014/main" id="{E7892D17-9C19-4A41-86D4-F5D23F20FC12}"/>
                </a:ext>
              </a:extLst>
            </p:cNvPr>
            <p:cNvSpPr>
              <a:spLocks noChangeShapeType="1"/>
            </p:cNvSpPr>
            <p:nvPr/>
          </p:nvSpPr>
          <p:spPr bwMode="auto">
            <a:xfrm>
              <a:off x="2879" y="1979"/>
              <a:ext cx="0" cy="2021"/>
            </a:xfrm>
            <a:prstGeom prst="line">
              <a:avLst/>
            </a:prstGeom>
            <a:noFill/>
            <a:ln w="19050">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nvGrpSpPr>
            <p:cNvPr id="22545" name="Group 54">
              <a:extLst>
                <a:ext uri="{FF2B5EF4-FFF2-40B4-BE49-F238E27FC236}">
                  <a16:creationId xmlns:a16="http://schemas.microsoft.com/office/drawing/2014/main" id="{32642453-6D9C-4638-ACD5-C1BC5649CFBC}"/>
                </a:ext>
              </a:extLst>
            </p:cNvPr>
            <p:cNvGrpSpPr>
              <a:grpSpLocks/>
            </p:cNvGrpSpPr>
            <p:nvPr/>
          </p:nvGrpSpPr>
          <p:grpSpPr bwMode="auto">
            <a:xfrm>
              <a:off x="2776" y="1681"/>
              <a:ext cx="221" cy="295"/>
              <a:chOff x="2776" y="1681"/>
              <a:chExt cx="221" cy="295"/>
            </a:xfrm>
          </p:grpSpPr>
          <p:sp>
            <p:nvSpPr>
              <p:cNvPr id="22549" name="Rectangle 55">
                <a:extLst>
                  <a:ext uri="{FF2B5EF4-FFF2-40B4-BE49-F238E27FC236}">
                    <a16:creationId xmlns:a16="http://schemas.microsoft.com/office/drawing/2014/main" id="{A23C72DD-97B1-414F-BA5B-493CA0454086}"/>
                  </a:ext>
                </a:extLst>
              </p:cNvPr>
              <p:cNvSpPr>
                <a:spLocks noChangeArrowheads="1"/>
              </p:cNvSpPr>
              <p:nvPr/>
            </p:nvSpPr>
            <p:spPr bwMode="auto">
              <a:xfrm>
                <a:off x="2776" y="1681"/>
                <a:ext cx="221"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000" b="1" i="1">
                    <a:latin typeface="Arial" panose="020B0604020202020204" pitchFamily="34" charset="0"/>
                  </a:rPr>
                  <a:t>S</a:t>
                </a:r>
              </a:p>
            </p:txBody>
          </p:sp>
          <p:sp>
            <p:nvSpPr>
              <p:cNvPr id="22550" name="Oval 56">
                <a:extLst>
                  <a:ext uri="{FF2B5EF4-FFF2-40B4-BE49-F238E27FC236}">
                    <a16:creationId xmlns:a16="http://schemas.microsoft.com/office/drawing/2014/main" id="{E0F3B0EA-683F-4CA7-9B45-329A0CA3290E}"/>
                  </a:ext>
                </a:extLst>
              </p:cNvPr>
              <p:cNvSpPr>
                <a:spLocks noChangeArrowheads="1"/>
              </p:cNvSpPr>
              <p:nvPr/>
            </p:nvSpPr>
            <p:spPr bwMode="auto">
              <a:xfrm>
                <a:off x="2831" y="1880"/>
                <a:ext cx="96" cy="96"/>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endParaRPr lang="zh-CN" altLang="en-US" sz="2400"/>
              </a:p>
            </p:txBody>
          </p:sp>
        </p:grpSp>
        <p:sp>
          <p:nvSpPr>
            <p:cNvPr id="22546" name="Rectangle 57">
              <a:extLst>
                <a:ext uri="{FF2B5EF4-FFF2-40B4-BE49-F238E27FC236}">
                  <a16:creationId xmlns:a16="http://schemas.microsoft.com/office/drawing/2014/main" id="{48AD5B9C-C862-4B87-A65A-B6B1E37FF2F6}"/>
                </a:ext>
              </a:extLst>
            </p:cNvPr>
            <p:cNvSpPr>
              <a:spLocks noChangeArrowheads="1"/>
            </p:cNvSpPr>
            <p:nvPr/>
          </p:nvSpPr>
          <p:spPr bwMode="auto">
            <a:xfrm>
              <a:off x="2762" y="3984"/>
              <a:ext cx="285"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400" i="1"/>
                <a:t>L</a:t>
              </a:r>
              <a:r>
                <a:rPr kumimoji="0" lang="en-US" altLang="zh-CN" sz="2400" i="1" baseline="-25000"/>
                <a:t>3</a:t>
              </a:r>
              <a:endParaRPr kumimoji="0" lang="en-US" altLang="zh-CN" sz="2400" i="1"/>
            </a:p>
          </p:txBody>
        </p:sp>
        <p:sp>
          <p:nvSpPr>
            <p:cNvPr id="22547" name="AutoShape 58">
              <a:extLst>
                <a:ext uri="{FF2B5EF4-FFF2-40B4-BE49-F238E27FC236}">
                  <a16:creationId xmlns:a16="http://schemas.microsoft.com/office/drawing/2014/main" id="{6FEC624F-C862-440A-8D67-36E16272A4BB}"/>
                </a:ext>
              </a:extLst>
            </p:cNvPr>
            <p:cNvSpPr>
              <a:spLocks noChangeArrowheads="1"/>
            </p:cNvSpPr>
            <p:nvPr/>
          </p:nvSpPr>
          <p:spPr bwMode="auto">
            <a:xfrm flipV="1">
              <a:off x="3582" y="1632"/>
              <a:ext cx="1248" cy="432"/>
            </a:xfrm>
            <a:prstGeom prst="wedgeRectCallout">
              <a:avLst>
                <a:gd name="adj1" fmla="val -104009"/>
                <a:gd name="adj2" fmla="val 7176"/>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gn="ctr">
                <a:spcBef>
                  <a:spcPct val="0"/>
                </a:spcBef>
                <a:buClrTx/>
                <a:buFontTx/>
                <a:buNone/>
              </a:pPr>
              <a:r>
                <a:rPr lang="zh-CN" altLang="en-US" sz="2000">
                  <a:solidFill>
                    <a:srgbClr val="FFFFFF"/>
                  </a:solidFill>
                </a:rPr>
                <a:t>极大值点，递增与递减的转折点</a:t>
              </a:r>
              <a:endParaRPr lang="zh-CN" altLang="en-US" sz="2400" i="1">
                <a:solidFill>
                  <a:srgbClr val="FFFFFF"/>
                </a:solidFill>
              </a:endParaRPr>
            </a:p>
          </p:txBody>
        </p:sp>
        <p:sp>
          <p:nvSpPr>
            <p:cNvPr id="22548" name="Text Box 59">
              <a:extLst>
                <a:ext uri="{FF2B5EF4-FFF2-40B4-BE49-F238E27FC236}">
                  <a16:creationId xmlns:a16="http://schemas.microsoft.com/office/drawing/2014/main" id="{E5AF7FDD-3ECC-4B0E-8E67-23CFB1D71CD2}"/>
                </a:ext>
              </a:extLst>
            </p:cNvPr>
            <p:cNvSpPr txBox="1">
              <a:spLocks noChangeArrowheads="1"/>
            </p:cNvSpPr>
            <p:nvPr/>
          </p:nvSpPr>
          <p:spPr bwMode="auto">
            <a:xfrm>
              <a:off x="480" y="1728"/>
              <a:ext cx="480" cy="3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nSpc>
                  <a:spcPct val="120000"/>
                </a:lnSpc>
                <a:spcBef>
                  <a:spcPct val="50000"/>
                </a:spcBef>
                <a:buClr>
                  <a:srgbClr val="99CCCC"/>
                </a:buClr>
                <a:buFontTx/>
                <a:buNone/>
              </a:pPr>
              <a:r>
                <a:rPr lang="en-US" altLang="zh-CN" sz="2400" i="1">
                  <a:solidFill>
                    <a:srgbClr val="FFFFFF"/>
                  </a:solidFill>
                </a:rPr>
                <a:t>Q</a:t>
              </a:r>
              <a:r>
                <a:rPr lang="en-US" altLang="zh-CN" sz="2400" baseline="-25000">
                  <a:solidFill>
                    <a:srgbClr val="FFFFFF"/>
                  </a:solidFill>
                </a:rPr>
                <a:t>max</a:t>
              </a:r>
              <a:endParaRPr lang="en-US" altLang="zh-CN" sz="2400">
                <a:solidFill>
                  <a:srgbClr val="FFFFFF"/>
                </a:solidFill>
              </a:endParaRPr>
            </a:p>
          </p:txBody>
        </p:sp>
      </p:grpSp>
    </p:spTree>
  </p:cSld>
  <p:clrMapOvr>
    <a:masterClrMapping/>
  </p:clrMapOvr>
  <p:transition spd="med">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329739"/>
                                        </p:tgtEl>
                                        <p:attrNameLst>
                                          <p:attrName>style.visibility</p:attrName>
                                        </p:attrNameLst>
                                      </p:cBhvr>
                                      <p:to>
                                        <p:strVal val="visible"/>
                                      </p:to>
                                    </p:set>
                                    <p:anim calcmode="lin" valueType="num">
                                      <p:cBhvr additive="base">
                                        <p:cTn id="7" dur="500" fill="hold"/>
                                        <p:tgtEl>
                                          <p:spTgt spid="329739"/>
                                        </p:tgtEl>
                                        <p:attrNameLst>
                                          <p:attrName>ppt_x</p:attrName>
                                        </p:attrNameLst>
                                      </p:cBhvr>
                                      <p:tavLst>
                                        <p:tav tm="0">
                                          <p:val>
                                            <p:strVal val="0-#ppt_w/2"/>
                                          </p:val>
                                        </p:tav>
                                        <p:tav tm="100000">
                                          <p:val>
                                            <p:strVal val="#ppt_x"/>
                                          </p:val>
                                        </p:tav>
                                      </p:tavLst>
                                    </p:anim>
                                    <p:anim calcmode="lin" valueType="num">
                                      <p:cBhvr additive="base">
                                        <p:cTn id="8" dur="500" fill="hold"/>
                                        <p:tgtEl>
                                          <p:spTgt spid="329739"/>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8" presetClass="entr" presetSubtype="3" fill="hold" nodeType="clickEffect">
                                  <p:stCondLst>
                                    <p:cond delay="0"/>
                                  </p:stCondLst>
                                  <p:childTnLst>
                                    <p:set>
                                      <p:cBhvr>
                                        <p:cTn id="12" dur="1" fill="hold">
                                          <p:stCondLst>
                                            <p:cond delay="0"/>
                                          </p:stCondLst>
                                        </p:cTn>
                                        <p:tgtEl>
                                          <p:spTgt spid="329734"/>
                                        </p:tgtEl>
                                        <p:attrNameLst>
                                          <p:attrName>style.visibility</p:attrName>
                                        </p:attrNameLst>
                                      </p:cBhvr>
                                      <p:to>
                                        <p:strVal val="visible"/>
                                      </p:to>
                                    </p:set>
                                    <p:animEffect transition="in" filter="strips(upRight)">
                                      <p:cBhvr>
                                        <p:cTn id="13" dur="500"/>
                                        <p:tgtEl>
                                          <p:spTgt spid="329734"/>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9" presetClass="entr" presetSubtype="0" fill="hold" nodeType="clickEffect">
                                  <p:stCondLst>
                                    <p:cond delay="0"/>
                                  </p:stCondLst>
                                  <p:childTnLst>
                                    <p:set>
                                      <p:cBhvr>
                                        <p:cTn id="17" dur="1" fill="hold">
                                          <p:stCondLst>
                                            <p:cond delay="0"/>
                                          </p:stCondLst>
                                        </p:cTn>
                                        <p:tgtEl>
                                          <p:spTgt spid="329779"/>
                                        </p:tgtEl>
                                        <p:attrNameLst>
                                          <p:attrName>style.visibility</p:attrName>
                                        </p:attrNameLst>
                                      </p:cBhvr>
                                      <p:to>
                                        <p:strVal val="visible"/>
                                      </p:to>
                                    </p:set>
                                    <p:animEffect transition="in" filter="dissolve">
                                      <p:cBhvr>
                                        <p:cTn id="18" dur="500"/>
                                        <p:tgtEl>
                                          <p:spTgt spid="329779"/>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17" presetClass="entr" presetSubtype="8" fill="hold" nodeType="clickEffect">
                                  <p:stCondLst>
                                    <p:cond delay="0"/>
                                  </p:stCondLst>
                                  <p:childTnLst>
                                    <p:set>
                                      <p:cBhvr>
                                        <p:cTn id="22" dur="1" fill="hold">
                                          <p:stCondLst>
                                            <p:cond delay="0"/>
                                          </p:stCondLst>
                                        </p:cTn>
                                        <p:tgtEl>
                                          <p:spTgt spid="329769"/>
                                        </p:tgtEl>
                                        <p:attrNameLst>
                                          <p:attrName>style.visibility</p:attrName>
                                        </p:attrNameLst>
                                      </p:cBhvr>
                                      <p:to>
                                        <p:strVal val="visible"/>
                                      </p:to>
                                    </p:set>
                                    <p:anim calcmode="lin" valueType="num">
                                      <p:cBhvr>
                                        <p:cTn id="23" dur="500" fill="hold"/>
                                        <p:tgtEl>
                                          <p:spTgt spid="329769"/>
                                        </p:tgtEl>
                                        <p:attrNameLst>
                                          <p:attrName>ppt_x</p:attrName>
                                        </p:attrNameLst>
                                      </p:cBhvr>
                                      <p:tavLst>
                                        <p:tav tm="0">
                                          <p:val>
                                            <p:strVal val="#ppt_x-#ppt_w/2"/>
                                          </p:val>
                                        </p:tav>
                                        <p:tav tm="100000">
                                          <p:val>
                                            <p:strVal val="#ppt_x"/>
                                          </p:val>
                                        </p:tav>
                                      </p:tavLst>
                                    </p:anim>
                                    <p:anim calcmode="lin" valueType="num">
                                      <p:cBhvr>
                                        <p:cTn id="24" dur="500" fill="hold"/>
                                        <p:tgtEl>
                                          <p:spTgt spid="329769"/>
                                        </p:tgtEl>
                                        <p:attrNameLst>
                                          <p:attrName>ppt_y</p:attrName>
                                        </p:attrNameLst>
                                      </p:cBhvr>
                                      <p:tavLst>
                                        <p:tav tm="0">
                                          <p:val>
                                            <p:strVal val="#ppt_y"/>
                                          </p:val>
                                        </p:tav>
                                        <p:tav tm="100000">
                                          <p:val>
                                            <p:strVal val="#ppt_y"/>
                                          </p:val>
                                        </p:tav>
                                      </p:tavLst>
                                    </p:anim>
                                    <p:anim calcmode="lin" valueType="num">
                                      <p:cBhvr>
                                        <p:cTn id="25" dur="500" fill="hold"/>
                                        <p:tgtEl>
                                          <p:spTgt spid="329769"/>
                                        </p:tgtEl>
                                        <p:attrNameLst>
                                          <p:attrName>ppt_w</p:attrName>
                                        </p:attrNameLst>
                                      </p:cBhvr>
                                      <p:tavLst>
                                        <p:tav tm="0">
                                          <p:val>
                                            <p:fltVal val="0"/>
                                          </p:val>
                                        </p:tav>
                                        <p:tav tm="100000">
                                          <p:val>
                                            <p:strVal val="#ppt_w"/>
                                          </p:val>
                                        </p:tav>
                                      </p:tavLst>
                                    </p:anim>
                                    <p:anim calcmode="lin" valueType="num">
                                      <p:cBhvr>
                                        <p:cTn id="26" dur="500" fill="hold"/>
                                        <p:tgtEl>
                                          <p:spTgt spid="329769"/>
                                        </p:tgtEl>
                                        <p:attrNameLst>
                                          <p:attrName>ppt_h</p:attrName>
                                        </p:attrNameLst>
                                      </p:cBhvr>
                                      <p:tavLst>
                                        <p:tav tm="0">
                                          <p:val>
                                            <p:strVal val="#ppt_h"/>
                                          </p:val>
                                        </p:tav>
                                        <p:tav tm="100000">
                                          <p:val>
                                            <p:strVal val="#ppt_h"/>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9" presetClass="entr" presetSubtype="0" fill="hold" nodeType="clickEffect">
                                  <p:stCondLst>
                                    <p:cond delay="0"/>
                                  </p:stCondLst>
                                  <p:childTnLst>
                                    <p:set>
                                      <p:cBhvr>
                                        <p:cTn id="30" dur="1" fill="hold">
                                          <p:stCondLst>
                                            <p:cond delay="0"/>
                                          </p:stCondLst>
                                        </p:cTn>
                                        <p:tgtEl>
                                          <p:spTgt spid="329762"/>
                                        </p:tgtEl>
                                        <p:attrNameLst>
                                          <p:attrName>style.visibility</p:attrName>
                                        </p:attrNameLst>
                                      </p:cBhvr>
                                      <p:to>
                                        <p:strVal val="visible"/>
                                      </p:to>
                                    </p:set>
                                    <p:animEffect transition="in" filter="dissolve">
                                      <p:cBhvr>
                                        <p:cTn id="31" dur="500"/>
                                        <p:tgtEl>
                                          <p:spTgt spid="329762"/>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17" presetClass="entr" presetSubtype="8" fill="hold" nodeType="clickEffect">
                                  <p:stCondLst>
                                    <p:cond delay="0"/>
                                  </p:stCondLst>
                                  <p:childTnLst>
                                    <p:set>
                                      <p:cBhvr>
                                        <p:cTn id="35" dur="1" fill="hold">
                                          <p:stCondLst>
                                            <p:cond delay="0"/>
                                          </p:stCondLst>
                                        </p:cTn>
                                        <p:tgtEl>
                                          <p:spTgt spid="329774"/>
                                        </p:tgtEl>
                                        <p:attrNameLst>
                                          <p:attrName>style.visibility</p:attrName>
                                        </p:attrNameLst>
                                      </p:cBhvr>
                                      <p:to>
                                        <p:strVal val="visible"/>
                                      </p:to>
                                    </p:set>
                                    <p:anim calcmode="lin" valueType="num">
                                      <p:cBhvr>
                                        <p:cTn id="36" dur="500" fill="hold"/>
                                        <p:tgtEl>
                                          <p:spTgt spid="329774"/>
                                        </p:tgtEl>
                                        <p:attrNameLst>
                                          <p:attrName>ppt_x</p:attrName>
                                        </p:attrNameLst>
                                      </p:cBhvr>
                                      <p:tavLst>
                                        <p:tav tm="0">
                                          <p:val>
                                            <p:strVal val="#ppt_x-#ppt_w/2"/>
                                          </p:val>
                                        </p:tav>
                                        <p:tav tm="100000">
                                          <p:val>
                                            <p:strVal val="#ppt_x"/>
                                          </p:val>
                                        </p:tav>
                                      </p:tavLst>
                                    </p:anim>
                                    <p:anim calcmode="lin" valueType="num">
                                      <p:cBhvr>
                                        <p:cTn id="37" dur="500" fill="hold"/>
                                        <p:tgtEl>
                                          <p:spTgt spid="329774"/>
                                        </p:tgtEl>
                                        <p:attrNameLst>
                                          <p:attrName>ppt_y</p:attrName>
                                        </p:attrNameLst>
                                      </p:cBhvr>
                                      <p:tavLst>
                                        <p:tav tm="0">
                                          <p:val>
                                            <p:strVal val="#ppt_y"/>
                                          </p:val>
                                        </p:tav>
                                        <p:tav tm="100000">
                                          <p:val>
                                            <p:strVal val="#ppt_y"/>
                                          </p:val>
                                        </p:tav>
                                      </p:tavLst>
                                    </p:anim>
                                    <p:anim calcmode="lin" valueType="num">
                                      <p:cBhvr>
                                        <p:cTn id="38" dur="500" fill="hold"/>
                                        <p:tgtEl>
                                          <p:spTgt spid="329774"/>
                                        </p:tgtEl>
                                        <p:attrNameLst>
                                          <p:attrName>ppt_w</p:attrName>
                                        </p:attrNameLst>
                                      </p:cBhvr>
                                      <p:tavLst>
                                        <p:tav tm="0">
                                          <p:val>
                                            <p:fltVal val="0"/>
                                          </p:val>
                                        </p:tav>
                                        <p:tav tm="100000">
                                          <p:val>
                                            <p:strVal val="#ppt_w"/>
                                          </p:val>
                                        </p:tav>
                                      </p:tavLst>
                                    </p:anim>
                                    <p:anim calcmode="lin" valueType="num">
                                      <p:cBhvr>
                                        <p:cTn id="39" dur="500" fill="hold"/>
                                        <p:tgtEl>
                                          <p:spTgt spid="329774"/>
                                        </p:tgtEl>
                                        <p:attrNameLst>
                                          <p:attrName>ppt_h</p:attrName>
                                        </p:attrNameLst>
                                      </p:cBhvr>
                                      <p:tavLst>
                                        <p:tav tm="0">
                                          <p:val>
                                            <p:strVal val="#ppt_h"/>
                                          </p:val>
                                        </p:tav>
                                        <p:tav tm="100000">
                                          <p:val>
                                            <p:strVal val="#ppt_h"/>
                                          </p:val>
                                        </p:tav>
                                      </p:tavLst>
                                    </p:anim>
                                  </p:childTnLst>
                                </p:cTn>
                              </p:par>
                            </p:childTnLst>
                          </p:cTn>
                        </p:par>
                      </p:childTnLst>
                    </p:cTn>
                  </p:par>
                  <p:par>
                    <p:cTn id="40" fill="hold" nodeType="clickPar">
                      <p:stCondLst>
                        <p:cond delay="indefinite"/>
                      </p:stCondLst>
                      <p:childTnLst>
                        <p:par>
                          <p:cTn id="41" fill="hold" nodeType="withGroup">
                            <p:stCondLst>
                              <p:cond delay="0"/>
                            </p:stCondLst>
                            <p:childTnLst>
                              <p:par>
                                <p:cTn id="42" presetID="22" presetClass="entr" presetSubtype="8" fill="hold" nodeType="clickEffect">
                                  <p:stCondLst>
                                    <p:cond delay="0"/>
                                  </p:stCondLst>
                                  <p:childTnLst>
                                    <p:set>
                                      <p:cBhvr>
                                        <p:cTn id="43" dur="1" fill="hold">
                                          <p:stCondLst>
                                            <p:cond delay="0"/>
                                          </p:stCondLst>
                                        </p:cTn>
                                        <p:tgtEl>
                                          <p:spTgt spid="329749"/>
                                        </p:tgtEl>
                                        <p:attrNameLst>
                                          <p:attrName>style.visibility</p:attrName>
                                        </p:attrNameLst>
                                      </p:cBhvr>
                                      <p:to>
                                        <p:strVal val="visible"/>
                                      </p:to>
                                    </p:set>
                                    <p:animEffect transition="in" filter="wipe(left)">
                                      <p:cBhvr>
                                        <p:cTn id="44" dur="500"/>
                                        <p:tgtEl>
                                          <p:spTgt spid="329749"/>
                                        </p:tgtEl>
                                      </p:cBhvr>
                                    </p:animEffect>
                                  </p:childTnLst>
                                </p:cTn>
                              </p:par>
                            </p:childTnLst>
                          </p:cTn>
                        </p:par>
                      </p:childTnLst>
                    </p:cTn>
                  </p:par>
                  <p:par>
                    <p:cTn id="45" fill="hold" nodeType="clickPar">
                      <p:stCondLst>
                        <p:cond delay="indefinite"/>
                      </p:stCondLst>
                      <p:childTnLst>
                        <p:par>
                          <p:cTn id="46" fill="hold" nodeType="withGroup">
                            <p:stCondLst>
                              <p:cond delay="0"/>
                            </p:stCondLst>
                            <p:childTnLst>
                              <p:par>
                                <p:cTn id="47" presetID="22" presetClass="entr" presetSubtype="8" fill="hold" nodeType="clickEffect">
                                  <p:stCondLst>
                                    <p:cond delay="0"/>
                                  </p:stCondLst>
                                  <p:childTnLst>
                                    <p:set>
                                      <p:cBhvr>
                                        <p:cTn id="48" dur="1" fill="hold">
                                          <p:stCondLst>
                                            <p:cond delay="0"/>
                                          </p:stCondLst>
                                        </p:cTn>
                                        <p:tgtEl>
                                          <p:spTgt spid="329745"/>
                                        </p:tgtEl>
                                        <p:attrNameLst>
                                          <p:attrName>style.visibility</p:attrName>
                                        </p:attrNameLst>
                                      </p:cBhvr>
                                      <p:to>
                                        <p:strVal val="visible"/>
                                      </p:to>
                                    </p:set>
                                    <p:animEffect transition="in" filter="wipe(left)">
                                      <p:cBhvr>
                                        <p:cTn id="49" dur="500"/>
                                        <p:tgtEl>
                                          <p:spTgt spid="329745"/>
                                        </p:tgtEl>
                                      </p:cBhvr>
                                    </p:animEffect>
                                  </p:childTnLst>
                                </p:cTn>
                              </p:par>
                            </p:childTnLst>
                          </p:cTn>
                        </p:par>
                      </p:childTnLst>
                    </p:cTn>
                  </p:par>
                  <p:par>
                    <p:cTn id="50" fill="hold" nodeType="clickPar">
                      <p:stCondLst>
                        <p:cond delay="indefinite"/>
                      </p:stCondLst>
                      <p:childTnLst>
                        <p:par>
                          <p:cTn id="51" fill="hold" nodeType="withGroup">
                            <p:stCondLst>
                              <p:cond delay="0"/>
                            </p:stCondLst>
                            <p:childTnLst>
                              <p:par>
                                <p:cTn id="52" presetID="9" presetClass="entr" presetSubtype="0" fill="hold" nodeType="clickEffect">
                                  <p:stCondLst>
                                    <p:cond delay="0"/>
                                  </p:stCondLst>
                                  <p:childTnLst>
                                    <p:set>
                                      <p:cBhvr>
                                        <p:cTn id="53" dur="1" fill="hold">
                                          <p:stCondLst>
                                            <p:cond delay="0"/>
                                          </p:stCondLst>
                                        </p:cTn>
                                        <p:tgtEl>
                                          <p:spTgt spid="329733"/>
                                        </p:tgtEl>
                                        <p:attrNameLst>
                                          <p:attrName>style.visibility</p:attrName>
                                        </p:attrNameLst>
                                      </p:cBhvr>
                                      <p:to>
                                        <p:strVal val="visible"/>
                                      </p:to>
                                    </p:set>
                                    <p:animEffect transition="in" filter="dissolve">
                                      <p:cBhvr>
                                        <p:cTn id="54" dur="500"/>
                                        <p:tgtEl>
                                          <p:spTgt spid="3297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4" name="灯片编号占位符 5">
            <a:extLst>
              <a:ext uri="{FF2B5EF4-FFF2-40B4-BE49-F238E27FC236}">
                <a16:creationId xmlns:a16="http://schemas.microsoft.com/office/drawing/2014/main" id="{0D07F02F-9B21-4B2F-ABA8-A4E7F9A314C3}"/>
              </a:ext>
            </a:extLst>
          </p:cNvPr>
          <p:cNvSpPr>
            <a:spLocks noGrp="1"/>
          </p:cNvSpPr>
          <p:nvPr>
            <p:ph type="sldNum" sz="quarter" idx="12"/>
          </p:nvPr>
        </p:nvSpPr>
        <p:spPr>
          <a:noFill/>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fld id="{BECB3099-5D88-4138-971E-C96B210B4F4D}" type="slidenum">
              <a:rPr lang="en-US" altLang="zh-CN" sz="2400" smtClean="0">
                <a:solidFill>
                  <a:srgbClr val="0000CC"/>
                </a:solidFill>
              </a:rPr>
              <a:pPr>
                <a:spcBef>
                  <a:spcPct val="50000"/>
                </a:spcBef>
                <a:buClrTx/>
                <a:buFontTx/>
                <a:buNone/>
              </a:pPr>
              <a:t>18</a:t>
            </a:fld>
            <a:endParaRPr lang="en-US" altLang="zh-CN" sz="2400">
              <a:solidFill>
                <a:srgbClr val="0000CC"/>
              </a:solidFill>
            </a:endParaRPr>
          </a:p>
        </p:txBody>
      </p:sp>
      <p:grpSp>
        <p:nvGrpSpPr>
          <p:cNvPr id="330754" name="Group 2">
            <a:extLst>
              <a:ext uri="{FF2B5EF4-FFF2-40B4-BE49-F238E27FC236}">
                <a16:creationId xmlns:a16="http://schemas.microsoft.com/office/drawing/2014/main" id="{C1454DF2-9CC1-4A66-9F6C-2563839C3D61}"/>
              </a:ext>
            </a:extLst>
          </p:cNvPr>
          <p:cNvGrpSpPr>
            <a:grpSpLocks/>
          </p:cNvGrpSpPr>
          <p:nvPr/>
        </p:nvGrpSpPr>
        <p:grpSpPr bwMode="auto">
          <a:xfrm>
            <a:off x="4540250" y="1366838"/>
            <a:ext cx="3573463" cy="422275"/>
            <a:chOff x="2860" y="861"/>
            <a:chExt cx="2251" cy="266"/>
          </a:xfrm>
        </p:grpSpPr>
        <p:sp>
          <p:nvSpPr>
            <p:cNvPr id="23621" name="Line 3">
              <a:extLst>
                <a:ext uri="{FF2B5EF4-FFF2-40B4-BE49-F238E27FC236}">
                  <a16:creationId xmlns:a16="http://schemas.microsoft.com/office/drawing/2014/main" id="{2A14973C-284E-4EFF-8D29-1EA25EDEA823}"/>
                </a:ext>
              </a:extLst>
            </p:cNvPr>
            <p:cNvSpPr>
              <a:spLocks noChangeShapeType="1"/>
            </p:cNvSpPr>
            <p:nvPr/>
          </p:nvSpPr>
          <p:spPr bwMode="auto">
            <a:xfrm>
              <a:off x="3263" y="988"/>
              <a:ext cx="1848" cy="0"/>
            </a:xfrm>
            <a:prstGeom prst="line">
              <a:avLst/>
            </a:prstGeom>
            <a:noFill/>
            <a:ln w="19050">
              <a:solidFill>
                <a:srgbClr val="FF0000"/>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3622" name="Text Box 4">
              <a:extLst>
                <a:ext uri="{FF2B5EF4-FFF2-40B4-BE49-F238E27FC236}">
                  <a16:creationId xmlns:a16="http://schemas.microsoft.com/office/drawing/2014/main" id="{4A0FFF03-A7D8-421A-AE10-C3B99A0FC5BE}"/>
                </a:ext>
              </a:extLst>
            </p:cNvPr>
            <p:cNvSpPr txBox="1">
              <a:spLocks noChangeArrowheads="1"/>
            </p:cNvSpPr>
            <p:nvPr/>
          </p:nvSpPr>
          <p:spPr bwMode="auto">
            <a:xfrm>
              <a:off x="2860" y="861"/>
              <a:ext cx="432" cy="2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nSpc>
                  <a:spcPct val="120000"/>
                </a:lnSpc>
                <a:spcBef>
                  <a:spcPct val="50000"/>
                </a:spcBef>
                <a:buClr>
                  <a:srgbClr val="99CCCC"/>
                </a:buClr>
                <a:buFontTx/>
                <a:buNone/>
              </a:pPr>
              <a:r>
                <a:rPr lang="en-US" altLang="zh-CN" sz="1800" i="1">
                  <a:solidFill>
                    <a:srgbClr val="000066"/>
                  </a:solidFill>
                </a:rPr>
                <a:t>Q</a:t>
              </a:r>
              <a:r>
                <a:rPr lang="en-US" altLang="zh-CN" sz="1800" baseline="-25000">
                  <a:solidFill>
                    <a:srgbClr val="000066"/>
                  </a:solidFill>
                </a:rPr>
                <a:t>max</a:t>
              </a:r>
              <a:endParaRPr lang="en-US" altLang="zh-CN" sz="1800">
                <a:solidFill>
                  <a:srgbClr val="000066"/>
                </a:solidFill>
              </a:endParaRPr>
            </a:p>
          </p:txBody>
        </p:sp>
      </p:grpSp>
      <p:grpSp>
        <p:nvGrpSpPr>
          <p:cNvPr id="330757" name="Group 5">
            <a:extLst>
              <a:ext uri="{FF2B5EF4-FFF2-40B4-BE49-F238E27FC236}">
                <a16:creationId xmlns:a16="http://schemas.microsoft.com/office/drawing/2014/main" id="{6AD472E5-D695-4876-BA46-B6626C350ACC}"/>
              </a:ext>
            </a:extLst>
          </p:cNvPr>
          <p:cNvGrpSpPr>
            <a:grpSpLocks/>
          </p:cNvGrpSpPr>
          <p:nvPr/>
        </p:nvGrpSpPr>
        <p:grpSpPr bwMode="auto">
          <a:xfrm>
            <a:off x="5505450" y="5221288"/>
            <a:ext cx="2738438" cy="1027112"/>
            <a:chOff x="3468" y="3289"/>
            <a:chExt cx="1725" cy="647"/>
          </a:xfrm>
        </p:grpSpPr>
        <p:sp>
          <p:nvSpPr>
            <p:cNvPr id="23618" name="Freeform 6">
              <a:extLst>
                <a:ext uri="{FF2B5EF4-FFF2-40B4-BE49-F238E27FC236}">
                  <a16:creationId xmlns:a16="http://schemas.microsoft.com/office/drawing/2014/main" id="{96E4DDE7-4F3D-446C-8393-1FBBC4AB4166}"/>
                </a:ext>
              </a:extLst>
            </p:cNvPr>
            <p:cNvSpPr>
              <a:spLocks/>
            </p:cNvSpPr>
            <p:nvPr/>
          </p:nvSpPr>
          <p:spPr bwMode="auto">
            <a:xfrm>
              <a:off x="3468" y="3289"/>
              <a:ext cx="1180" cy="435"/>
            </a:xfrm>
            <a:custGeom>
              <a:avLst/>
              <a:gdLst>
                <a:gd name="T0" fmla="*/ 0 w 1180"/>
                <a:gd name="T1" fmla="*/ 435 h 435"/>
                <a:gd name="T2" fmla="*/ 156 w 1180"/>
                <a:gd name="T3" fmla="*/ 188 h 435"/>
                <a:gd name="T4" fmla="*/ 311 w 1180"/>
                <a:gd name="T5" fmla="*/ 51 h 435"/>
                <a:gd name="T6" fmla="*/ 485 w 1180"/>
                <a:gd name="T7" fmla="*/ 5 h 435"/>
                <a:gd name="T8" fmla="*/ 701 w 1180"/>
                <a:gd name="T9" fmla="*/ 82 h 435"/>
                <a:gd name="T10" fmla="*/ 924 w 1180"/>
                <a:gd name="T11" fmla="*/ 197 h 435"/>
                <a:gd name="T12" fmla="*/ 1180 w 1180"/>
                <a:gd name="T13" fmla="*/ 389 h 43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180" h="435">
                  <a:moveTo>
                    <a:pt x="0" y="435"/>
                  </a:moveTo>
                  <a:cubicBezTo>
                    <a:pt x="26" y="394"/>
                    <a:pt x="104" y="252"/>
                    <a:pt x="156" y="188"/>
                  </a:cubicBezTo>
                  <a:cubicBezTo>
                    <a:pt x="208" y="124"/>
                    <a:pt x="256" y="81"/>
                    <a:pt x="311" y="51"/>
                  </a:cubicBezTo>
                  <a:cubicBezTo>
                    <a:pt x="366" y="21"/>
                    <a:pt x="420" y="0"/>
                    <a:pt x="485" y="5"/>
                  </a:cubicBezTo>
                  <a:cubicBezTo>
                    <a:pt x="550" y="10"/>
                    <a:pt x="628" y="50"/>
                    <a:pt x="701" y="82"/>
                  </a:cubicBezTo>
                  <a:cubicBezTo>
                    <a:pt x="774" y="114"/>
                    <a:pt x="844" y="146"/>
                    <a:pt x="924" y="197"/>
                  </a:cubicBezTo>
                  <a:cubicBezTo>
                    <a:pt x="1004" y="248"/>
                    <a:pt x="1127" y="349"/>
                    <a:pt x="1180" y="389"/>
                  </a:cubicBezTo>
                </a:path>
              </a:pathLst>
            </a:custGeom>
            <a:noFill/>
            <a:ln w="50800" cap="flat" cmpd="sng">
              <a:solidFill>
                <a:srgbClr val="FF00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zh-CN" altLang="en-US"/>
            </a:p>
          </p:txBody>
        </p:sp>
        <p:sp>
          <p:nvSpPr>
            <p:cNvPr id="23619" name="Freeform 7">
              <a:extLst>
                <a:ext uri="{FF2B5EF4-FFF2-40B4-BE49-F238E27FC236}">
                  <a16:creationId xmlns:a16="http://schemas.microsoft.com/office/drawing/2014/main" id="{EC0267E4-54D7-45F0-AFD7-430A3C11A248}"/>
                </a:ext>
              </a:extLst>
            </p:cNvPr>
            <p:cNvSpPr>
              <a:spLocks/>
            </p:cNvSpPr>
            <p:nvPr/>
          </p:nvSpPr>
          <p:spPr bwMode="auto">
            <a:xfrm>
              <a:off x="4688" y="3713"/>
              <a:ext cx="197" cy="175"/>
            </a:xfrm>
            <a:custGeom>
              <a:avLst/>
              <a:gdLst>
                <a:gd name="T0" fmla="*/ 0 w 197"/>
                <a:gd name="T1" fmla="*/ 0 h 175"/>
                <a:gd name="T2" fmla="*/ 197 w 197"/>
                <a:gd name="T3" fmla="*/ 175 h 175"/>
                <a:gd name="T4" fmla="*/ 0 60000 65536"/>
                <a:gd name="T5" fmla="*/ 0 60000 65536"/>
              </a:gdLst>
              <a:ahLst/>
              <a:cxnLst>
                <a:cxn ang="T4">
                  <a:pos x="T0" y="T1"/>
                </a:cxn>
                <a:cxn ang="T5">
                  <a:pos x="T2" y="T3"/>
                </a:cxn>
              </a:cxnLst>
              <a:rect l="0" t="0" r="r" b="b"/>
              <a:pathLst>
                <a:path w="197" h="175">
                  <a:moveTo>
                    <a:pt x="0" y="0"/>
                  </a:moveTo>
                  <a:lnTo>
                    <a:pt x="197" y="175"/>
                  </a:lnTo>
                </a:path>
              </a:pathLst>
            </a:custGeom>
            <a:noFill/>
            <a:ln w="50800">
              <a:solidFill>
                <a:srgbClr val="FF00FF"/>
              </a:solidFill>
              <a:prstDash val="dash"/>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zh-CN" altLang="en-US"/>
            </a:p>
          </p:txBody>
        </p:sp>
        <p:sp>
          <p:nvSpPr>
            <p:cNvPr id="23620" name="Text Box 8">
              <a:extLst>
                <a:ext uri="{FF2B5EF4-FFF2-40B4-BE49-F238E27FC236}">
                  <a16:creationId xmlns:a16="http://schemas.microsoft.com/office/drawing/2014/main" id="{2176B538-4657-445F-903A-9DF67F2D5A1B}"/>
                </a:ext>
              </a:extLst>
            </p:cNvPr>
            <p:cNvSpPr txBox="1">
              <a:spLocks noChangeArrowheads="1"/>
            </p:cNvSpPr>
            <p:nvPr/>
          </p:nvSpPr>
          <p:spPr bwMode="auto">
            <a:xfrm>
              <a:off x="4848" y="3670"/>
              <a:ext cx="345" cy="2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nSpc>
                  <a:spcPct val="120000"/>
                </a:lnSpc>
                <a:spcBef>
                  <a:spcPct val="45000"/>
                </a:spcBef>
                <a:buClr>
                  <a:srgbClr val="99CCCC"/>
                </a:buClr>
                <a:buFontTx/>
                <a:buNone/>
              </a:pPr>
              <a:r>
                <a:rPr lang="en-US" altLang="zh-CN" sz="1800" i="1">
                  <a:solidFill>
                    <a:srgbClr val="000066"/>
                  </a:solidFill>
                </a:rPr>
                <a:t>AP</a:t>
              </a:r>
              <a:r>
                <a:rPr lang="en-US" altLang="zh-CN" sz="1800" i="1" baseline="-25000">
                  <a:solidFill>
                    <a:srgbClr val="000066"/>
                  </a:solidFill>
                </a:rPr>
                <a:t>L</a:t>
              </a:r>
              <a:endParaRPr lang="en-US" altLang="zh-CN" sz="1800" i="1">
                <a:solidFill>
                  <a:srgbClr val="000066"/>
                </a:solidFill>
              </a:endParaRPr>
            </a:p>
          </p:txBody>
        </p:sp>
      </p:grpSp>
      <p:grpSp>
        <p:nvGrpSpPr>
          <p:cNvPr id="330761" name="Group 9">
            <a:extLst>
              <a:ext uri="{FF2B5EF4-FFF2-40B4-BE49-F238E27FC236}">
                <a16:creationId xmlns:a16="http://schemas.microsoft.com/office/drawing/2014/main" id="{18B562A5-905C-4C41-BD5D-1B0893C44456}"/>
              </a:ext>
            </a:extLst>
          </p:cNvPr>
          <p:cNvGrpSpPr>
            <a:grpSpLocks/>
          </p:cNvGrpSpPr>
          <p:nvPr/>
        </p:nvGrpSpPr>
        <p:grpSpPr bwMode="auto">
          <a:xfrm>
            <a:off x="5330825" y="4905375"/>
            <a:ext cx="2735263" cy="1876425"/>
            <a:chOff x="3358" y="3090"/>
            <a:chExt cx="1723" cy="1182"/>
          </a:xfrm>
        </p:grpSpPr>
        <p:sp>
          <p:nvSpPr>
            <p:cNvPr id="23615" name="Line 10">
              <a:extLst>
                <a:ext uri="{FF2B5EF4-FFF2-40B4-BE49-F238E27FC236}">
                  <a16:creationId xmlns:a16="http://schemas.microsoft.com/office/drawing/2014/main" id="{15010C4A-2412-473F-B9FD-063FB584E175}"/>
                </a:ext>
              </a:extLst>
            </p:cNvPr>
            <p:cNvSpPr>
              <a:spLocks noChangeShapeType="1"/>
            </p:cNvSpPr>
            <p:nvPr/>
          </p:nvSpPr>
          <p:spPr bwMode="auto">
            <a:xfrm>
              <a:off x="4666" y="4037"/>
              <a:ext cx="96" cy="144"/>
            </a:xfrm>
            <a:prstGeom prst="line">
              <a:avLst/>
            </a:prstGeom>
            <a:noFill/>
            <a:ln w="50800">
              <a:solidFill>
                <a:schemeClr val="folHlink"/>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3616" name="Freeform 11">
              <a:extLst>
                <a:ext uri="{FF2B5EF4-FFF2-40B4-BE49-F238E27FC236}">
                  <a16:creationId xmlns:a16="http://schemas.microsoft.com/office/drawing/2014/main" id="{46D664E4-1945-4BC0-A46C-9D3127D50567}"/>
                </a:ext>
              </a:extLst>
            </p:cNvPr>
            <p:cNvSpPr>
              <a:spLocks/>
            </p:cNvSpPr>
            <p:nvPr/>
          </p:nvSpPr>
          <p:spPr bwMode="auto">
            <a:xfrm>
              <a:off x="3358" y="3090"/>
              <a:ext cx="1290" cy="917"/>
            </a:xfrm>
            <a:custGeom>
              <a:avLst/>
              <a:gdLst>
                <a:gd name="T0" fmla="*/ 0 w 1290"/>
                <a:gd name="T1" fmla="*/ 551 h 917"/>
                <a:gd name="T2" fmla="*/ 55 w 1290"/>
                <a:gd name="T3" fmla="*/ 350 h 917"/>
                <a:gd name="T4" fmla="*/ 147 w 1290"/>
                <a:gd name="T5" fmla="*/ 222 h 917"/>
                <a:gd name="T6" fmla="*/ 272 w 1290"/>
                <a:gd name="T7" fmla="*/ 64 h 917"/>
                <a:gd name="T8" fmla="*/ 421 w 1290"/>
                <a:gd name="T9" fmla="*/ 3 h 917"/>
                <a:gd name="T10" fmla="*/ 519 w 1290"/>
                <a:gd name="T11" fmla="*/ 83 h 917"/>
                <a:gd name="T12" fmla="*/ 631 w 1290"/>
                <a:gd name="T13" fmla="*/ 222 h 917"/>
                <a:gd name="T14" fmla="*/ 842 w 1290"/>
                <a:gd name="T15" fmla="*/ 405 h 917"/>
                <a:gd name="T16" fmla="*/ 1015 w 1290"/>
                <a:gd name="T17" fmla="*/ 579 h 917"/>
                <a:gd name="T18" fmla="*/ 1152 w 1290"/>
                <a:gd name="T19" fmla="*/ 734 h 917"/>
                <a:gd name="T20" fmla="*/ 1290 w 1290"/>
                <a:gd name="T21" fmla="*/ 917 h 91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290" h="917">
                  <a:moveTo>
                    <a:pt x="0" y="551"/>
                  </a:moveTo>
                  <a:cubicBezTo>
                    <a:pt x="9" y="518"/>
                    <a:pt x="31" y="405"/>
                    <a:pt x="55" y="350"/>
                  </a:cubicBezTo>
                  <a:cubicBezTo>
                    <a:pt x="79" y="295"/>
                    <a:pt x="111" y="270"/>
                    <a:pt x="147" y="222"/>
                  </a:cubicBezTo>
                  <a:cubicBezTo>
                    <a:pt x="183" y="174"/>
                    <a:pt x="226" y="100"/>
                    <a:pt x="272" y="64"/>
                  </a:cubicBezTo>
                  <a:cubicBezTo>
                    <a:pt x="318" y="28"/>
                    <a:pt x="380" y="0"/>
                    <a:pt x="421" y="3"/>
                  </a:cubicBezTo>
                  <a:cubicBezTo>
                    <a:pt x="462" y="6"/>
                    <a:pt x="484" y="47"/>
                    <a:pt x="519" y="83"/>
                  </a:cubicBezTo>
                  <a:cubicBezTo>
                    <a:pt x="554" y="119"/>
                    <a:pt x="577" y="168"/>
                    <a:pt x="631" y="222"/>
                  </a:cubicBezTo>
                  <a:cubicBezTo>
                    <a:pt x="685" y="276"/>
                    <a:pt x="778" y="345"/>
                    <a:pt x="842" y="405"/>
                  </a:cubicBezTo>
                  <a:cubicBezTo>
                    <a:pt x="906" y="465"/>
                    <a:pt x="963" y="524"/>
                    <a:pt x="1015" y="579"/>
                  </a:cubicBezTo>
                  <a:cubicBezTo>
                    <a:pt x="1067" y="634"/>
                    <a:pt x="1106" y="678"/>
                    <a:pt x="1152" y="734"/>
                  </a:cubicBezTo>
                  <a:cubicBezTo>
                    <a:pt x="1198" y="790"/>
                    <a:pt x="1261" y="879"/>
                    <a:pt x="1290" y="917"/>
                  </a:cubicBezTo>
                </a:path>
              </a:pathLst>
            </a:custGeom>
            <a:noFill/>
            <a:ln w="50800" cap="flat" cmpd="sng">
              <a:solidFill>
                <a:schemeClr val="folHlink"/>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zh-CN" altLang="en-US"/>
            </a:p>
          </p:txBody>
        </p:sp>
        <p:sp>
          <p:nvSpPr>
            <p:cNvPr id="23617" name="Text Box 12">
              <a:extLst>
                <a:ext uri="{FF2B5EF4-FFF2-40B4-BE49-F238E27FC236}">
                  <a16:creationId xmlns:a16="http://schemas.microsoft.com/office/drawing/2014/main" id="{9B7B8273-48BE-4C1E-AFB5-FEE16A67BA6B}"/>
                </a:ext>
              </a:extLst>
            </p:cNvPr>
            <p:cNvSpPr txBox="1">
              <a:spLocks noChangeArrowheads="1"/>
            </p:cNvSpPr>
            <p:nvPr/>
          </p:nvSpPr>
          <p:spPr bwMode="auto">
            <a:xfrm>
              <a:off x="4704" y="4006"/>
              <a:ext cx="377" cy="2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nSpc>
                  <a:spcPct val="120000"/>
                </a:lnSpc>
                <a:spcBef>
                  <a:spcPct val="45000"/>
                </a:spcBef>
                <a:buClr>
                  <a:srgbClr val="99CCCC"/>
                </a:buClr>
                <a:buFontTx/>
                <a:buNone/>
              </a:pPr>
              <a:r>
                <a:rPr lang="en-US" altLang="zh-CN" sz="1800" i="1">
                  <a:solidFill>
                    <a:srgbClr val="000066"/>
                  </a:solidFill>
                </a:rPr>
                <a:t>MP</a:t>
              </a:r>
              <a:r>
                <a:rPr lang="en-US" altLang="zh-CN" sz="1800" i="1" baseline="-25000">
                  <a:solidFill>
                    <a:srgbClr val="000066"/>
                  </a:solidFill>
                </a:rPr>
                <a:t>L</a:t>
              </a:r>
              <a:endParaRPr lang="en-US" altLang="zh-CN" sz="1800" i="1">
                <a:solidFill>
                  <a:srgbClr val="000066"/>
                </a:solidFill>
              </a:endParaRPr>
            </a:p>
          </p:txBody>
        </p:sp>
      </p:grpSp>
      <p:grpSp>
        <p:nvGrpSpPr>
          <p:cNvPr id="330765" name="Group 13">
            <a:extLst>
              <a:ext uri="{FF2B5EF4-FFF2-40B4-BE49-F238E27FC236}">
                <a16:creationId xmlns:a16="http://schemas.microsoft.com/office/drawing/2014/main" id="{40103410-8748-4737-A757-396B535628B3}"/>
              </a:ext>
            </a:extLst>
          </p:cNvPr>
          <p:cNvGrpSpPr>
            <a:grpSpLocks/>
          </p:cNvGrpSpPr>
          <p:nvPr/>
        </p:nvGrpSpPr>
        <p:grpSpPr bwMode="auto">
          <a:xfrm>
            <a:off x="5175250" y="1568450"/>
            <a:ext cx="3444875" cy="2347913"/>
            <a:chOff x="3260" y="988"/>
            <a:chExt cx="2170" cy="1479"/>
          </a:xfrm>
        </p:grpSpPr>
        <p:sp>
          <p:nvSpPr>
            <p:cNvPr id="23612" name="Freeform 14">
              <a:extLst>
                <a:ext uri="{FF2B5EF4-FFF2-40B4-BE49-F238E27FC236}">
                  <a16:creationId xmlns:a16="http://schemas.microsoft.com/office/drawing/2014/main" id="{10AA067A-B33D-4780-8739-EFC15C047367}"/>
                </a:ext>
              </a:extLst>
            </p:cNvPr>
            <p:cNvSpPr>
              <a:spLocks/>
            </p:cNvSpPr>
            <p:nvPr/>
          </p:nvSpPr>
          <p:spPr bwMode="auto">
            <a:xfrm>
              <a:off x="4684" y="1001"/>
              <a:ext cx="548" cy="235"/>
            </a:xfrm>
            <a:custGeom>
              <a:avLst/>
              <a:gdLst>
                <a:gd name="T0" fmla="*/ 0 w 552"/>
                <a:gd name="T1" fmla="*/ 0 h 144"/>
                <a:gd name="T2" fmla="*/ 324 w 552"/>
                <a:gd name="T3" fmla="*/ 901 h 144"/>
                <a:gd name="T4" fmla="*/ 528 w 552"/>
                <a:gd name="T5" fmla="*/ 2724 h 144"/>
                <a:gd name="T6" fmla="*/ 0 60000 65536"/>
                <a:gd name="T7" fmla="*/ 0 60000 65536"/>
                <a:gd name="T8" fmla="*/ 0 60000 65536"/>
              </a:gdLst>
              <a:ahLst/>
              <a:cxnLst>
                <a:cxn ang="T6">
                  <a:pos x="T0" y="T1"/>
                </a:cxn>
                <a:cxn ang="T7">
                  <a:pos x="T2" y="T3"/>
                </a:cxn>
                <a:cxn ang="T8">
                  <a:pos x="T4" y="T5"/>
                </a:cxn>
              </a:cxnLst>
              <a:rect l="0" t="0" r="r" b="b"/>
              <a:pathLst>
                <a:path w="552" h="144">
                  <a:moveTo>
                    <a:pt x="0" y="0"/>
                  </a:moveTo>
                  <a:cubicBezTo>
                    <a:pt x="122" y="12"/>
                    <a:pt x="244" y="24"/>
                    <a:pt x="336" y="48"/>
                  </a:cubicBezTo>
                  <a:cubicBezTo>
                    <a:pt x="428" y="72"/>
                    <a:pt x="490" y="108"/>
                    <a:pt x="552" y="144"/>
                  </a:cubicBezTo>
                </a:path>
              </a:pathLst>
            </a:custGeom>
            <a:noFill/>
            <a:ln w="50800" cap="flat" cmpd="sng">
              <a:solidFill>
                <a:srgbClr val="0000FF"/>
              </a:solidFill>
              <a:prstDash val="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zh-CN" altLang="en-US"/>
            </a:p>
          </p:txBody>
        </p:sp>
        <p:sp>
          <p:nvSpPr>
            <p:cNvPr id="23613" name="Freeform 15">
              <a:extLst>
                <a:ext uri="{FF2B5EF4-FFF2-40B4-BE49-F238E27FC236}">
                  <a16:creationId xmlns:a16="http://schemas.microsoft.com/office/drawing/2014/main" id="{57CBBA1C-28DC-417D-847D-8EAE73154574}"/>
                </a:ext>
              </a:extLst>
            </p:cNvPr>
            <p:cNvSpPr>
              <a:spLocks/>
            </p:cNvSpPr>
            <p:nvPr/>
          </p:nvSpPr>
          <p:spPr bwMode="auto">
            <a:xfrm>
              <a:off x="3260" y="988"/>
              <a:ext cx="1395" cy="1479"/>
            </a:xfrm>
            <a:custGeom>
              <a:avLst/>
              <a:gdLst>
                <a:gd name="T0" fmla="*/ 0 w 1968"/>
                <a:gd name="T1" fmla="*/ 264 h 2088"/>
                <a:gd name="T2" fmla="*/ 62 w 1968"/>
                <a:gd name="T3" fmla="*/ 211 h 2088"/>
                <a:gd name="T4" fmla="*/ 93 w 1968"/>
                <a:gd name="T5" fmla="*/ 150 h 2088"/>
                <a:gd name="T6" fmla="*/ 123 w 1968"/>
                <a:gd name="T7" fmla="*/ 85 h 2088"/>
                <a:gd name="T8" fmla="*/ 187 w 1968"/>
                <a:gd name="T9" fmla="*/ 20 h 2088"/>
                <a:gd name="T10" fmla="*/ 250 w 1968"/>
                <a:gd name="T11" fmla="*/ 0 h 208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968" h="2088">
                  <a:moveTo>
                    <a:pt x="0" y="2088"/>
                  </a:moveTo>
                  <a:cubicBezTo>
                    <a:pt x="185" y="1953"/>
                    <a:pt x="370" y="1818"/>
                    <a:pt x="492" y="1668"/>
                  </a:cubicBezTo>
                  <a:cubicBezTo>
                    <a:pt x="614" y="1518"/>
                    <a:pt x="652" y="1354"/>
                    <a:pt x="732" y="1188"/>
                  </a:cubicBezTo>
                  <a:cubicBezTo>
                    <a:pt x="812" y="1022"/>
                    <a:pt x="848" y="844"/>
                    <a:pt x="972" y="672"/>
                  </a:cubicBezTo>
                  <a:cubicBezTo>
                    <a:pt x="1096" y="500"/>
                    <a:pt x="1310" y="268"/>
                    <a:pt x="1476" y="156"/>
                  </a:cubicBezTo>
                  <a:cubicBezTo>
                    <a:pt x="1642" y="44"/>
                    <a:pt x="1866" y="32"/>
                    <a:pt x="1968" y="0"/>
                  </a:cubicBezTo>
                </a:path>
              </a:pathLst>
            </a:custGeom>
            <a:noFill/>
            <a:ln w="50800" cap="flat" cmpd="sng">
              <a:solidFill>
                <a:srgbClr val="0000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zh-CN" altLang="en-US"/>
            </a:p>
          </p:txBody>
        </p:sp>
        <p:sp>
          <p:nvSpPr>
            <p:cNvPr id="23614" name="Text Box 16">
              <a:extLst>
                <a:ext uri="{FF2B5EF4-FFF2-40B4-BE49-F238E27FC236}">
                  <a16:creationId xmlns:a16="http://schemas.microsoft.com/office/drawing/2014/main" id="{B0858133-7E8B-4611-9740-74841EE7E4F8}"/>
                </a:ext>
              </a:extLst>
            </p:cNvPr>
            <p:cNvSpPr txBox="1">
              <a:spLocks noChangeArrowheads="1"/>
            </p:cNvSpPr>
            <p:nvPr/>
          </p:nvSpPr>
          <p:spPr bwMode="auto">
            <a:xfrm>
              <a:off x="5087" y="1196"/>
              <a:ext cx="343" cy="272"/>
            </a:xfrm>
            <a:prstGeom prst="rect">
              <a:avLst/>
            </a:prstGeom>
            <a:noFill/>
            <a:ln w="9525">
              <a:solidFill>
                <a:srgbClr val="0000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nSpc>
                  <a:spcPct val="120000"/>
                </a:lnSpc>
                <a:spcBef>
                  <a:spcPct val="45000"/>
                </a:spcBef>
                <a:buClr>
                  <a:srgbClr val="99CCCC"/>
                </a:buClr>
                <a:buFontTx/>
                <a:buNone/>
              </a:pPr>
              <a:r>
                <a:rPr lang="en-US" altLang="zh-CN" sz="1800" i="1">
                  <a:solidFill>
                    <a:srgbClr val="000066"/>
                  </a:solidFill>
                </a:rPr>
                <a:t>TP</a:t>
              </a:r>
              <a:r>
                <a:rPr lang="en-US" altLang="zh-CN" sz="1800" i="1" baseline="-25000">
                  <a:solidFill>
                    <a:srgbClr val="000066"/>
                  </a:solidFill>
                </a:rPr>
                <a:t>L</a:t>
              </a:r>
              <a:endParaRPr lang="en-US" altLang="zh-CN" sz="1800" i="1">
                <a:solidFill>
                  <a:srgbClr val="000066"/>
                </a:solidFill>
              </a:endParaRPr>
            </a:p>
          </p:txBody>
        </p:sp>
      </p:grpSp>
      <p:sp>
        <p:nvSpPr>
          <p:cNvPr id="23559" name="Rectangle 17">
            <a:extLst>
              <a:ext uri="{FF2B5EF4-FFF2-40B4-BE49-F238E27FC236}">
                <a16:creationId xmlns:a16="http://schemas.microsoft.com/office/drawing/2014/main" id="{CC4AF060-AE25-4C59-BF63-4A288A54EE0E}"/>
              </a:ext>
            </a:extLst>
          </p:cNvPr>
          <p:cNvSpPr>
            <a:spLocks noGrp="1" noChangeArrowheads="1"/>
          </p:cNvSpPr>
          <p:nvPr>
            <p:ph type="title"/>
          </p:nvPr>
        </p:nvSpPr>
        <p:spPr>
          <a:xfrm>
            <a:off x="685800" y="404813"/>
            <a:ext cx="7772400" cy="576262"/>
          </a:xfrm>
        </p:spPr>
        <p:txBody>
          <a:bodyPr/>
          <a:lstStyle/>
          <a:p>
            <a:pPr eaLnBrk="1" hangingPunct="1"/>
            <a:r>
              <a:rPr lang="zh-CN" altLang="en-US" sz="3200" b="1">
                <a:ea typeface="黑体" panose="02010609060101010101" pitchFamily="49" charset="-122"/>
              </a:rPr>
              <a:t>总产量、平均产量与边际产量</a:t>
            </a:r>
          </a:p>
        </p:txBody>
      </p:sp>
      <p:sp>
        <p:nvSpPr>
          <p:cNvPr id="330770" name="Rectangle 18">
            <a:extLst>
              <a:ext uri="{FF2B5EF4-FFF2-40B4-BE49-F238E27FC236}">
                <a16:creationId xmlns:a16="http://schemas.microsoft.com/office/drawing/2014/main" id="{13B65E1B-0312-4F66-AD73-0A37D1FAB140}"/>
              </a:ext>
            </a:extLst>
          </p:cNvPr>
          <p:cNvSpPr>
            <a:spLocks noGrp="1" noChangeArrowheads="1"/>
          </p:cNvSpPr>
          <p:nvPr>
            <p:ph type="body" idx="1"/>
          </p:nvPr>
        </p:nvSpPr>
        <p:spPr>
          <a:xfrm>
            <a:off x="684213" y="1341438"/>
            <a:ext cx="3240087" cy="4608512"/>
          </a:xfrm>
          <a:solidFill>
            <a:srgbClr val="FFCC00"/>
          </a:solidFill>
          <a:ln>
            <a:solidFill>
              <a:srgbClr val="FF00FF"/>
            </a:solidFill>
            <a:miter lim="800000"/>
            <a:headEnd/>
            <a:tailEnd/>
          </a:ln>
        </p:spPr>
        <p:txBody>
          <a:bodyPr/>
          <a:lstStyle/>
          <a:p>
            <a:pPr marL="0" indent="444500" eaLnBrk="1" hangingPunct="1"/>
            <a:r>
              <a:rPr lang="zh-CN" altLang="en-US">
                <a:ea typeface="黑体" panose="02010609060101010101" pitchFamily="49" charset="-122"/>
              </a:rPr>
              <a:t>总产量曲线，平均产量曲线和边际产量曲线都是先呈上升趋势，而后达到各自的最大值以后，在呈下降趋势。</a:t>
            </a:r>
          </a:p>
        </p:txBody>
      </p:sp>
      <p:sp>
        <p:nvSpPr>
          <p:cNvPr id="330771" name="Line 19">
            <a:extLst>
              <a:ext uri="{FF2B5EF4-FFF2-40B4-BE49-F238E27FC236}">
                <a16:creationId xmlns:a16="http://schemas.microsoft.com/office/drawing/2014/main" id="{85901D4A-9CCA-43D3-BA74-88169234EE34}"/>
              </a:ext>
            </a:extLst>
          </p:cNvPr>
          <p:cNvSpPr>
            <a:spLocks noChangeShapeType="1"/>
          </p:cNvSpPr>
          <p:nvPr/>
        </p:nvSpPr>
        <p:spPr bwMode="auto">
          <a:xfrm flipV="1">
            <a:off x="5181600" y="2906713"/>
            <a:ext cx="801688" cy="1014412"/>
          </a:xfrm>
          <a:prstGeom prst="line">
            <a:avLst/>
          </a:prstGeom>
          <a:noFill/>
          <a:ln w="19050">
            <a:solidFill>
              <a:srgbClr val="FF0000"/>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30772" name="Line 20">
            <a:extLst>
              <a:ext uri="{FF2B5EF4-FFF2-40B4-BE49-F238E27FC236}">
                <a16:creationId xmlns:a16="http://schemas.microsoft.com/office/drawing/2014/main" id="{A75CF9F9-2B55-48C7-BB34-81255C61F50D}"/>
              </a:ext>
            </a:extLst>
          </p:cNvPr>
          <p:cNvSpPr>
            <a:spLocks noChangeShapeType="1"/>
          </p:cNvSpPr>
          <p:nvPr/>
        </p:nvSpPr>
        <p:spPr bwMode="auto">
          <a:xfrm flipV="1">
            <a:off x="5208588" y="1438275"/>
            <a:ext cx="1606550" cy="2449513"/>
          </a:xfrm>
          <a:prstGeom prst="line">
            <a:avLst/>
          </a:prstGeom>
          <a:noFill/>
          <a:ln w="19050">
            <a:solidFill>
              <a:srgbClr val="FF0000"/>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nvGrpSpPr>
          <p:cNvPr id="330773" name="Group 21">
            <a:extLst>
              <a:ext uri="{FF2B5EF4-FFF2-40B4-BE49-F238E27FC236}">
                <a16:creationId xmlns:a16="http://schemas.microsoft.com/office/drawing/2014/main" id="{9258615B-7E50-4A69-9BAF-3E471F4940A8}"/>
              </a:ext>
            </a:extLst>
          </p:cNvPr>
          <p:cNvGrpSpPr>
            <a:grpSpLocks/>
          </p:cNvGrpSpPr>
          <p:nvPr/>
        </p:nvGrpSpPr>
        <p:grpSpPr bwMode="auto">
          <a:xfrm>
            <a:off x="5591175" y="3405188"/>
            <a:ext cx="371475" cy="411162"/>
            <a:chOff x="3522" y="2145"/>
            <a:chExt cx="234" cy="259"/>
          </a:xfrm>
        </p:grpSpPr>
        <p:sp>
          <p:nvSpPr>
            <p:cNvPr id="23610" name="Rectangle 22">
              <a:extLst>
                <a:ext uri="{FF2B5EF4-FFF2-40B4-BE49-F238E27FC236}">
                  <a16:creationId xmlns:a16="http://schemas.microsoft.com/office/drawing/2014/main" id="{56788EBE-DD32-4B74-B284-478013357E24}"/>
                </a:ext>
              </a:extLst>
            </p:cNvPr>
            <p:cNvSpPr>
              <a:spLocks noChangeArrowheads="1"/>
            </p:cNvSpPr>
            <p:nvPr/>
          </p:nvSpPr>
          <p:spPr bwMode="auto">
            <a:xfrm>
              <a:off x="3522" y="2175"/>
              <a:ext cx="234"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1800" b="1" i="1">
                  <a:latin typeface="Arial" panose="020B0604020202020204" pitchFamily="34" charset="0"/>
                </a:rPr>
                <a:t>M</a:t>
              </a:r>
            </a:p>
          </p:txBody>
        </p:sp>
        <p:sp>
          <p:nvSpPr>
            <p:cNvPr id="23611" name="Oval 23">
              <a:extLst>
                <a:ext uri="{FF2B5EF4-FFF2-40B4-BE49-F238E27FC236}">
                  <a16:creationId xmlns:a16="http://schemas.microsoft.com/office/drawing/2014/main" id="{3D8B0E5A-7E63-4F6E-A28D-38A27543FC8D}"/>
                </a:ext>
              </a:extLst>
            </p:cNvPr>
            <p:cNvSpPr>
              <a:spLocks noChangeArrowheads="1"/>
            </p:cNvSpPr>
            <p:nvPr/>
          </p:nvSpPr>
          <p:spPr bwMode="auto">
            <a:xfrm>
              <a:off x="3567" y="2145"/>
              <a:ext cx="68" cy="68"/>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endParaRPr lang="zh-CN" altLang="en-US" sz="2400"/>
            </a:p>
          </p:txBody>
        </p:sp>
      </p:grpSp>
      <p:sp>
        <p:nvSpPr>
          <p:cNvPr id="330776" name="Line 24">
            <a:extLst>
              <a:ext uri="{FF2B5EF4-FFF2-40B4-BE49-F238E27FC236}">
                <a16:creationId xmlns:a16="http://schemas.microsoft.com/office/drawing/2014/main" id="{B2C582AC-6275-49BC-8243-CE09FBF86DD4}"/>
              </a:ext>
            </a:extLst>
          </p:cNvPr>
          <p:cNvSpPr>
            <a:spLocks noChangeShapeType="1"/>
          </p:cNvSpPr>
          <p:nvPr/>
        </p:nvSpPr>
        <p:spPr bwMode="auto">
          <a:xfrm flipV="1">
            <a:off x="5445125" y="3148013"/>
            <a:ext cx="600075" cy="646112"/>
          </a:xfrm>
          <a:prstGeom prst="line">
            <a:avLst/>
          </a:prstGeom>
          <a:noFill/>
          <a:ln w="19050">
            <a:solidFill>
              <a:srgbClr val="FF0000"/>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nvGrpSpPr>
          <p:cNvPr id="330777" name="Group 25">
            <a:extLst>
              <a:ext uri="{FF2B5EF4-FFF2-40B4-BE49-F238E27FC236}">
                <a16:creationId xmlns:a16="http://schemas.microsoft.com/office/drawing/2014/main" id="{F0A3E9C1-5C2F-4F6D-9427-A233B6CD0F51}"/>
              </a:ext>
            </a:extLst>
          </p:cNvPr>
          <p:cNvGrpSpPr>
            <a:grpSpLocks/>
          </p:cNvGrpSpPr>
          <p:nvPr/>
        </p:nvGrpSpPr>
        <p:grpSpPr bwMode="auto">
          <a:xfrm>
            <a:off x="5818188" y="2857500"/>
            <a:ext cx="490537" cy="1414463"/>
            <a:chOff x="3665" y="1800"/>
            <a:chExt cx="309" cy="891"/>
          </a:xfrm>
        </p:grpSpPr>
        <p:sp>
          <p:nvSpPr>
            <p:cNvPr id="23606" name="Rectangle 26">
              <a:extLst>
                <a:ext uri="{FF2B5EF4-FFF2-40B4-BE49-F238E27FC236}">
                  <a16:creationId xmlns:a16="http://schemas.microsoft.com/office/drawing/2014/main" id="{704132EB-B636-455C-BB34-2D8C0C47689D}"/>
                </a:ext>
              </a:extLst>
            </p:cNvPr>
            <p:cNvSpPr>
              <a:spLocks noChangeArrowheads="1"/>
            </p:cNvSpPr>
            <p:nvPr/>
          </p:nvSpPr>
          <p:spPr bwMode="auto">
            <a:xfrm>
              <a:off x="3665" y="2462"/>
              <a:ext cx="242"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1800" i="1"/>
                <a:t>L</a:t>
              </a:r>
              <a:r>
                <a:rPr kumimoji="0" lang="en-US" altLang="zh-CN" sz="1800" i="1" baseline="-25000"/>
                <a:t>1</a:t>
              </a:r>
              <a:endParaRPr kumimoji="0" lang="en-US" altLang="zh-CN" sz="1800" b="1">
                <a:latin typeface="Arial" panose="020B0604020202020204" pitchFamily="34" charset="0"/>
              </a:endParaRPr>
            </a:p>
          </p:txBody>
        </p:sp>
        <p:sp>
          <p:nvSpPr>
            <p:cNvPr id="23607" name="Oval 27">
              <a:extLst>
                <a:ext uri="{FF2B5EF4-FFF2-40B4-BE49-F238E27FC236}">
                  <a16:creationId xmlns:a16="http://schemas.microsoft.com/office/drawing/2014/main" id="{E9EA2BDC-3858-42CB-98E7-34F5B28CC2E0}"/>
                </a:ext>
              </a:extLst>
            </p:cNvPr>
            <p:cNvSpPr>
              <a:spLocks noChangeArrowheads="1"/>
            </p:cNvSpPr>
            <p:nvPr/>
          </p:nvSpPr>
          <p:spPr bwMode="auto">
            <a:xfrm>
              <a:off x="3737" y="1805"/>
              <a:ext cx="68" cy="68"/>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endParaRPr lang="zh-CN" altLang="en-US" sz="2400"/>
            </a:p>
          </p:txBody>
        </p:sp>
        <p:sp>
          <p:nvSpPr>
            <p:cNvPr id="23608" name="Rectangle 28">
              <a:extLst>
                <a:ext uri="{FF2B5EF4-FFF2-40B4-BE49-F238E27FC236}">
                  <a16:creationId xmlns:a16="http://schemas.microsoft.com/office/drawing/2014/main" id="{6C95EC96-687D-4E50-A224-94F6ED5352F1}"/>
                </a:ext>
              </a:extLst>
            </p:cNvPr>
            <p:cNvSpPr>
              <a:spLocks noChangeArrowheads="1"/>
            </p:cNvSpPr>
            <p:nvPr/>
          </p:nvSpPr>
          <p:spPr bwMode="auto">
            <a:xfrm>
              <a:off x="3756" y="1800"/>
              <a:ext cx="218"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1800" b="1" i="1">
                  <a:latin typeface="Arial" panose="020B0604020202020204" pitchFamily="34" charset="0"/>
                </a:rPr>
                <a:t>N</a:t>
              </a:r>
            </a:p>
          </p:txBody>
        </p:sp>
        <p:sp>
          <p:nvSpPr>
            <p:cNvPr id="23609" name="Line 29">
              <a:extLst>
                <a:ext uri="{FF2B5EF4-FFF2-40B4-BE49-F238E27FC236}">
                  <a16:creationId xmlns:a16="http://schemas.microsoft.com/office/drawing/2014/main" id="{7FDA5A8B-70C2-4AB7-94AC-2DF6F298E903}"/>
                </a:ext>
              </a:extLst>
            </p:cNvPr>
            <p:cNvSpPr>
              <a:spLocks noChangeShapeType="1"/>
            </p:cNvSpPr>
            <p:nvPr/>
          </p:nvSpPr>
          <p:spPr bwMode="auto">
            <a:xfrm>
              <a:off x="3771" y="1867"/>
              <a:ext cx="0" cy="592"/>
            </a:xfrm>
            <a:prstGeom prst="line">
              <a:avLst/>
            </a:prstGeom>
            <a:noFill/>
            <a:ln w="19050">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330782" name="Group 30">
            <a:extLst>
              <a:ext uri="{FF2B5EF4-FFF2-40B4-BE49-F238E27FC236}">
                <a16:creationId xmlns:a16="http://schemas.microsoft.com/office/drawing/2014/main" id="{362B5E9B-7518-411A-8E5D-D6BE068070BF}"/>
              </a:ext>
            </a:extLst>
          </p:cNvPr>
          <p:cNvGrpSpPr>
            <a:grpSpLocks/>
          </p:cNvGrpSpPr>
          <p:nvPr/>
        </p:nvGrpSpPr>
        <p:grpSpPr bwMode="auto">
          <a:xfrm>
            <a:off x="4640263" y="4114800"/>
            <a:ext cx="3757612" cy="2581275"/>
            <a:chOff x="2923" y="2592"/>
            <a:chExt cx="2367" cy="1626"/>
          </a:xfrm>
        </p:grpSpPr>
        <p:sp>
          <p:nvSpPr>
            <p:cNvPr id="23601" name="Line 31">
              <a:extLst>
                <a:ext uri="{FF2B5EF4-FFF2-40B4-BE49-F238E27FC236}">
                  <a16:creationId xmlns:a16="http://schemas.microsoft.com/office/drawing/2014/main" id="{ED745CDB-99B1-4CA1-A469-56C2A9E60681}"/>
                </a:ext>
              </a:extLst>
            </p:cNvPr>
            <p:cNvSpPr>
              <a:spLocks noChangeShapeType="1"/>
            </p:cNvSpPr>
            <p:nvPr/>
          </p:nvSpPr>
          <p:spPr bwMode="auto">
            <a:xfrm flipH="1">
              <a:off x="3255" y="2670"/>
              <a:ext cx="0" cy="1342"/>
            </a:xfrm>
            <a:prstGeom prst="line">
              <a:avLst/>
            </a:prstGeom>
            <a:noFill/>
            <a:ln w="25400">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3602" name="Line 32">
              <a:extLst>
                <a:ext uri="{FF2B5EF4-FFF2-40B4-BE49-F238E27FC236}">
                  <a16:creationId xmlns:a16="http://schemas.microsoft.com/office/drawing/2014/main" id="{31EF500D-003C-48CD-9E10-B6C5EA3F1D47}"/>
                </a:ext>
              </a:extLst>
            </p:cNvPr>
            <p:cNvSpPr>
              <a:spLocks noChangeShapeType="1"/>
            </p:cNvSpPr>
            <p:nvPr/>
          </p:nvSpPr>
          <p:spPr bwMode="auto">
            <a:xfrm>
              <a:off x="3255" y="4006"/>
              <a:ext cx="1902"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3603" name="Rectangle 33">
              <a:extLst>
                <a:ext uri="{FF2B5EF4-FFF2-40B4-BE49-F238E27FC236}">
                  <a16:creationId xmlns:a16="http://schemas.microsoft.com/office/drawing/2014/main" id="{1A74C17A-02F1-4011-B902-3891BAA81EC2}"/>
                </a:ext>
              </a:extLst>
            </p:cNvPr>
            <p:cNvSpPr>
              <a:spLocks noChangeArrowheads="1"/>
            </p:cNvSpPr>
            <p:nvPr/>
          </p:nvSpPr>
          <p:spPr bwMode="auto">
            <a:xfrm>
              <a:off x="2923" y="2592"/>
              <a:ext cx="387" cy="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nSpc>
                  <a:spcPct val="80000"/>
                </a:lnSpc>
                <a:spcBef>
                  <a:spcPct val="0"/>
                </a:spcBef>
                <a:buClrTx/>
                <a:buFontTx/>
                <a:buNone/>
              </a:pPr>
              <a:r>
                <a:rPr kumimoji="0" lang="en-US" altLang="zh-CN" sz="1800" b="1" i="1"/>
                <a:t>AP</a:t>
              </a:r>
            </a:p>
            <a:p>
              <a:pPr>
                <a:lnSpc>
                  <a:spcPct val="80000"/>
                </a:lnSpc>
                <a:spcBef>
                  <a:spcPct val="0"/>
                </a:spcBef>
                <a:buClrTx/>
                <a:buFontTx/>
                <a:buNone/>
              </a:pPr>
              <a:r>
                <a:rPr kumimoji="0" lang="en-US" altLang="zh-CN" sz="1800" b="1" i="1"/>
                <a:t>MP</a:t>
              </a:r>
            </a:p>
          </p:txBody>
        </p:sp>
        <p:sp>
          <p:nvSpPr>
            <p:cNvPr id="23604" name="Rectangle 34">
              <a:extLst>
                <a:ext uri="{FF2B5EF4-FFF2-40B4-BE49-F238E27FC236}">
                  <a16:creationId xmlns:a16="http://schemas.microsoft.com/office/drawing/2014/main" id="{B8D787BE-9D11-4A6E-9534-F10ABBF8985C}"/>
                </a:ext>
              </a:extLst>
            </p:cNvPr>
            <p:cNvSpPr>
              <a:spLocks noChangeArrowheads="1"/>
            </p:cNvSpPr>
            <p:nvPr/>
          </p:nvSpPr>
          <p:spPr bwMode="auto">
            <a:xfrm>
              <a:off x="5088" y="3989"/>
              <a:ext cx="202"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1800" b="1" i="1"/>
                <a:t>L</a:t>
              </a:r>
            </a:p>
          </p:txBody>
        </p:sp>
        <p:sp>
          <p:nvSpPr>
            <p:cNvPr id="23605" name="Rectangle 35">
              <a:extLst>
                <a:ext uri="{FF2B5EF4-FFF2-40B4-BE49-F238E27FC236}">
                  <a16:creationId xmlns:a16="http://schemas.microsoft.com/office/drawing/2014/main" id="{E5EEB04E-0782-4D9B-A26F-266DD6DD6484}"/>
                </a:ext>
              </a:extLst>
            </p:cNvPr>
            <p:cNvSpPr>
              <a:spLocks noChangeArrowheads="1"/>
            </p:cNvSpPr>
            <p:nvPr/>
          </p:nvSpPr>
          <p:spPr bwMode="auto">
            <a:xfrm>
              <a:off x="3043" y="3959"/>
              <a:ext cx="240"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1800" b="1" i="1"/>
                <a:t>O</a:t>
              </a:r>
            </a:p>
          </p:txBody>
        </p:sp>
      </p:grpSp>
      <p:grpSp>
        <p:nvGrpSpPr>
          <p:cNvPr id="330788" name="Group 36">
            <a:extLst>
              <a:ext uri="{FF2B5EF4-FFF2-40B4-BE49-F238E27FC236}">
                <a16:creationId xmlns:a16="http://schemas.microsoft.com/office/drawing/2014/main" id="{EA3BA667-F24A-4853-B246-DADF9612E2F0}"/>
              </a:ext>
            </a:extLst>
          </p:cNvPr>
          <p:cNvGrpSpPr>
            <a:grpSpLocks/>
          </p:cNvGrpSpPr>
          <p:nvPr/>
        </p:nvGrpSpPr>
        <p:grpSpPr bwMode="auto">
          <a:xfrm>
            <a:off x="5907088" y="2046288"/>
            <a:ext cx="603250" cy="2225675"/>
            <a:chOff x="3721" y="1289"/>
            <a:chExt cx="380" cy="1402"/>
          </a:xfrm>
        </p:grpSpPr>
        <p:sp>
          <p:nvSpPr>
            <p:cNvPr id="23597" name="Oval 37">
              <a:extLst>
                <a:ext uri="{FF2B5EF4-FFF2-40B4-BE49-F238E27FC236}">
                  <a16:creationId xmlns:a16="http://schemas.microsoft.com/office/drawing/2014/main" id="{30CA6949-38DE-4C74-BC30-EA128DB7AE68}"/>
                </a:ext>
              </a:extLst>
            </p:cNvPr>
            <p:cNvSpPr>
              <a:spLocks noChangeArrowheads="1"/>
            </p:cNvSpPr>
            <p:nvPr/>
          </p:nvSpPr>
          <p:spPr bwMode="auto">
            <a:xfrm>
              <a:off x="3907" y="1431"/>
              <a:ext cx="67" cy="68"/>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endParaRPr lang="zh-CN" altLang="en-US" sz="2400"/>
            </a:p>
          </p:txBody>
        </p:sp>
        <p:sp>
          <p:nvSpPr>
            <p:cNvPr id="23598" name="Rectangle 38">
              <a:extLst>
                <a:ext uri="{FF2B5EF4-FFF2-40B4-BE49-F238E27FC236}">
                  <a16:creationId xmlns:a16="http://schemas.microsoft.com/office/drawing/2014/main" id="{797C3DFE-7BEF-4D87-BE56-6A63AE42E1C6}"/>
                </a:ext>
              </a:extLst>
            </p:cNvPr>
            <p:cNvSpPr>
              <a:spLocks noChangeArrowheads="1"/>
            </p:cNvSpPr>
            <p:nvPr/>
          </p:nvSpPr>
          <p:spPr bwMode="auto">
            <a:xfrm>
              <a:off x="3721" y="1289"/>
              <a:ext cx="218"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1800" b="1" i="1">
                  <a:latin typeface="Arial" panose="020B0604020202020204" pitchFamily="34" charset="0"/>
                </a:rPr>
                <a:t>R</a:t>
              </a:r>
            </a:p>
          </p:txBody>
        </p:sp>
        <p:sp>
          <p:nvSpPr>
            <p:cNvPr id="23599" name="Line 39">
              <a:extLst>
                <a:ext uri="{FF2B5EF4-FFF2-40B4-BE49-F238E27FC236}">
                  <a16:creationId xmlns:a16="http://schemas.microsoft.com/office/drawing/2014/main" id="{B3BD7F1D-35BD-4FAA-85B4-EF7B54DFE314}"/>
                </a:ext>
              </a:extLst>
            </p:cNvPr>
            <p:cNvSpPr>
              <a:spLocks noChangeShapeType="1"/>
            </p:cNvSpPr>
            <p:nvPr/>
          </p:nvSpPr>
          <p:spPr bwMode="auto">
            <a:xfrm>
              <a:off x="3946" y="1492"/>
              <a:ext cx="0" cy="968"/>
            </a:xfrm>
            <a:prstGeom prst="line">
              <a:avLst/>
            </a:prstGeom>
            <a:noFill/>
            <a:ln w="19050">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3600" name="Rectangle 40">
              <a:extLst>
                <a:ext uri="{FF2B5EF4-FFF2-40B4-BE49-F238E27FC236}">
                  <a16:creationId xmlns:a16="http://schemas.microsoft.com/office/drawing/2014/main" id="{FE4A268F-C91B-48D1-BFA5-9632E406AC5E}"/>
                </a:ext>
              </a:extLst>
            </p:cNvPr>
            <p:cNvSpPr>
              <a:spLocks noChangeArrowheads="1"/>
            </p:cNvSpPr>
            <p:nvPr/>
          </p:nvSpPr>
          <p:spPr bwMode="auto">
            <a:xfrm>
              <a:off x="3859" y="2462"/>
              <a:ext cx="242"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1800" i="1"/>
                <a:t>L</a:t>
              </a:r>
              <a:r>
                <a:rPr kumimoji="0" lang="en-US" altLang="zh-CN" sz="1800" i="1" baseline="-25000"/>
                <a:t>2</a:t>
              </a:r>
              <a:endParaRPr kumimoji="0" lang="en-US" altLang="zh-CN" sz="1800" b="1">
                <a:latin typeface="Arial" panose="020B0604020202020204" pitchFamily="34" charset="0"/>
              </a:endParaRPr>
            </a:p>
          </p:txBody>
        </p:sp>
      </p:grpSp>
      <p:grpSp>
        <p:nvGrpSpPr>
          <p:cNvPr id="330793" name="Group 41">
            <a:extLst>
              <a:ext uri="{FF2B5EF4-FFF2-40B4-BE49-F238E27FC236}">
                <a16:creationId xmlns:a16="http://schemas.microsoft.com/office/drawing/2014/main" id="{DACB323D-C46F-4787-9327-C2F6D0795E51}"/>
              </a:ext>
            </a:extLst>
          </p:cNvPr>
          <p:cNvGrpSpPr>
            <a:grpSpLocks/>
          </p:cNvGrpSpPr>
          <p:nvPr/>
        </p:nvGrpSpPr>
        <p:grpSpPr bwMode="auto">
          <a:xfrm>
            <a:off x="7189788" y="1174750"/>
            <a:ext cx="384175" cy="3111500"/>
            <a:chOff x="4529" y="740"/>
            <a:chExt cx="242" cy="1960"/>
          </a:xfrm>
        </p:grpSpPr>
        <p:sp>
          <p:nvSpPr>
            <p:cNvPr id="23593" name="Oval 42">
              <a:extLst>
                <a:ext uri="{FF2B5EF4-FFF2-40B4-BE49-F238E27FC236}">
                  <a16:creationId xmlns:a16="http://schemas.microsoft.com/office/drawing/2014/main" id="{2695FD73-B8F5-4C6B-B388-DFE3FA9AA9B0}"/>
                </a:ext>
              </a:extLst>
            </p:cNvPr>
            <p:cNvSpPr>
              <a:spLocks noChangeArrowheads="1"/>
            </p:cNvSpPr>
            <p:nvPr/>
          </p:nvSpPr>
          <p:spPr bwMode="auto">
            <a:xfrm>
              <a:off x="4621" y="954"/>
              <a:ext cx="68" cy="68"/>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endParaRPr lang="zh-CN" altLang="en-US" sz="2400"/>
            </a:p>
          </p:txBody>
        </p:sp>
        <p:sp>
          <p:nvSpPr>
            <p:cNvPr id="23594" name="Rectangle 43">
              <a:extLst>
                <a:ext uri="{FF2B5EF4-FFF2-40B4-BE49-F238E27FC236}">
                  <a16:creationId xmlns:a16="http://schemas.microsoft.com/office/drawing/2014/main" id="{CCC1A223-7F28-4F03-A321-D8539A209436}"/>
                </a:ext>
              </a:extLst>
            </p:cNvPr>
            <p:cNvSpPr>
              <a:spLocks noChangeArrowheads="1"/>
            </p:cNvSpPr>
            <p:nvPr/>
          </p:nvSpPr>
          <p:spPr bwMode="auto">
            <a:xfrm>
              <a:off x="4554" y="740"/>
              <a:ext cx="210"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1800" b="1" i="1">
                  <a:latin typeface="Arial" panose="020B0604020202020204" pitchFamily="34" charset="0"/>
                </a:rPr>
                <a:t>S</a:t>
              </a:r>
            </a:p>
          </p:txBody>
        </p:sp>
        <p:sp>
          <p:nvSpPr>
            <p:cNvPr id="23595" name="Line 44">
              <a:extLst>
                <a:ext uri="{FF2B5EF4-FFF2-40B4-BE49-F238E27FC236}">
                  <a16:creationId xmlns:a16="http://schemas.microsoft.com/office/drawing/2014/main" id="{614ED0F1-7477-4E0E-B015-90F137953D70}"/>
                </a:ext>
              </a:extLst>
            </p:cNvPr>
            <p:cNvSpPr>
              <a:spLocks noChangeShapeType="1"/>
            </p:cNvSpPr>
            <p:nvPr/>
          </p:nvSpPr>
          <p:spPr bwMode="auto">
            <a:xfrm>
              <a:off x="4655" y="1001"/>
              <a:ext cx="0" cy="1464"/>
            </a:xfrm>
            <a:prstGeom prst="line">
              <a:avLst/>
            </a:prstGeom>
            <a:noFill/>
            <a:ln w="19050">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3596" name="Rectangle 45">
              <a:extLst>
                <a:ext uri="{FF2B5EF4-FFF2-40B4-BE49-F238E27FC236}">
                  <a16:creationId xmlns:a16="http://schemas.microsoft.com/office/drawing/2014/main" id="{8C4D2FEC-CAE8-453E-9089-C109DFA3DCFE}"/>
                </a:ext>
              </a:extLst>
            </p:cNvPr>
            <p:cNvSpPr>
              <a:spLocks noChangeArrowheads="1"/>
            </p:cNvSpPr>
            <p:nvPr/>
          </p:nvSpPr>
          <p:spPr bwMode="auto">
            <a:xfrm>
              <a:off x="4529" y="2471"/>
              <a:ext cx="242"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1800" i="1"/>
                <a:t>L</a:t>
              </a:r>
              <a:r>
                <a:rPr kumimoji="0" lang="en-US" altLang="zh-CN" sz="1800" i="1" baseline="-25000"/>
                <a:t>3</a:t>
              </a:r>
              <a:endParaRPr kumimoji="0" lang="en-US" altLang="zh-CN" sz="1800" b="1">
                <a:latin typeface="Arial" panose="020B0604020202020204" pitchFamily="34" charset="0"/>
              </a:endParaRPr>
            </a:p>
          </p:txBody>
        </p:sp>
      </p:grpSp>
      <p:grpSp>
        <p:nvGrpSpPr>
          <p:cNvPr id="330798" name="Group 46">
            <a:extLst>
              <a:ext uri="{FF2B5EF4-FFF2-40B4-BE49-F238E27FC236}">
                <a16:creationId xmlns:a16="http://schemas.microsoft.com/office/drawing/2014/main" id="{61238577-A940-40FE-9C20-D9BCBB460214}"/>
              </a:ext>
            </a:extLst>
          </p:cNvPr>
          <p:cNvGrpSpPr>
            <a:grpSpLocks/>
          </p:cNvGrpSpPr>
          <p:nvPr/>
        </p:nvGrpSpPr>
        <p:grpSpPr bwMode="auto">
          <a:xfrm>
            <a:off x="4789488" y="1179513"/>
            <a:ext cx="3668712" cy="3044825"/>
            <a:chOff x="3017" y="743"/>
            <a:chExt cx="2311" cy="1918"/>
          </a:xfrm>
        </p:grpSpPr>
        <p:sp>
          <p:nvSpPr>
            <p:cNvPr id="23588" name="Rectangle 47">
              <a:extLst>
                <a:ext uri="{FF2B5EF4-FFF2-40B4-BE49-F238E27FC236}">
                  <a16:creationId xmlns:a16="http://schemas.microsoft.com/office/drawing/2014/main" id="{A698328A-A052-4A64-AFAB-ACC1C6B4F02C}"/>
                </a:ext>
              </a:extLst>
            </p:cNvPr>
            <p:cNvSpPr>
              <a:spLocks noChangeArrowheads="1"/>
            </p:cNvSpPr>
            <p:nvPr/>
          </p:nvSpPr>
          <p:spPr bwMode="auto">
            <a:xfrm>
              <a:off x="3017" y="743"/>
              <a:ext cx="218"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1800" b="1" i="1"/>
                <a:t>Q</a:t>
              </a:r>
            </a:p>
          </p:txBody>
        </p:sp>
        <p:sp>
          <p:nvSpPr>
            <p:cNvPr id="23589" name="Line 48">
              <a:extLst>
                <a:ext uri="{FF2B5EF4-FFF2-40B4-BE49-F238E27FC236}">
                  <a16:creationId xmlns:a16="http://schemas.microsoft.com/office/drawing/2014/main" id="{B2764B2F-381A-4E96-8DEB-048941C6E438}"/>
                </a:ext>
              </a:extLst>
            </p:cNvPr>
            <p:cNvSpPr>
              <a:spLocks noChangeShapeType="1"/>
            </p:cNvSpPr>
            <p:nvPr/>
          </p:nvSpPr>
          <p:spPr bwMode="auto">
            <a:xfrm>
              <a:off x="3262" y="809"/>
              <a:ext cx="0" cy="1671"/>
            </a:xfrm>
            <a:prstGeom prst="line">
              <a:avLst/>
            </a:prstGeom>
            <a:noFill/>
            <a:ln w="25400">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3590" name="Line 49">
              <a:extLst>
                <a:ext uri="{FF2B5EF4-FFF2-40B4-BE49-F238E27FC236}">
                  <a16:creationId xmlns:a16="http://schemas.microsoft.com/office/drawing/2014/main" id="{03884BEE-EED5-4D02-BBD1-569ED8C354DF}"/>
                </a:ext>
              </a:extLst>
            </p:cNvPr>
            <p:cNvSpPr>
              <a:spLocks noChangeShapeType="1"/>
            </p:cNvSpPr>
            <p:nvPr/>
          </p:nvSpPr>
          <p:spPr bwMode="auto">
            <a:xfrm>
              <a:off x="3260" y="2470"/>
              <a:ext cx="1902"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3591" name="Rectangle 50">
              <a:extLst>
                <a:ext uri="{FF2B5EF4-FFF2-40B4-BE49-F238E27FC236}">
                  <a16:creationId xmlns:a16="http://schemas.microsoft.com/office/drawing/2014/main" id="{76617566-77D5-4C0F-8539-D8A8F8EB8426}"/>
                </a:ext>
              </a:extLst>
            </p:cNvPr>
            <p:cNvSpPr>
              <a:spLocks noChangeArrowheads="1"/>
            </p:cNvSpPr>
            <p:nvPr/>
          </p:nvSpPr>
          <p:spPr bwMode="auto">
            <a:xfrm>
              <a:off x="5126" y="2421"/>
              <a:ext cx="202"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1800" b="1" i="1"/>
                <a:t>L</a:t>
              </a:r>
            </a:p>
          </p:txBody>
        </p:sp>
        <p:sp>
          <p:nvSpPr>
            <p:cNvPr id="23592" name="Rectangle 51">
              <a:extLst>
                <a:ext uri="{FF2B5EF4-FFF2-40B4-BE49-F238E27FC236}">
                  <a16:creationId xmlns:a16="http://schemas.microsoft.com/office/drawing/2014/main" id="{46322FA3-0BCF-4E03-9DB7-9F507A318941}"/>
                </a:ext>
              </a:extLst>
            </p:cNvPr>
            <p:cNvSpPr>
              <a:spLocks noChangeArrowheads="1"/>
            </p:cNvSpPr>
            <p:nvPr/>
          </p:nvSpPr>
          <p:spPr bwMode="auto">
            <a:xfrm>
              <a:off x="3052" y="2432"/>
              <a:ext cx="240"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1800" b="1" i="1"/>
                <a:t>O</a:t>
              </a:r>
            </a:p>
          </p:txBody>
        </p:sp>
      </p:grpSp>
      <p:grpSp>
        <p:nvGrpSpPr>
          <p:cNvPr id="330804" name="Group 52">
            <a:extLst>
              <a:ext uri="{FF2B5EF4-FFF2-40B4-BE49-F238E27FC236}">
                <a16:creationId xmlns:a16="http://schemas.microsoft.com/office/drawing/2014/main" id="{AEBC5FF6-F397-452F-9FDE-9655A7B2CE81}"/>
              </a:ext>
            </a:extLst>
          </p:cNvPr>
          <p:cNvGrpSpPr>
            <a:grpSpLocks/>
          </p:cNvGrpSpPr>
          <p:nvPr/>
        </p:nvGrpSpPr>
        <p:grpSpPr bwMode="auto">
          <a:xfrm>
            <a:off x="4430713" y="4351338"/>
            <a:ext cx="3295650" cy="2354262"/>
            <a:chOff x="2791" y="2741"/>
            <a:chExt cx="2076" cy="1483"/>
          </a:xfrm>
        </p:grpSpPr>
        <p:sp>
          <p:nvSpPr>
            <p:cNvPr id="23578" name="Line 53">
              <a:extLst>
                <a:ext uri="{FF2B5EF4-FFF2-40B4-BE49-F238E27FC236}">
                  <a16:creationId xmlns:a16="http://schemas.microsoft.com/office/drawing/2014/main" id="{FABD11AA-890A-4876-BA03-732489812D6C}"/>
                </a:ext>
              </a:extLst>
            </p:cNvPr>
            <p:cNvSpPr>
              <a:spLocks noChangeShapeType="1"/>
            </p:cNvSpPr>
            <p:nvPr/>
          </p:nvSpPr>
          <p:spPr bwMode="auto">
            <a:xfrm>
              <a:off x="3256" y="3086"/>
              <a:ext cx="1008" cy="0"/>
            </a:xfrm>
            <a:prstGeom prst="line">
              <a:avLst/>
            </a:prstGeom>
            <a:noFill/>
            <a:ln w="9525">
              <a:solidFill>
                <a:srgbClr val="FF0000"/>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3579" name="Line 54">
              <a:extLst>
                <a:ext uri="{FF2B5EF4-FFF2-40B4-BE49-F238E27FC236}">
                  <a16:creationId xmlns:a16="http://schemas.microsoft.com/office/drawing/2014/main" id="{F46A22BF-9439-4244-8DD7-52E50BA43B2A}"/>
                </a:ext>
              </a:extLst>
            </p:cNvPr>
            <p:cNvSpPr>
              <a:spLocks noChangeShapeType="1"/>
            </p:cNvSpPr>
            <p:nvPr/>
          </p:nvSpPr>
          <p:spPr bwMode="auto">
            <a:xfrm flipV="1">
              <a:off x="3771" y="2741"/>
              <a:ext cx="0" cy="1260"/>
            </a:xfrm>
            <a:prstGeom prst="line">
              <a:avLst/>
            </a:prstGeom>
            <a:noFill/>
            <a:ln w="19050">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3580" name="Rectangle 55">
              <a:extLst>
                <a:ext uri="{FF2B5EF4-FFF2-40B4-BE49-F238E27FC236}">
                  <a16:creationId xmlns:a16="http://schemas.microsoft.com/office/drawing/2014/main" id="{4BE1F35D-D81B-45FE-8FD6-87641138ACC5}"/>
                </a:ext>
              </a:extLst>
            </p:cNvPr>
            <p:cNvSpPr>
              <a:spLocks noChangeArrowheads="1"/>
            </p:cNvSpPr>
            <p:nvPr/>
          </p:nvSpPr>
          <p:spPr bwMode="auto">
            <a:xfrm>
              <a:off x="3667" y="3979"/>
              <a:ext cx="242"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1800" i="1"/>
                <a:t>L</a:t>
              </a:r>
              <a:r>
                <a:rPr kumimoji="0" lang="en-US" altLang="zh-CN" sz="1800" i="1" baseline="-25000"/>
                <a:t>1</a:t>
              </a:r>
              <a:endParaRPr kumimoji="0" lang="en-US" altLang="zh-CN" sz="1800" b="1">
                <a:latin typeface="Arial" panose="020B0604020202020204" pitchFamily="34" charset="0"/>
              </a:endParaRPr>
            </a:p>
          </p:txBody>
        </p:sp>
        <p:sp>
          <p:nvSpPr>
            <p:cNvPr id="23581" name="Rectangle 56">
              <a:extLst>
                <a:ext uri="{FF2B5EF4-FFF2-40B4-BE49-F238E27FC236}">
                  <a16:creationId xmlns:a16="http://schemas.microsoft.com/office/drawing/2014/main" id="{DFD422E3-08C0-4210-BCA1-D31006CAAEC5}"/>
                </a:ext>
              </a:extLst>
            </p:cNvPr>
            <p:cNvSpPr>
              <a:spLocks noChangeArrowheads="1"/>
            </p:cNvSpPr>
            <p:nvPr/>
          </p:nvSpPr>
          <p:spPr bwMode="auto">
            <a:xfrm>
              <a:off x="4529" y="3995"/>
              <a:ext cx="242"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1800" i="1"/>
                <a:t>L</a:t>
              </a:r>
              <a:r>
                <a:rPr kumimoji="0" lang="en-US" altLang="zh-CN" sz="1800" i="1" baseline="-25000"/>
                <a:t>3</a:t>
              </a:r>
              <a:endParaRPr kumimoji="0" lang="en-US" altLang="zh-CN" sz="1800" b="1">
                <a:latin typeface="Arial" panose="020B0604020202020204" pitchFamily="34" charset="0"/>
              </a:endParaRPr>
            </a:p>
          </p:txBody>
        </p:sp>
        <p:sp>
          <p:nvSpPr>
            <p:cNvPr id="23582" name="Line 57">
              <a:extLst>
                <a:ext uri="{FF2B5EF4-FFF2-40B4-BE49-F238E27FC236}">
                  <a16:creationId xmlns:a16="http://schemas.microsoft.com/office/drawing/2014/main" id="{F782CEC8-9D5A-41A1-8B37-8451C180897A}"/>
                </a:ext>
              </a:extLst>
            </p:cNvPr>
            <p:cNvSpPr>
              <a:spLocks noChangeShapeType="1"/>
            </p:cNvSpPr>
            <p:nvPr/>
          </p:nvSpPr>
          <p:spPr bwMode="auto">
            <a:xfrm flipV="1">
              <a:off x="4657" y="2756"/>
              <a:ext cx="0" cy="1251"/>
            </a:xfrm>
            <a:prstGeom prst="line">
              <a:avLst/>
            </a:prstGeom>
            <a:noFill/>
            <a:ln w="19050">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3583" name="Rectangle 58">
              <a:extLst>
                <a:ext uri="{FF2B5EF4-FFF2-40B4-BE49-F238E27FC236}">
                  <a16:creationId xmlns:a16="http://schemas.microsoft.com/office/drawing/2014/main" id="{0AB8AAD5-DE1D-4D2A-9BC1-E4E4E301982D}"/>
                </a:ext>
              </a:extLst>
            </p:cNvPr>
            <p:cNvSpPr>
              <a:spLocks noChangeArrowheads="1"/>
            </p:cNvSpPr>
            <p:nvPr/>
          </p:nvSpPr>
          <p:spPr bwMode="auto">
            <a:xfrm>
              <a:off x="3532" y="2905"/>
              <a:ext cx="258"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1800" b="1" i="1">
                  <a:latin typeface="Arial" panose="020B0604020202020204" pitchFamily="34" charset="0"/>
                </a:rPr>
                <a:t>N’</a:t>
              </a:r>
            </a:p>
          </p:txBody>
        </p:sp>
        <p:sp>
          <p:nvSpPr>
            <p:cNvPr id="23584" name="Rectangle 59">
              <a:extLst>
                <a:ext uri="{FF2B5EF4-FFF2-40B4-BE49-F238E27FC236}">
                  <a16:creationId xmlns:a16="http://schemas.microsoft.com/office/drawing/2014/main" id="{4E9872E5-CE6D-4A2E-A0FE-71C164A18C02}"/>
                </a:ext>
              </a:extLst>
            </p:cNvPr>
            <p:cNvSpPr>
              <a:spLocks noChangeArrowheads="1"/>
            </p:cNvSpPr>
            <p:nvPr/>
          </p:nvSpPr>
          <p:spPr bwMode="auto">
            <a:xfrm>
              <a:off x="4617" y="3817"/>
              <a:ext cx="250"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1800" b="1" i="1">
                  <a:latin typeface="Arial" panose="020B0604020202020204" pitchFamily="34" charset="0"/>
                </a:rPr>
                <a:t>S’</a:t>
              </a:r>
            </a:p>
          </p:txBody>
        </p:sp>
        <p:sp>
          <p:nvSpPr>
            <p:cNvPr id="23585" name="Oval 60">
              <a:extLst>
                <a:ext uri="{FF2B5EF4-FFF2-40B4-BE49-F238E27FC236}">
                  <a16:creationId xmlns:a16="http://schemas.microsoft.com/office/drawing/2014/main" id="{F3D4F1EA-B97F-41F0-9BD1-29AD1C036F80}"/>
                </a:ext>
              </a:extLst>
            </p:cNvPr>
            <p:cNvSpPr>
              <a:spLocks noChangeArrowheads="1"/>
            </p:cNvSpPr>
            <p:nvPr/>
          </p:nvSpPr>
          <p:spPr bwMode="auto">
            <a:xfrm>
              <a:off x="3730" y="3056"/>
              <a:ext cx="63" cy="63"/>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endParaRPr lang="zh-CN" altLang="en-US" sz="2400"/>
            </a:p>
          </p:txBody>
        </p:sp>
        <p:sp>
          <p:nvSpPr>
            <p:cNvPr id="23586" name="Oval 61">
              <a:extLst>
                <a:ext uri="{FF2B5EF4-FFF2-40B4-BE49-F238E27FC236}">
                  <a16:creationId xmlns:a16="http://schemas.microsoft.com/office/drawing/2014/main" id="{4E2996D7-4186-469E-B5ED-53FC3AA87133}"/>
                </a:ext>
              </a:extLst>
            </p:cNvPr>
            <p:cNvSpPr>
              <a:spLocks noChangeArrowheads="1"/>
            </p:cNvSpPr>
            <p:nvPr/>
          </p:nvSpPr>
          <p:spPr bwMode="auto">
            <a:xfrm>
              <a:off x="4621" y="3968"/>
              <a:ext cx="63" cy="63"/>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endParaRPr lang="zh-CN" altLang="en-US" sz="2400"/>
            </a:p>
          </p:txBody>
        </p:sp>
        <p:sp>
          <p:nvSpPr>
            <p:cNvPr id="23587" name="Text Box 62">
              <a:extLst>
                <a:ext uri="{FF2B5EF4-FFF2-40B4-BE49-F238E27FC236}">
                  <a16:creationId xmlns:a16="http://schemas.microsoft.com/office/drawing/2014/main" id="{B1AA5818-3134-451D-BA55-C30EDC267E37}"/>
                </a:ext>
              </a:extLst>
            </p:cNvPr>
            <p:cNvSpPr txBox="1">
              <a:spLocks noChangeArrowheads="1"/>
            </p:cNvSpPr>
            <p:nvPr/>
          </p:nvSpPr>
          <p:spPr bwMode="auto">
            <a:xfrm>
              <a:off x="2791" y="2925"/>
              <a:ext cx="528" cy="2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nSpc>
                  <a:spcPct val="120000"/>
                </a:lnSpc>
                <a:spcBef>
                  <a:spcPct val="50000"/>
                </a:spcBef>
                <a:buClr>
                  <a:srgbClr val="99CCCC"/>
                </a:buClr>
                <a:buFontTx/>
                <a:buNone/>
              </a:pPr>
              <a:r>
                <a:rPr lang="en-US" altLang="zh-CN" sz="1800" i="1">
                  <a:solidFill>
                    <a:srgbClr val="000066"/>
                  </a:solidFill>
                </a:rPr>
                <a:t>MP</a:t>
              </a:r>
              <a:r>
                <a:rPr lang="en-US" altLang="zh-CN" sz="1800" baseline="-25000">
                  <a:solidFill>
                    <a:srgbClr val="000066"/>
                  </a:solidFill>
                </a:rPr>
                <a:t>max</a:t>
              </a:r>
              <a:endParaRPr lang="en-US" altLang="zh-CN" sz="1800">
                <a:solidFill>
                  <a:srgbClr val="000066"/>
                </a:solidFill>
              </a:endParaRPr>
            </a:p>
          </p:txBody>
        </p:sp>
      </p:grpSp>
      <p:grpSp>
        <p:nvGrpSpPr>
          <p:cNvPr id="330815" name="Group 63">
            <a:extLst>
              <a:ext uri="{FF2B5EF4-FFF2-40B4-BE49-F238E27FC236}">
                <a16:creationId xmlns:a16="http://schemas.microsoft.com/office/drawing/2014/main" id="{99F132C5-FF95-4334-A5DB-29EB4619A4E4}"/>
              </a:ext>
            </a:extLst>
          </p:cNvPr>
          <p:cNvGrpSpPr>
            <a:grpSpLocks/>
          </p:cNvGrpSpPr>
          <p:nvPr/>
        </p:nvGrpSpPr>
        <p:grpSpPr bwMode="auto">
          <a:xfrm>
            <a:off x="4449763" y="4359275"/>
            <a:ext cx="2314575" cy="2317750"/>
            <a:chOff x="2803" y="2746"/>
            <a:chExt cx="1458" cy="1460"/>
          </a:xfrm>
        </p:grpSpPr>
        <p:sp>
          <p:nvSpPr>
            <p:cNvPr id="23572" name="Line 64">
              <a:extLst>
                <a:ext uri="{FF2B5EF4-FFF2-40B4-BE49-F238E27FC236}">
                  <a16:creationId xmlns:a16="http://schemas.microsoft.com/office/drawing/2014/main" id="{4EFAF00E-41F1-4FF6-B655-0CA30A1C346C}"/>
                </a:ext>
              </a:extLst>
            </p:cNvPr>
            <p:cNvSpPr>
              <a:spLocks noChangeShapeType="1"/>
            </p:cNvSpPr>
            <p:nvPr/>
          </p:nvSpPr>
          <p:spPr bwMode="auto">
            <a:xfrm>
              <a:off x="3253" y="3296"/>
              <a:ext cx="1008" cy="0"/>
            </a:xfrm>
            <a:prstGeom prst="line">
              <a:avLst/>
            </a:prstGeom>
            <a:noFill/>
            <a:ln w="9525">
              <a:solidFill>
                <a:srgbClr val="FF0000"/>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3573" name="Rectangle 65">
              <a:extLst>
                <a:ext uri="{FF2B5EF4-FFF2-40B4-BE49-F238E27FC236}">
                  <a16:creationId xmlns:a16="http://schemas.microsoft.com/office/drawing/2014/main" id="{59AC6F79-418C-4CA4-AAE4-78CC9D895E53}"/>
                </a:ext>
              </a:extLst>
            </p:cNvPr>
            <p:cNvSpPr>
              <a:spLocks noChangeArrowheads="1"/>
            </p:cNvSpPr>
            <p:nvPr/>
          </p:nvSpPr>
          <p:spPr bwMode="auto">
            <a:xfrm>
              <a:off x="3925" y="3090"/>
              <a:ext cx="258"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1800" b="1" i="1">
                  <a:latin typeface="Arial" panose="020B0604020202020204" pitchFamily="34" charset="0"/>
                </a:rPr>
                <a:t>R’</a:t>
              </a:r>
            </a:p>
          </p:txBody>
        </p:sp>
        <p:sp>
          <p:nvSpPr>
            <p:cNvPr id="23574" name="Oval 66">
              <a:extLst>
                <a:ext uri="{FF2B5EF4-FFF2-40B4-BE49-F238E27FC236}">
                  <a16:creationId xmlns:a16="http://schemas.microsoft.com/office/drawing/2014/main" id="{8A13834B-9B65-4816-BE82-C9753181FA09}"/>
                </a:ext>
              </a:extLst>
            </p:cNvPr>
            <p:cNvSpPr>
              <a:spLocks noChangeArrowheads="1"/>
            </p:cNvSpPr>
            <p:nvPr/>
          </p:nvSpPr>
          <p:spPr bwMode="auto">
            <a:xfrm>
              <a:off x="3905" y="3249"/>
              <a:ext cx="63" cy="63"/>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endParaRPr lang="zh-CN" altLang="en-US" sz="2400"/>
            </a:p>
          </p:txBody>
        </p:sp>
        <p:sp>
          <p:nvSpPr>
            <p:cNvPr id="23575" name="Line 67">
              <a:extLst>
                <a:ext uri="{FF2B5EF4-FFF2-40B4-BE49-F238E27FC236}">
                  <a16:creationId xmlns:a16="http://schemas.microsoft.com/office/drawing/2014/main" id="{F33A556E-23F8-4359-8D18-B0A8B848611B}"/>
                </a:ext>
              </a:extLst>
            </p:cNvPr>
            <p:cNvSpPr>
              <a:spLocks noChangeShapeType="1"/>
            </p:cNvSpPr>
            <p:nvPr/>
          </p:nvSpPr>
          <p:spPr bwMode="auto">
            <a:xfrm flipV="1">
              <a:off x="3946" y="2746"/>
              <a:ext cx="0" cy="1251"/>
            </a:xfrm>
            <a:prstGeom prst="line">
              <a:avLst/>
            </a:prstGeom>
            <a:noFill/>
            <a:ln w="19050">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3576" name="Rectangle 68">
              <a:extLst>
                <a:ext uri="{FF2B5EF4-FFF2-40B4-BE49-F238E27FC236}">
                  <a16:creationId xmlns:a16="http://schemas.microsoft.com/office/drawing/2014/main" id="{457D9B92-BF9E-438F-A309-9FBBEB5B0729}"/>
                </a:ext>
              </a:extLst>
            </p:cNvPr>
            <p:cNvSpPr>
              <a:spLocks noChangeArrowheads="1"/>
            </p:cNvSpPr>
            <p:nvPr/>
          </p:nvSpPr>
          <p:spPr bwMode="auto">
            <a:xfrm>
              <a:off x="3857" y="3977"/>
              <a:ext cx="242"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1800" i="1"/>
                <a:t>L</a:t>
              </a:r>
              <a:r>
                <a:rPr kumimoji="0" lang="en-US" altLang="zh-CN" sz="1800" i="1" baseline="-25000"/>
                <a:t>2</a:t>
              </a:r>
              <a:endParaRPr kumimoji="0" lang="en-US" altLang="zh-CN" sz="1800" b="1">
                <a:latin typeface="Arial" panose="020B0604020202020204" pitchFamily="34" charset="0"/>
              </a:endParaRPr>
            </a:p>
          </p:txBody>
        </p:sp>
        <p:sp>
          <p:nvSpPr>
            <p:cNvPr id="23577" name="Text Box 69">
              <a:extLst>
                <a:ext uri="{FF2B5EF4-FFF2-40B4-BE49-F238E27FC236}">
                  <a16:creationId xmlns:a16="http://schemas.microsoft.com/office/drawing/2014/main" id="{87ECB716-32A1-418A-8006-0A973D4B77AD}"/>
                </a:ext>
              </a:extLst>
            </p:cNvPr>
            <p:cNvSpPr txBox="1">
              <a:spLocks noChangeArrowheads="1"/>
            </p:cNvSpPr>
            <p:nvPr/>
          </p:nvSpPr>
          <p:spPr bwMode="auto">
            <a:xfrm>
              <a:off x="2803" y="3131"/>
              <a:ext cx="528" cy="2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nSpc>
                  <a:spcPct val="120000"/>
                </a:lnSpc>
                <a:spcBef>
                  <a:spcPct val="50000"/>
                </a:spcBef>
                <a:buClr>
                  <a:srgbClr val="99CCCC"/>
                </a:buClr>
                <a:buFontTx/>
                <a:buNone/>
              </a:pPr>
              <a:r>
                <a:rPr lang="en-US" altLang="zh-CN" sz="1800" i="1">
                  <a:solidFill>
                    <a:srgbClr val="000066"/>
                  </a:solidFill>
                </a:rPr>
                <a:t>AP</a:t>
              </a:r>
              <a:r>
                <a:rPr lang="en-US" altLang="zh-CN" sz="1800" baseline="-25000">
                  <a:solidFill>
                    <a:srgbClr val="000066"/>
                  </a:solidFill>
                </a:rPr>
                <a:t>max</a:t>
              </a:r>
              <a:endParaRPr lang="en-US" altLang="zh-CN" sz="1800">
                <a:solidFill>
                  <a:srgbClr val="000066"/>
                </a:solidFill>
              </a:endParaRPr>
            </a:p>
          </p:txBody>
        </p:sp>
      </p:grpSp>
    </p:spTree>
  </p:cSld>
  <p:clrMapOvr>
    <a:masterClrMapping/>
  </p:clrMapOvr>
  <p:transition spd="med">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30770">
                                            <p:txEl>
                                              <p:pRg st="0" end="0"/>
                                            </p:txEl>
                                          </p:spTgt>
                                        </p:tgtEl>
                                        <p:attrNameLst>
                                          <p:attrName>style.visibility</p:attrName>
                                        </p:attrNameLst>
                                      </p:cBhvr>
                                      <p:to>
                                        <p:strVal val="visible"/>
                                      </p:to>
                                    </p:set>
                                    <p:anim calcmode="lin" valueType="num">
                                      <p:cBhvr additive="base">
                                        <p:cTn id="7" dur="500" fill="hold"/>
                                        <p:tgtEl>
                                          <p:spTgt spid="330770">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30770">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nodeType="clickEffect">
                                  <p:stCondLst>
                                    <p:cond delay="0"/>
                                  </p:stCondLst>
                                  <p:childTnLst>
                                    <p:set>
                                      <p:cBhvr>
                                        <p:cTn id="12" dur="1" fill="hold">
                                          <p:stCondLst>
                                            <p:cond delay="0"/>
                                          </p:stCondLst>
                                        </p:cTn>
                                        <p:tgtEl>
                                          <p:spTgt spid="330798"/>
                                        </p:tgtEl>
                                        <p:attrNameLst>
                                          <p:attrName>style.visibility</p:attrName>
                                        </p:attrNameLst>
                                      </p:cBhvr>
                                      <p:to>
                                        <p:strVal val="visible"/>
                                      </p:to>
                                    </p:set>
                                    <p:anim calcmode="lin" valueType="num">
                                      <p:cBhvr additive="base">
                                        <p:cTn id="13" dur="500" fill="hold"/>
                                        <p:tgtEl>
                                          <p:spTgt spid="330798"/>
                                        </p:tgtEl>
                                        <p:attrNameLst>
                                          <p:attrName>ppt_x</p:attrName>
                                        </p:attrNameLst>
                                      </p:cBhvr>
                                      <p:tavLst>
                                        <p:tav tm="0">
                                          <p:val>
                                            <p:strVal val="1+#ppt_w/2"/>
                                          </p:val>
                                        </p:tav>
                                        <p:tav tm="100000">
                                          <p:val>
                                            <p:strVal val="#ppt_x"/>
                                          </p:val>
                                        </p:tav>
                                      </p:tavLst>
                                    </p:anim>
                                    <p:anim calcmode="lin" valueType="num">
                                      <p:cBhvr additive="base">
                                        <p:cTn id="14" dur="500" fill="hold"/>
                                        <p:tgtEl>
                                          <p:spTgt spid="330798"/>
                                        </p:tgtEl>
                                        <p:attrNameLst>
                                          <p:attrName>ppt_y</p:attrName>
                                        </p:attrNameLst>
                                      </p:cBhvr>
                                      <p:tavLst>
                                        <p:tav tm="0">
                                          <p:val>
                                            <p:strVal val="#ppt_y"/>
                                          </p:val>
                                        </p:tav>
                                        <p:tav tm="100000">
                                          <p:val>
                                            <p:strVal val="#ppt_y"/>
                                          </p:val>
                                        </p:tav>
                                      </p:tavLst>
                                    </p:anim>
                                  </p:childTnLst>
                                </p:cTn>
                              </p:par>
                            </p:childTnLst>
                          </p:cTn>
                        </p:par>
                        <p:par>
                          <p:cTn id="15" fill="hold" nodeType="afterGroup">
                            <p:stCondLst>
                              <p:cond delay="500"/>
                            </p:stCondLst>
                            <p:childTnLst>
                              <p:par>
                                <p:cTn id="16" presetID="18" presetClass="entr" presetSubtype="3" fill="hold" nodeType="afterEffect">
                                  <p:stCondLst>
                                    <p:cond delay="0"/>
                                  </p:stCondLst>
                                  <p:childTnLst>
                                    <p:set>
                                      <p:cBhvr>
                                        <p:cTn id="17" dur="1" fill="hold">
                                          <p:stCondLst>
                                            <p:cond delay="0"/>
                                          </p:stCondLst>
                                        </p:cTn>
                                        <p:tgtEl>
                                          <p:spTgt spid="330765"/>
                                        </p:tgtEl>
                                        <p:attrNameLst>
                                          <p:attrName>style.visibility</p:attrName>
                                        </p:attrNameLst>
                                      </p:cBhvr>
                                      <p:to>
                                        <p:strVal val="visible"/>
                                      </p:to>
                                    </p:set>
                                    <p:animEffect transition="in" filter="strips(upRight)">
                                      <p:cBhvr>
                                        <p:cTn id="18" dur="500"/>
                                        <p:tgtEl>
                                          <p:spTgt spid="330765"/>
                                        </p:tgtEl>
                                      </p:cBhvr>
                                    </p:animEffect>
                                  </p:childTnLst>
                                </p:cTn>
                              </p:par>
                            </p:childTnLst>
                          </p:cTn>
                        </p:par>
                        <p:par>
                          <p:cTn id="19" fill="hold" nodeType="afterGroup">
                            <p:stCondLst>
                              <p:cond delay="1000"/>
                            </p:stCondLst>
                            <p:childTnLst>
                              <p:par>
                                <p:cTn id="20" presetID="22" presetClass="entr" presetSubtype="8" fill="hold" nodeType="afterEffect">
                                  <p:stCondLst>
                                    <p:cond delay="0"/>
                                  </p:stCondLst>
                                  <p:childTnLst>
                                    <p:set>
                                      <p:cBhvr>
                                        <p:cTn id="21" dur="1" fill="hold">
                                          <p:stCondLst>
                                            <p:cond delay="0"/>
                                          </p:stCondLst>
                                        </p:cTn>
                                        <p:tgtEl>
                                          <p:spTgt spid="330773"/>
                                        </p:tgtEl>
                                        <p:attrNameLst>
                                          <p:attrName>style.visibility</p:attrName>
                                        </p:attrNameLst>
                                      </p:cBhvr>
                                      <p:to>
                                        <p:strVal val="visible"/>
                                      </p:to>
                                    </p:set>
                                    <p:animEffect transition="in" filter="wipe(left)">
                                      <p:cBhvr>
                                        <p:cTn id="22" dur="500"/>
                                        <p:tgtEl>
                                          <p:spTgt spid="330773"/>
                                        </p:tgtEl>
                                      </p:cBhvr>
                                    </p:animEffect>
                                  </p:childTnLst>
                                </p:cTn>
                              </p:par>
                            </p:childTnLst>
                          </p:cTn>
                        </p:par>
                        <p:par>
                          <p:cTn id="23" fill="hold" nodeType="afterGroup">
                            <p:stCondLst>
                              <p:cond delay="1500"/>
                            </p:stCondLst>
                            <p:childTnLst>
                              <p:par>
                                <p:cTn id="24" presetID="18" presetClass="entr" presetSubtype="3" fill="hold" nodeType="afterEffect">
                                  <p:stCondLst>
                                    <p:cond delay="0"/>
                                  </p:stCondLst>
                                  <p:childTnLst>
                                    <p:set>
                                      <p:cBhvr>
                                        <p:cTn id="25" dur="1" fill="hold">
                                          <p:stCondLst>
                                            <p:cond delay="0"/>
                                          </p:stCondLst>
                                        </p:cTn>
                                        <p:tgtEl>
                                          <p:spTgt spid="330776"/>
                                        </p:tgtEl>
                                        <p:attrNameLst>
                                          <p:attrName>style.visibility</p:attrName>
                                        </p:attrNameLst>
                                      </p:cBhvr>
                                      <p:to>
                                        <p:strVal val="visible"/>
                                      </p:to>
                                    </p:set>
                                    <p:animEffect transition="in" filter="strips(upRight)">
                                      <p:cBhvr>
                                        <p:cTn id="26" dur="500"/>
                                        <p:tgtEl>
                                          <p:spTgt spid="330776"/>
                                        </p:tgtEl>
                                      </p:cBhvr>
                                    </p:animEffect>
                                  </p:childTnLst>
                                </p:cTn>
                              </p:par>
                            </p:childTnLst>
                          </p:cTn>
                        </p:par>
                        <p:par>
                          <p:cTn id="27" fill="hold" nodeType="afterGroup">
                            <p:stCondLst>
                              <p:cond delay="2000"/>
                            </p:stCondLst>
                            <p:childTnLst>
                              <p:par>
                                <p:cTn id="28" presetID="22" presetClass="entr" presetSubtype="8" fill="hold" nodeType="afterEffect">
                                  <p:stCondLst>
                                    <p:cond delay="0"/>
                                  </p:stCondLst>
                                  <p:childTnLst>
                                    <p:set>
                                      <p:cBhvr>
                                        <p:cTn id="29" dur="1" fill="hold">
                                          <p:stCondLst>
                                            <p:cond delay="0"/>
                                          </p:stCondLst>
                                        </p:cTn>
                                        <p:tgtEl>
                                          <p:spTgt spid="330777"/>
                                        </p:tgtEl>
                                        <p:attrNameLst>
                                          <p:attrName>style.visibility</p:attrName>
                                        </p:attrNameLst>
                                      </p:cBhvr>
                                      <p:to>
                                        <p:strVal val="visible"/>
                                      </p:to>
                                    </p:set>
                                    <p:animEffect transition="in" filter="wipe(left)">
                                      <p:cBhvr>
                                        <p:cTn id="30" dur="500"/>
                                        <p:tgtEl>
                                          <p:spTgt spid="330777"/>
                                        </p:tgtEl>
                                      </p:cBhvr>
                                    </p:animEffect>
                                  </p:childTnLst>
                                </p:cTn>
                              </p:par>
                            </p:childTnLst>
                          </p:cTn>
                        </p:par>
                        <p:par>
                          <p:cTn id="31" fill="hold" nodeType="afterGroup">
                            <p:stCondLst>
                              <p:cond delay="2500"/>
                            </p:stCondLst>
                            <p:childTnLst>
                              <p:par>
                                <p:cTn id="32" presetID="18" presetClass="entr" presetSubtype="3" fill="hold" nodeType="afterEffect">
                                  <p:stCondLst>
                                    <p:cond delay="0"/>
                                  </p:stCondLst>
                                  <p:childTnLst>
                                    <p:set>
                                      <p:cBhvr>
                                        <p:cTn id="33" dur="1" fill="hold">
                                          <p:stCondLst>
                                            <p:cond delay="0"/>
                                          </p:stCondLst>
                                        </p:cTn>
                                        <p:tgtEl>
                                          <p:spTgt spid="330771"/>
                                        </p:tgtEl>
                                        <p:attrNameLst>
                                          <p:attrName>style.visibility</p:attrName>
                                        </p:attrNameLst>
                                      </p:cBhvr>
                                      <p:to>
                                        <p:strVal val="visible"/>
                                      </p:to>
                                    </p:set>
                                    <p:animEffect transition="in" filter="strips(upRight)">
                                      <p:cBhvr>
                                        <p:cTn id="34" dur="500"/>
                                        <p:tgtEl>
                                          <p:spTgt spid="330771"/>
                                        </p:tgtEl>
                                      </p:cBhvr>
                                    </p:animEffect>
                                  </p:childTnLst>
                                </p:cTn>
                              </p:par>
                            </p:childTnLst>
                          </p:cTn>
                        </p:par>
                        <p:par>
                          <p:cTn id="35" fill="hold" nodeType="afterGroup">
                            <p:stCondLst>
                              <p:cond delay="3000"/>
                            </p:stCondLst>
                            <p:childTnLst>
                              <p:par>
                                <p:cTn id="36" presetID="22" presetClass="entr" presetSubtype="8" fill="hold" nodeType="afterEffect">
                                  <p:stCondLst>
                                    <p:cond delay="0"/>
                                  </p:stCondLst>
                                  <p:childTnLst>
                                    <p:set>
                                      <p:cBhvr>
                                        <p:cTn id="37" dur="1" fill="hold">
                                          <p:stCondLst>
                                            <p:cond delay="0"/>
                                          </p:stCondLst>
                                        </p:cTn>
                                        <p:tgtEl>
                                          <p:spTgt spid="330788"/>
                                        </p:tgtEl>
                                        <p:attrNameLst>
                                          <p:attrName>style.visibility</p:attrName>
                                        </p:attrNameLst>
                                      </p:cBhvr>
                                      <p:to>
                                        <p:strVal val="visible"/>
                                      </p:to>
                                    </p:set>
                                    <p:animEffect transition="in" filter="wipe(left)">
                                      <p:cBhvr>
                                        <p:cTn id="38" dur="500"/>
                                        <p:tgtEl>
                                          <p:spTgt spid="330788"/>
                                        </p:tgtEl>
                                      </p:cBhvr>
                                    </p:animEffect>
                                  </p:childTnLst>
                                </p:cTn>
                              </p:par>
                            </p:childTnLst>
                          </p:cTn>
                        </p:par>
                        <p:par>
                          <p:cTn id="39" fill="hold" nodeType="afterGroup">
                            <p:stCondLst>
                              <p:cond delay="3500"/>
                            </p:stCondLst>
                            <p:childTnLst>
                              <p:par>
                                <p:cTn id="40" presetID="18" presetClass="entr" presetSubtype="3" fill="hold" nodeType="afterEffect">
                                  <p:stCondLst>
                                    <p:cond delay="0"/>
                                  </p:stCondLst>
                                  <p:childTnLst>
                                    <p:set>
                                      <p:cBhvr>
                                        <p:cTn id="41" dur="1" fill="hold">
                                          <p:stCondLst>
                                            <p:cond delay="0"/>
                                          </p:stCondLst>
                                        </p:cTn>
                                        <p:tgtEl>
                                          <p:spTgt spid="330772"/>
                                        </p:tgtEl>
                                        <p:attrNameLst>
                                          <p:attrName>style.visibility</p:attrName>
                                        </p:attrNameLst>
                                      </p:cBhvr>
                                      <p:to>
                                        <p:strVal val="visible"/>
                                      </p:to>
                                    </p:set>
                                    <p:animEffect transition="in" filter="strips(upRight)">
                                      <p:cBhvr>
                                        <p:cTn id="42" dur="500"/>
                                        <p:tgtEl>
                                          <p:spTgt spid="330772"/>
                                        </p:tgtEl>
                                      </p:cBhvr>
                                    </p:animEffect>
                                  </p:childTnLst>
                                </p:cTn>
                              </p:par>
                            </p:childTnLst>
                          </p:cTn>
                        </p:par>
                        <p:par>
                          <p:cTn id="43" fill="hold" nodeType="afterGroup">
                            <p:stCondLst>
                              <p:cond delay="4000"/>
                            </p:stCondLst>
                            <p:childTnLst>
                              <p:par>
                                <p:cTn id="44" presetID="18" presetClass="entr" presetSubtype="3" fill="hold" nodeType="afterEffect">
                                  <p:stCondLst>
                                    <p:cond delay="0"/>
                                  </p:stCondLst>
                                  <p:childTnLst>
                                    <p:set>
                                      <p:cBhvr>
                                        <p:cTn id="45" dur="1" fill="hold">
                                          <p:stCondLst>
                                            <p:cond delay="0"/>
                                          </p:stCondLst>
                                        </p:cTn>
                                        <p:tgtEl>
                                          <p:spTgt spid="330754"/>
                                        </p:tgtEl>
                                        <p:attrNameLst>
                                          <p:attrName>style.visibility</p:attrName>
                                        </p:attrNameLst>
                                      </p:cBhvr>
                                      <p:to>
                                        <p:strVal val="visible"/>
                                      </p:to>
                                    </p:set>
                                    <p:animEffect transition="in" filter="strips(upRight)">
                                      <p:cBhvr>
                                        <p:cTn id="46" dur="500"/>
                                        <p:tgtEl>
                                          <p:spTgt spid="330754"/>
                                        </p:tgtEl>
                                      </p:cBhvr>
                                    </p:animEffect>
                                  </p:childTnLst>
                                </p:cTn>
                              </p:par>
                            </p:childTnLst>
                          </p:cTn>
                        </p:par>
                        <p:par>
                          <p:cTn id="47" fill="hold" nodeType="afterGroup">
                            <p:stCondLst>
                              <p:cond delay="4500"/>
                            </p:stCondLst>
                            <p:childTnLst>
                              <p:par>
                                <p:cTn id="48" presetID="22" presetClass="entr" presetSubtype="8" fill="hold" nodeType="afterEffect">
                                  <p:stCondLst>
                                    <p:cond delay="0"/>
                                  </p:stCondLst>
                                  <p:childTnLst>
                                    <p:set>
                                      <p:cBhvr>
                                        <p:cTn id="49" dur="1" fill="hold">
                                          <p:stCondLst>
                                            <p:cond delay="0"/>
                                          </p:stCondLst>
                                        </p:cTn>
                                        <p:tgtEl>
                                          <p:spTgt spid="330793"/>
                                        </p:tgtEl>
                                        <p:attrNameLst>
                                          <p:attrName>style.visibility</p:attrName>
                                        </p:attrNameLst>
                                      </p:cBhvr>
                                      <p:to>
                                        <p:strVal val="visible"/>
                                      </p:to>
                                    </p:set>
                                    <p:animEffect transition="in" filter="wipe(left)">
                                      <p:cBhvr>
                                        <p:cTn id="50" dur="500"/>
                                        <p:tgtEl>
                                          <p:spTgt spid="330793"/>
                                        </p:tgtEl>
                                      </p:cBhvr>
                                    </p:animEffect>
                                  </p:childTnLst>
                                </p:cTn>
                              </p:par>
                            </p:childTnLst>
                          </p:cTn>
                        </p:par>
                      </p:childTnLst>
                    </p:cTn>
                  </p:par>
                  <p:par>
                    <p:cTn id="51" fill="hold" nodeType="clickPar">
                      <p:stCondLst>
                        <p:cond delay="indefinite"/>
                      </p:stCondLst>
                      <p:childTnLst>
                        <p:par>
                          <p:cTn id="52" fill="hold" nodeType="withGroup">
                            <p:stCondLst>
                              <p:cond delay="0"/>
                            </p:stCondLst>
                            <p:childTnLst>
                              <p:par>
                                <p:cTn id="53" presetID="2" presetClass="entr" presetSubtype="2" fill="hold" nodeType="clickEffect">
                                  <p:stCondLst>
                                    <p:cond delay="0"/>
                                  </p:stCondLst>
                                  <p:childTnLst>
                                    <p:set>
                                      <p:cBhvr>
                                        <p:cTn id="54" dur="1" fill="hold">
                                          <p:stCondLst>
                                            <p:cond delay="0"/>
                                          </p:stCondLst>
                                        </p:cTn>
                                        <p:tgtEl>
                                          <p:spTgt spid="330782"/>
                                        </p:tgtEl>
                                        <p:attrNameLst>
                                          <p:attrName>style.visibility</p:attrName>
                                        </p:attrNameLst>
                                      </p:cBhvr>
                                      <p:to>
                                        <p:strVal val="visible"/>
                                      </p:to>
                                    </p:set>
                                    <p:anim calcmode="lin" valueType="num">
                                      <p:cBhvr additive="base">
                                        <p:cTn id="55" dur="500" fill="hold"/>
                                        <p:tgtEl>
                                          <p:spTgt spid="330782"/>
                                        </p:tgtEl>
                                        <p:attrNameLst>
                                          <p:attrName>ppt_x</p:attrName>
                                        </p:attrNameLst>
                                      </p:cBhvr>
                                      <p:tavLst>
                                        <p:tav tm="0">
                                          <p:val>
                                            <p:strVal val="1+#ppt_w/2"/>
                                          </p:val>
                                        </p:tav>
                                        <p:tav tm="100000">
                                          <p:val>
                                            <p:strVal val="#ppt_x"/>
                                          </p:val>
                                        </p:tav>
                                      </p:tavLst>
                                    </p:anim>
                                    <p:anim calcmode="lin" valueType="num">
                                      <p:cBhvr additive="base">
                                        <p:cTn id="56" dur="500" fill="hold"/>
                                        <p:tgtEl>
                                          <p:spTgt spid="330782"/>
                                        </p:tgtEl>
                                        <p:attrNameLst>
                                          <p:attrName>ppt_y</p:attrName>
                                        </p:attrNameLst>
                                      </p:cBhvr>
                                      <p:tavLst>
                                        <p:tav tm="0">
                                          <p:val>
                                            <p:strVal val="#ppt_y"/>
                                          </p:val>
                                        </p:tav>
                                        <p:tav tm="100000">
                                          <p:val>
                                            <p:strVal val="#ppt_y"/>
                                          </p:val>
                                        </p:tav>
                                      </p:tavLst>
                                    </p:anim>
                                  </p:childTnLst>
                                </p:cTn>
                              </p:par>
                            </p:childTnLst>
                          </p:cTn>
                        </p:par>
                      </p:childTnLst>
                    </p:cTn>
                  </p:par>
                  <p:par>
                    <p:cTn id="57" fill="hold" nodeType="clickPar">
                      <p:stCondLst>
                        <p:cond delay="indefinite"/>
                      </p:stCondLst>
                      <p:childTnLst>
                        <p:par>
                          <p:cTn id="58" fill="hold" nodeType="withGroup">
                            <p:stCondLst>
                              <p:cond delay="0"/>
                            </p:stCondLst>
                            <p:childTnLst>
                              <p:par>
                                <p:cTn id="59" presetID="22" presetClass="entr" presetSubtype="8" fill="hold" nodeType="clickEffect">
                                  <p:stCondLst>
                                    <p:cond delay="0"/>
                                  </p:stCondLst>
                                  <p:childTnLst>
                                    <p:set>
                                      <p:cBhvr>
                                        <p:cTn id="60" dur="1" fill="hold">
                                          <p:stCondLst>
                                            <p:cond delay="0"/>
                                          </p:stCondLst>
                                        </p:cTn>
                                        <p:tgtEl>
                                          <p:spTgt spid="330761"/>
                                        </p:tgtEl>
                                        <p:attrNameLst>
                                          <p:attrName>style.visibility</p:attrName>
                                        </p:attrNameLst>
                                      </p:cBhvr>
                                      <p:to>
                                        <p:strVal val="visible"/>
                                      </p:to>
                                    </p:set>
                                    <p:animEffect transition="in" filter="wipe(left)">
                                      <p:cBhvr>
                                        <p:cTn id="61" dur="500"/>
                                        <p:tgtEl>
                                          <p:spTgt spid="330761"/>
                                        </p:tgtEl>
                                      </p:cBhvr>
                                    </p:animEffect>
                                  </p:childTnLst>
                                </p:cTn>
                              </p:par>
                            </p:childTnLst>
                          </p:cTn>
                        </p:par>
                      </p:childTnLst>
                    </p:cTn>
                  </p:par>
                  <p:par>
                    <p:cTn id="62" fill="hold" nodeType="clickPar">
                      <p:stCondLst>
                        <p:cond delay="indefinite"/>
                      </p:stCondLst>
                      <p:childTnLst>
                        <p:par>
                          <p:cTn id="63" fill="hold" nodeType="withGroup">
                            <p:stCondLst>
                              <p:cond delay="0"/>
                            </p:stCondLst>
                            <p:childTnLst>
                              <p:par>
                                <p:cTn id="64" presetID="22" presetClass="entr" presetSubtype="1" fill="hold" nodeType="clickEffect">
                                  <p:stCondLst>
                                    <p:cond delay="0"/>
                                  </p:stCondLst>
                                  <p:childTnLst>
                                    <p:set>
                                      <p:cBhvr>
                                        <p:cTn id="65" dur="1" fill="hold">
                                          <p:stCondLst>
                                            <p:cond delay="0"/>
                                          </p:stCondLst>
                                        </p:cTn>
                                        <p:tgtEl>
                                          <p:spTgt spid="330804"/>
                                        </p:tgtEl>
                                        <p:attrNameLst>
                                          <p:attrName>style.visibility</p:attrName>
                                        </p:attrNameLst>
                                      </p:cBhvr>
                                      <p:to>
                                        <p:strVal val="visible"/>
                                      </p:to>
                                    </p:set>
                                    <p:animEffect transition="in" filter="wipe(up)">
                                      <p:cBhvr>
                                        <p:cTn id="66" dur="500"/>
                                        <p:tgtEl>
                                          <p:spTgt spid="330804"/>
                                        </p:tgtEl>
                                      </p:cBhvr>
                                    </p:animEffect>
                                  </p:childTnLst>
                                </p:cTn>
                              </p:par>
                            </p:childTnLst>
                          </p:cTn>
                        </p:par>
                      </p:childTnLst>
                    </p:cTn>
                  </p:par>
                  <p:par>
                    <p:cTn id="67" fill="hold" nodeType="clickPar">
                      <p:stCondLst>
                        <p:cond delay="indefinite"/>
                      </p:stCondLst>
                      <p:childTnLst>
                        <p:par>
                          <p:cTn id="68" fill="hold" nodeType="withGroup">
                            <p:stCondLst>
                              <p:cond delay="0"/>
                            </p:stCondLst>
                            <p:childTnLst>
                              <p:par>
                                <p:cTn id="69" presetID="22" presetClass="entr" presetSubtype="8" fill="hold" nodeType="clickEffect">
                                  <p:stCondLst>
                                    <p:cond delay="0"/>
                                  </p:stCondLst>
                                  <p:childTnLst>
                                    <p:set>
                                      <p:cBhvr>
                                        <p:cTn id="70" dur="1" fill="hold">
                                          <p:stCondLst>
                                            <p:cond delay="0"/>
                                          </p:stCondLst>
                                        </p:cTn>
                                        <p:tgtEl>
                                          <p:spTgt spid="330757"/>
                                        </p:tgtEl>
                                        <p:attrNameLst>
                                          <p:attrName>style.visibility</p:attrName>
                                        </p:attrNameLst>
                                      </p:cBhvr>
                                      <p:to>
                                        <p:strVal val="visible"/>
                                      </p:to>
                                    </p:set>
                                    <p:animEffect transition="in" filter="wipe(left)">
                                      <p:cBhvr>
                                        <p:cTn id="71" dur="500"/>
                                        <p:tgtEl>
                                          <p:spTgt spid="330757"/>
                                        </p:tgtEl>
                                      </p:cBhvr>
                                    </p:animEffect>
                                  </p:childTnLst>
                                </p:cTn>
                              </p:par>
                            </p:childTnLst>
                          </p:cTn>
                        </p:par>
                      </p:childTnLst>
                    </p:cTn>
                  </p:par>
                  <p:par>
                    <p:cTn id="72" fill="hold" nodeType="clickPar">
                      <p:stCondLst>
                        <p:cond delay="indefinite"/>
                      </p:stCondLst>
                      <p:childTnLst>
                        <p:par>
                          <p:cTn id="73" fill="hold" nodeType="withGroup">
                            <p:stCondLst>
                              <p:cond delay="0"/>
                            </p:stCondLst>
                            <p:childTnLst>
                              <p:par>
                                <p:cTn id="74" presetID="22" presetClass="entr" presetSubtype="1" fill="hold" nodeType="clickEffect">
                                  <p:stCondLst>
                                    <p:cond delay="0"/>
                                  </p:stCondLst>
                                  <p:childTnLst>
                                    <p:set>
                                      <p:cBhvr>
                                        <p:cTn id="75" dur="1" fill="hold">
                                          <p:stCondLst>
                                            <p:cond delay="0"/>
                                          </p:stCondLst>
                                        </p:cTn>
                                        <p:tgtEl>
                                          <p:spTgt spid="330815"/>
                                        </p:tgtEl>
                                        <p:attrNameLst>
                                          <p:attrName>style.visibility</p:attrName>
                                        </p:attrNameLst>
                                      </p:cBhvr>
                                      <p:to>
                                        <p:strVal val="visible"/>
                                      </p:to>
                                    </p:set>
                                    <p:animEffect transition="in" filter="wipe(up)">
                                      <p:cBhvr>
                                        <p:cTn id="76" dur="500"/>
                                        <p:tgtEl>
                                          <p:spTgt spid="3308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0770" grpId="0" build="p"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灯片编号占位符 5">
            <a:extLst>
              <a:ext uri="{FF2B5EF4-FFF2-40B4-BE49-F238E27FC236}">
                <a16:creationId xmlns:a16="http://schemas.microsoft.com/office/drawing/2014/main" id="{D2BC7F46-5DBA-4CF3-A82E-6B1C1F100F74}"/>
              </a:ext>
            </a:extLst>
          </p:cNvPr>
          <p:cNvSpPr>
            <a:spLocks noGrp="1"/>
          </p:cNvSpPr>
          <p:nvPr>
            <p:ph type="sldNum" sz="quarter" idx="12"/>
          </p:nvPr>
        </p:nvSpPr>
        <p:spPr>
          <a:noFill/>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fld id="{56E00179-BBE4-4DD3-9C43-EB099DCF32CF}" type="slidenum">
              <a:rPr lang="en-US" altLang="zh-CN" sz="2400" smtClean="0">
                <a:solidFill>
                  <a:srgbClr val="0000CC"/>
                </a:solidFill>
              </a:rPr>
              <a:pPr>
                <a:spcBef>
                  <a:spcPct val="50000"/>
                </a:spcBef>
                <a:buClrTx/>
                <a:buFontTx/>
                <a:buNone/>
              </a:pPr>
              <a:t>19</a:t>
            </a:fld>
            <a:endParaRPr lang="en-US" altLang="zh-CN" sz="2400">
              <a:solidFill>
                <a:srgbClr val="0000CC"/>
              </a:solidFill>
            </a:endParaRPr>
          </a:p>
        </p:txBody>
      </p:sp>
      <p:sp>
        <p:nvSpPr>
          <p:cNvPr id="24579" name="Rectangle 2">
            <a:extLst>
              <a:ext uri="{FF2B5EF4-FFF2-40B4-BE49-F238E27FC236}">
                <a16:creationId xmlns:a16="http://schemas.microsoft.com/office/drawing/2014/main" id="{45C08A42-F082-401D-A85D-02DE82F6C76B}"/>
              </a:ext>
            </a:extLst>
          </p:cNvPr>
          <p:cNvSpPr>
            <a:spLocks noGrp="1" noChangeArrowheads="1"/>
          </p:cNvSpPr>
          <p:nvPr>
            <p:ph type="title"/>
          </p:nvPr>
        </p:nvSpPr>
        <p:spPr>
          <a:xfrm>
            <a:off x="685800" y="476250"/>
            <a:ext cx="7772400" cy="720725"/>
          </a:xfrm>
        </p:spPr>
        <p:txBody>
          <a:bodyPr/>
          <a:lstStyle/>
          <a:p>
            <a:pPr eaLnBrk="1" hangingPunct="1"/>
            <a:r>
              <a:rPr lang="zh-CN" altLang="en-US" b="1">
                <a:latin typeface="黑体" panose="02010609060101010101" pitchFamily="49" charset="-122"/>
                <a:ea typeface="黑体" panose="02010609060101010101" pitchFamily="49" charset="-122"/>
              </a:rPr>
              <a:t>二、边际收益、</a:t>
            </a:r>
            <a:r>
              <a:rPr lang="zh-CN" altLang="en-US" b="1">
                <a:solidFill>
                  <a:srgbClr val="660033"/>
                </a:solidFill>
                <a:latin typeface="黑体" panose="02010609060101010101" pitchFamily="49" charset="-122"/>
                <a:ea typeface="黑体" panose="02010609060101010101" pitchFamily="49" charset="-122"/>
              </a:rPr>
              <a:t>边际报酬</a:t>
            </a:r>
            <a:r>
              <a:rPr lang="zh-CN" altLang="en-US" b="1">
                <a:latin typeface="黑体" panose="02010609060101010101" pitchFamily="49" charset="-122"/>
                <a:ea typeface="黑体" panose="02010609060101010101" pitchFamily="49" charset="-122"/>
              </a:rPr>
              <a:t>递减规律</a:t>
            </a:r>
          </a:p>
        </p:txBody>
      </p:sp>
      <p:sp>
        <p:nvSpPr>
          <p:cNvPr id="306183" name="Rectangle 7">
            <a:extLst>
              <a:ext uri="{FF2B5EF4-FFF2-40B4-BE49-F238E27FC236}">
                <a16:creationId xmlns:a16="http://schemas.microsoft.com/office/drawing/2014/main" id="{0B32216E-FE64-4BE8-83F4-D84CEEA835FC}"/>
              </a:ext>
            </a:extLst>
          </p:cNvPr>
          <p:cNvSpPr>
            <a:spLocks noChangeArrowheads="1"/>
          </p:cNvSpPr>
          <p:nvPr/>
        </p:nvSpPr>
        <p:spPr bwMode="auto">
          <a:xfrm>
            <a:off x="755650" y="1341438"/>
            <a:ext cx="7488238" cy="2808287"/>
          </a:xfrm>
          <a:prstGeom prst="rect">
            <a:avLst/>
          </a:prstGeom>
          <a:solidFill>
            <a:srgbClr val="FFCC00"/>
          </a:solidFill>
          <a:ln w="38100" algn="ctr">
            <a:solidFill>
              <a:srgbClr val="CC66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Clr>
                <a:srgbClr val="3366FF"/>
              </a:buClr>
              <a:buSzPct val="95000"/>
              <a:buFont typeface="Wingdings" panose="05000000000000000000" pitchFamily="2" charset="2"/>
              <a:buNone/>
            </a:pPr>
            <a:r>
              <a:rPr lang="en-US" altLang="zh-CN" sz="2800" b="1">
                <a:latin typeface="黑体" panose="02010609060101010101" pitchFamily="49" charset="-122"/>
                <a:ea typeface="黑体" panose="02010609060101010101" pitchFamily="49" charset="-122"/>
              </a:rPr>
              <a:t>1</a:t>
            </a:r>
            <a:r>
              <a:rPr lang="zh-CN" altLang="en-US" sz="2800" b="1">
                <a:latin typeface="黑体" panose="02010609060101010101" pitchFamily="49" charset="-122"/>
                <a:ea typeface="黑体" panose="02010609060101010101" pitchFamily="49" charset="-122"/>
              </a:rPr>
              <a:t>、边际报酬递减规律内容：</a:t>
            </a:r>
          </a:p>
          <a:p>
            <a:pPr eaLnBrk="1" hangingPunct="1">
              <a:buClr>
                <a:srgbClr val="3366FF"/>
              </a:buClr>
              <a:buSzPct val="95000"/>
              <a:buFont typeface="Wingdings" panose="05000000000000000000" pitchFamily="2" charset="2"/>
              <a:buNone/>
            </a:pPr>
            <a:r>
              <a:rPr lang="zh-CN" altLang="en-US" sz="2400" b="1"/>
              <a:t>在技术和其他要素投入不变情况下，连续增加一种要素的投入，</a:t>
            </a:r>
          </a:p>
          <a:p>
            <a:pPr eaLnBrk="1" hangingPunct="1">
              <a:buClr>
                <a:srgbClr val="3366FF"/>
              </a:buClr>
              <a:buSzPct val="95000"/>
              <a:buFont typeface="Wingdings" panose="05000000000000000000" pitchFamily="2" charset="2"/>
              <a:buNone/>
            </a:pPr>
            <a:r>
              <a:rPr lang="zh-CN" altLang="en-US" sz="2400" b="1"/>
              <a:t>当投入量小于某一特定数值时，边际产量递增；</a:t>
            </a:r>
          </a:p>
          <a:p>
            <a:pPr eaLnBrk="1" hangingPunct="1">
              <a:buClr>
                <a:srgbClr val="3366FF"/>
              </a:buClr>
              <a:buSzPct val="95000"/>
              <a:buFont typeface="Wingdings" panose="05000000000000000000" pitchFamily="2" charset="2"/>
              <a:buNone/>
            </a:pPr>
            <a:r>
              <a:rPr lang="zh-CN" altLang="en-US" sz="2400" b="1"/>
              <a:t>当投入量连续增加并超过某一特定值时，边际产量最终会递减。</a:t>
            </a:r>
          </a:p>
        </p:txBody>
      </p:sp>
      <p:sp>
        <p:nvSpPr>
          <p:cNvPr id="306184" name="Rectangle 8">
            <a:extLst>
              <a:ext uri="{FF2B5EF4-FFF2-40B4-BE49-F238E27FC236}">
                <a16:creationId xmlns:a16="http://schemas.microsoft.com/office/drawing/2014/main" id="{F71ECC02-DC06-48B4-9A67-3FF46DE13E41}"/>
              </a:ext>
            </a:extLst>
          </p:cNvPr>
          <p:cNvSpPr>
            <a:spLocks noChangeArrowheads="1"/>
          </p:cNvSpPr>
          <p:nvPr/>
        </p:nvSpPr>
        <p:spPr bwMode="auto">
          <a:xfrm>
            <a:off x="827088" y="4508500"/>
            <a:ext cx="7632700" cy="1439863"/>
          </a:xfrm>
          <a:prstGeom prst="rect">
            <a:avLst/>
          </a:prstGeom>
          <a:solidFill>
            <a:srgbClr val="FFCC00"/>
          </a:solidFill>
          <a:ln w="38100" algn="ctr">
            <a:solidFill>
              <a:srgbClr val="CC66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42900">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Clr>
                <a:srgbClr val="3366FF"/>
              </a:buClr>
              <a:buSzPct val="95000"/>
              <a:buFont typeface="Wingdings" panose="05000000000000000000" pitchFamily="2" charset="2"/>
              <a:buChar char="n"/>
            </a:pPr>
            <a:r>
              <a:rPr lang="zh-CN" altLang="en-US" sz="2400" b="1"/>
              <a:t>边际报酬递减规律是短期生产的一条基本规律，</a:t>
            </a:r>
          </a:p>
          <a:p>
            <a:pPr eaLnBrk="1" hangingPunct="1">
              <a:buClr>
                <a:srgbClr val="3366FF"/>
              </a:buClr>
              <a:buSzPct val="95000"/>
              <a:buFont typeface="Wingdings" panose="05000000000000000000" pitchFamily="2" charset="2"/>
              <a:buChar char="n"/>
            </a:pPr>
            <a:r>
              <a:rPr lang="zh-CN" altLang="en-US" sz="2400" b="1"/>
              <a:t>是消费者选择理论中边际效用递减法则在生产理论中的应用或转化形态。</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37" fill="hold" grpId="0" nodeType="clickEffect">
                                  <p:stCondLst>
                                    <p:cond delay="0"/>
                                  </p:stCondLst>
                                  <p:iterate type="lt">
                                    <p:tmPct val="100000"/>
                                  </p:iterate>
                                  <p:childTnLst>
                                    <p:set>
                                      <p:cBhvr>
                                        <p:cTn id="6" dur="1" fill="hold">
                                          <p:stCondLst>
                                            <p:cond delay="0"/>
                                          </p:stCondLst>
                                        </p:cTn>
                                        <p:tgtEl>
                                          <p:spTgt spid="306183">
                                            <p:txEl>
                                              <p:pRg st="0" end="0"/>
                                            </p:txEl>
                                          </p:spTgt>
                                        </p:tgtEl>
                                        <p:attrNameLst>
                                          <p:attrName>style.visibility</p:attrName>
                                        </p:attrNameLst>
                                      </p:cBhvr>
                                      <p:to>
                                        <p:strVal val="visible"/>
                                      </p:to>
                                    </p:set>
                                    <p:animEffect transition="in" filter="barn(outVertical)">
                                      <p:cBhvr>
                                        <p:cTn id="7" dur="75"/>
                                        <p:tgtEl>
                                          <p:spTgt spid="30618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6" presetClass="entr" presetSubtype="37" fill="hold" grpId="0" nodeType="clickEffect">
                                  <p:stCondLst>
                                    <p:cond delay="0"/>
                                  </p:stCondLst>
                                  <p:iterate type="lt">
                                    <p:tmPct val="100000"/>
                                  </p:iterate>
                                  <p:childTnLst>
                                    <p:set>
                                      <p:cBhvr>
                                        <p:cTn id="11" dur="1" fill="hold">
                                          <p:stCondLst>
                                            <p:cond delay="0"/>
                                          </p:stCondLst>
                                        </p:cTn>
                                        <p:tgtEl>
                                          <p:spTgt spid="306183">
                                            <p:txEl>
                                              <p:pRg st="1" end="1"/>
                                            </p:txEl>
                                          </p:spTgt>
                                        </p:tgtEl>
                                        <p:attrNameLst>
                                          <p:attrName>style.visibility</p:attrName>
                                        </p:attrNameLst>
                                      </p:cBhvr>
                                      <p:to>
                                        <p:strVal val="visible"/>
                                      </p:to>
                                    </p:set>
                                    <p:animEffect transition="in" filter="barn(outVertical)">
                                      <p:cBhvr>
                                        <p:cTn id="12" dur="75"/>
                                        <p:tgtEl>
                                          <p:spTgt spid="306183">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6" presetClass="entr" presetSubtype="37" fill="hold" grpId="0" nodeType="clickEffect">
                                  <p:stCondLst>
                                    <p:cond delay="0"/>
                                  </p:stCondLst>
                                  <p:iterate type="lt">
                                    <p:tmPct val="100000"/>
                                  </p:iterate>
                                  <p:childTnLst>
                                    <p:set>
                                      <p:cBhvr>
                                        <p:cTn id="16" dur="1" fill="hold">
                                          <p:stCondLst>
                                            <p:cond delay="0"/>
                                          </p:stCondLst>
                                        </p:cTn>
                                        <p:tgtEl>
                                          <p:spTgt spid="306183">
                                            <p:txEl>
                                              <p:pRg st="2" end="2"/>
                                            </p:txEl>
                                          </p:spTgt>
                                        </p:tgtEl>
                                        <p:attrNameLst>
                                          <p:attrName>style.visibility</p:attrName>
                                        </p:attrNameLst>
                                      </p:cBhvr>
                                      <p:to>
                                        <p:strVal val="visible"/>
                                      </p:to>
                                    </p:set>
                                    <p:animEffect transition="in" filter="barn(outVertical)">
                                      <p:cBhvr>
                                        <p:cTn id="17" dur="75"/>
                                        <p:tgtEl>
                                          <p:spTgt spid="306183">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6" presetClass="entr" presetSubtype="37" fill="hold" grpId="0" nodeType="clickEffect">
                                  <p:stCondLst>
                                    <p:cond delay="0"/>
                                  </p:stCondLst>
                                  <p:iterate type="lt">
                                    <p:tmPct val="100000"/>
                                  </p:iterate>
                                  <p:childTnLst>
                                    <p:set>
                                      <p:cBhvr>
                                        <p:cTn id="21" dur="1" fill="hold">
                                          <p:stCondLst>
                                            <p:cond delay="0"/>
                                          </p:stCondLst>
                                        </p:cTn>
                                        <p:tgtEl>
                                          <p:spTgt spid="306183">
                                            <p:txEl>
                                              <p:pRg st="3" end="3"/>
                                            </p:txEl>
                                          </p:spTgt>
                                        </p:tgtEl>
                                        <p:attrNameLst>
                                          <p:attrName>style.visibility</p:attrName>
                                        </p:attrNameLst>
                                      </p:cBhvr>
                                      <p:to>
                                        <p:strVal val="visible"/>
                                      </p:to>
                                    </p:set>
                                    <p:animEffect transition="in" filter="barn(outVertical)">
                                      <p:cBhvr>
                                        <p:cTn id="22" dur="75"/>
                                        <p:tgtEl>
                                          <p:spTgt spid="306183">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06184"/>
                                        </p:tgtEl>
                                        <p:attrNameLst>
                                          <p:attrName>style.visibility</p:attrName>
                                        </p:attrNameLst>
                                      </p:cBhvr>
                                      <p:to>
                                        <p:strVal val="visible"/>
                                      </p:to>
                                    </p:set>
                                    <p:animEffect transition="in" filter="blinds(horizontal)">
                                      <p:cBhvr>
                                        <p:cTn id="27" dur="500"/>
                                        <p:tgtEl>
                                          <p:spTgt spid="3061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6183" grpId="0" build="p" autoUpdateAnimBg="0"/>
      <p:bldP spid="30618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灯片编号占位符 4">
            <a:extLst>
              <a:ext uri="{FF2B5EF4-FFF2-40B4-BE49-F238E27FC236}">
                <a16:creationId xmlns:a16="http://schemas.microsoft.com/office/drawing/2014/main" id="{2D12B765-A2F1-4A5B-86F4-86B42057BEFB}"/>
              </a:ext>
            </a:extLst>
          </p:cNvPr>
          <p:cNvSpPr>
            <a:spLocks noGrp="1"/>
          </p:cNvSpPr>
          <p:nvPr>
            <p:ph type="sldNum" sz="quarter" idx="12"/>
          </p:nvPr>
        </p:nvSpPr>
        <p:spPr>
          <a:noFill/>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fld id="{5F8C8BD1-C19F-4C20-B3F6-87FE2F9468AA}" type="slidenum">
              <a:rPr lang="en-US" altLang="zh-CN" sz="2400" smtClean="0">
                <a:solidFill>
                  <a:srgbClr val="0000CC"/>
                </a:solidFill>
              </a:rPr>
              <a:pPr>
                <a:spcBef>
                  <a:spcPct val="50000"/>
                </a:spcBef>
                <a:buClrTx/>
                <a:buFontTx/>
                <a:buNone/>
              </a:pPr>
              <a:t>2</a:t>
            </a:fld>
            <a:endParaRPr lang="en-US" altLang="zh-CN" sz="2400">
              <a:solidFill>
                <a:srgbClr val="0000CC"/>
              </a:solidFill>
            </a:endParaRPr>
          </a:p>
        </p:txBody>
      </p:sp>
      <p:sp>
        <p:nvSpPr>
          <p:cNvPr id="6147" name="Rectangle 2">
            <a:extLst>
              <a:ext uri="{FF2B5EF4-FFF2-40B4-BE49-F238E27FC236}">
                <a16:creationId xmlns:a16="http://schemas.microsoft.com/office/drawing/2014/main" id="{32809B3A-A277-4BC5-982D-4DF1827ED45A}"/>
              </a:ext>
            </a:extLst>
          </p:cNvPr>
          <p:cNvSpPr>
            <a:spLocks noGrp="1" noChangeArrowheads="1"/>
          </p:cNvSpPr>
          <p:nvPr>
            <p:ph type="title"/>
          </p:nvPr>
        </p:nvSpPr>
        <p:spPr/>
        <p:txBody>
          <a:bodyPr/>
          <a:lstStyle/>
          <a:p>
            <a:pPr eaLnBrk="1" hangingPunct="1"/>
            <a:r>
              <a:rPr lang="en-US" altLang="zh-CN"/>
              <a:t> </a:t>
            </a:r>
            <a:r>
              <a:rPr lang="zh-CN" altLang="en-US"/>
              <a:t>微观经济学的基本框架</a:t>
            </a:r>
          </a:p>
        </p:txBody>
      </p:sp>
      <p:sp>
        <p:nvSpPr>
          <p:cNvPr id="342019" name="Text Box 3">
            <a:extLst>
              <a:ext uri="{FF2B5EF4-FFF2-40B4-BE49-F238E27FC236}">
                <a16:creationId xmlns:a16="http://schemas.microsoft.com/office/drawing/2014/main" id="{0F2BA839-8F63-479D-B5D3-65AD37D9F05C}"/>
              </a:ext>
            </a:extLst>
          </p:cNvPr>
          <p:cNvSpPr txBox="1">
            <a:spLocks noChangeArrowheads="1"/>
          </p:cNvSpPr>
          <p:nvPr/>
        </p:nvSpPr>
        <p:spPr bwMode="auto">
          <a:xfrm>
            <a:off x="3778250" y="1341438"/>
            <a:ext cx="1225550" cy="376237"/>
          </a:xfrm>
          <a:prstGeom prst="rect">
            <a:avLst/>
          </a:prstGeom>
          <a:solidFill>
            <a:srgbClr val="00FF00"/>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kumimoji="0" lang="zh-CN" altLang="en-US" sz="1800" b="1">
                <a:solidFill>
                  <a:srgbClr val="000066"/>
                </a:solidFill>
                <a:latin typeface="Arial" panose="020B0604020202020204" pitchFamily="34" charset="0"/>
              </a:rPr>
              <a:t>供求理论</a:t>
            </a:r>
          </a:p>
        </p:txBody>
      </p:sp>
      <p:sp>
        <p:nvSpPr>
          <p:cNvPr id="342020" name="Text Box 4">
            <a:extLst>
              <a:ext uri="{FF2B5EF4-FFF2-40B4-BE49-F238E27FC236}">
                <a16:creationId xmlns:a16="http://schemas.microsoft.com/office/drawing/2014/main" id="{06D6BAF3-20F1-4266-8953-DF067AA475A2}"/>
              </a:ext>
            </a:extLst>
          </p:cNvPr>
          <p:cNvSpPr txBox="1">
            <a:spLocks noChangeArrowheads="1"/>
          </p:cNvSpPr>
          <p:nvPr/>
        </p:nvSpPr>
        <p:spPr bwMode="auto">
          <a:xfrm>
            <a:off x="4498975" y="2060575"/>
            <a:ext cx="1152525" cy="376238"/>
          </a:xfrm>
          <a:prstGeom prst="rect">
            <a:avLst/>
          </a:prstGeom>
          <a:solidFill>
            <a:srgbClr val="00FF00"/>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kumimoji="0" lang="zh-CN" altLang="en-US" sz="1800" b="1">
                <a:solidFill>
                  <a:srgbClr val="000066"/>
                </a:solidFill>
                <a:latin typeface="Arial" panose="020B0604020202020204" pitchFamily="34" charset="0"/>
              </a:rPr>
              <a:t>厂商理论</a:t>
            </a:r>
          </a:p>
        </p:txBody>
      </p:sp>
      <p:sp>
        <p:nvSpPr>
          <p:cNvPr id="342021" name="Text Box 5">
            <a:extLst>
              <a:ext uri="{FF2B5EF4-FFF2-40B4-BE49-F238E27FC236}">
                <a16:creationId xmlns:a16="http://schemas.microsoft.com/office/drawing/2014/main" id="{1CCF90FE-6C68-4B91-BE60-5144CAE4A0E4}"/>
              </a:ext>
            </a:extLst>
          </p:cNvPr>
          <p:cNvSpPr txBox="1">
            <a:spLocks noChangeArrowheads="1"/>
          </p:cNvSpPr>
          <p:nvPr/>
        </p:nvSpPr>
        <p:spPr bwMode="auto">
          <a:xfrm>
            <a:off x="6156325" y="1628775"/>
            <a:ext cx="1295400" cy="376238"/>
          </a:xfrm>
          <a:prstGeom prst="rect">
            <a:avLst/>
          </a:prstGeom>
          <a:solidFill>
            <a:srgbClr val="00FF00"/>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kumimoji="0" lang="zh-CN" altLang="en-US" sz="1800" b="1">
                <a:solidFill>
                  <a:srgbClr val="000066"/>
                </a:solidFill>
                <a:latin typeface="Arial" panose="020B0604020202020204" pitchFamily="34" charset="0"/>
              </a:rPr>
              <a:t>生产理论</a:t>
            </a:r>
          </a:p>
        </p:txBody>
      </p:sp>
      <p:sp>
        <p:nvSpPr>
          <p:cNvPr id="342022" name="Text Box 6">
            <a:extLst>
              <a:ext uri="{FF2B5EF4-FFF2-40B4-BE49-F238E27FC236}">
                <a16:creationId xmlns:a16="http://schemas.microsoft.com/office/drawing/2014/main" id="{4A1DE215-4079-413F-83DF-64C18077E901}"/>
              </a:ext>
            </a:extLst>
          </p:cNvPr>
          <p:cNvSpPr txBox="1">
            <a:spLocks noChangeArrowheads="1"/>
          </p:cNvSpPr>
          <p:nvPr/>
        </p:nvSpPr>
        <p:spPr bwMode="auto">
          <a:xfrm>
            <a:off x="6156325" y="2349500"/>
            <a:ext cx="1295400" cy="376238"/>
          </a:xfrm>
          <a:prstGeom prst="rect">
            <a:avLst/>
          </a:prstGeom>
          <a:solidFill>
            <a:srgbClr val="00FF00"/>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kumimoji="0" lang="zh-CN" altLang="en-US" sz="1800" b="1">
                <a:solidFill>
                  <a:srgbClr val="000066"/>
                </a:solidFill>
                <a:latin typeface="Arial" panose="020B0604020202020204" pitchFamily="34" charset="0"/>
              </a:rPr>
              <a:t>成本理论</a:t>
            </a:r>
          </a:p>
        </p:txBody>
      </p:sp>
      <p:sp>
        <p:nvSpPr>
          <p:cNvPr id="342023" name="Text Box 7">
            <a:extLst>
              <a:ext uri="{FF2B5EF4-FFF2-40B4-BE49-F238E27FC236}">
                <a16:creationId xmlns:a16="http://schemas.microsoft.com/office/drawing/2014/main" id="{11202259-B390-43AA-A09D-B02193B16AB9}"/>
              </a:ext>
            </a:extLst>
          </p:cNvPr>
          <p:cNvSpPr txBox="1">
            <a:spLocks noChangeArrowheads="1"/>
          </p:cNvSpPr>
          <p:nvPr/>
        </p:nvSpPr>
        <p:spPr bwMode="auto">
          <a:xfrm>
            <a:off x="3203575" y="2924175"/>
            <a:ext cx="2492375" cy="376238"/>
          </a:xfrm>
          <a:prstGeom prst="rect">
            <a:avLst/>
          </a:prstGeom>
          <a:solidFill>
            <a:srgbClr val="00FF00"/>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kumimoji="0" lang="zh-CN" altLang="en-US" sz="1800" b="1">
                <a:solidFill>
                  <a:srgbClr val="000066"/>
                </a:solidFill>
                <a:latin typeface="Arial" panose="020B0604020202020204" pitchFamily="34" charset="0"/>
              </a:rPr>
              <a:t>产品市场理论（交换）</a:t>
            </a:r>
          </a:p>
        </p:txBody>
      </p:sp>
      <p:sp>
        <p:nvSpPr>
          <p:cNvPr id="342024" name="Text Box 8">
            <a:extLst>
              <a:ext uri="{FF2B5EF4-FFF2-40B4-BE49-F238E27FC236}">
                <a16:creationId xmlns:a16="http://schemas.microsoft.com/office/drawing/2014/main" id="{75296CB1-1CC7-474A-8C1E-5DDF452C12C2}"/>
              </a:ext>
            </a:extLst>
          </p:cNvPr>
          <p:cNvSpPr txBox="1">
            <a:spLocks noChangeArrowheads="1"/>
          </p:cNvSpPr>
          <p:nvPr/>
        </p:nvSpPr>
        <p:spPr bwMode="auto">
          <a:xfrm>
            <a:off x="1619250" y="2060575"/>
            <a:ext cx="2492375" cy="376238"/>
          </a:xfrm>
          <a:prstGeom prst="rect">
            <a:avLst/>
          </a:prstGeom>
          <a:solidFill>
            <a:srgbClr val="00FF00"/>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kumimoji="0" lang="zh-CN" altLang="en-US" sz="1800" b="1">
                <a:solidFill>
                  <a:srgbClr val="000066"/>
                </a:solidFill>
                <a:latin typeface="Arial" panose="020B0604020202020204" pitchFamily="34" charset="0"/>
              </a:rPr>
              <a:t>消费者理论（效用论）</a:t>
            </a:r>
          </a:p>
        </p:txBody>
      </p:sp>
      <p:sp>
        <p:nvSpPr>
          <p:cNvPr id="342025" name="Text Box 9">
            <a:extLst>
              <a:ext uri="{FF2B5EF4-FFF2-40B4-BE49-F238E27FC236}">
                <a16:creationId xmlns:a16="http://schemas.microsoft.com/office/drawing/2014/main" id="{BAA5FC64-43A9-4E6D-A6BD-3559CD7236B4}"/>
              </a:ext>
            </a:extLst>
          </p:cNvPr>
          <p:cNvSpPr txBox="1">
            <a:spLocks noChangeArrowheads="1"/>
          </p:cNvSpPr>
          <p:nvPr/>
        </p:nvSpPr>
        <p:spPr bwMode="auto">
          <a:xfrm>
            <a:off x="4643438" y="3789363"/>
            <a:ext cx="1944687" cy="376237"/>
          </a:xfrm>
          <a:prstGeom prst="rect">
            <a:avLst/>
          </a:prstGeom>
          <a:solidFill>
            <a:srgbClr val="00FF00"/>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kumimoji="0" lang="zh-CN" altLang="en-US" sz="1800" b="1">
                <a:solidFill>
                  <a:srgbClr val="000066"/>
                </a:solidFill>
                <a:latin typeface="Arial" panose="020B0604020202020204" pitchFamily="34" charset="0"/>
              </a:rPr>
              <a:t>不完全竞争市场</a:t>
            </a:r>
          </a:p>
        </p:txBody>
      </p:sp>
      <p:sp>
        <p:nvSpPr>
          <p:cNvPr id="342026" name="Text Box 10">
            <a:extLst>
              <a:ext uri="{FF2B5EF4-FFF2-40B4-BE49-F238E27FC236}">
                <a16:creationId xmlns:a16="http://schemas.microsoft.com/office/drawing/2014/main" id="{9C2DD622-CA58-461F-A9EC-B8B29BD8D538}"/>
              </a:ext>
            </a:extLst>
          </p:cNvPr>
          <p:cNvSpPr txBox="1">
            <a:spLocks noChangeArrowheads="1"/>
          </p:cNvSpPr>
          <p:nvPr/>
        </p:nvSpPr>
        <p:spPr bwMode="auto">
          <a:xfrm>
            <a:off x="2555875" y="3789363"/>
            <a:ext cx="1728788" cy="376237"/>
          </a:xfrm>
          <a:prstGeom prst="rect">
            <a:avLst/>
          </a:prstGeom>
          <a:solidFill>
            <a:srgbClr val="00FF00"/>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kumimoji="0" lang="zh-CN" altLang="en-US" sz="1800" b="1">
                <a:solidFill>
                  <a:srgbClr val="000066"/>
                </a:solidFill>
                <a:latin typeface="Arial" panose="020B0604020202020204" pitchFamily="34" charset="0"/>
              </a:rPr>
              <a:t>完全竞争市场</a:t>
            </a:r>
          </a:p>
        </p:txBody>
      </p:sp>
      <p:sp>
        <p:nvSpPr>
          <p:cNvPr id="342027" name="Text Box 11">
            <a:extLst>
              <a:ext uri="{FF2B5EF4-FFF2-40B4-BE49-F238E27FC236}">
                <a16:creationId xmlns:a16="http://schemas.microsoft.com/office/drawing/2014/main" id="{624C43A7-0122-41CB-8ED1-F4428C2A3E52}"/>
              </a:ext>
            </a:extLst>
          </p:cNvPr>
          <p:cNvSpPr txBox="1">
            <a:spLocks noChangeArrowheads="1"/>
          </p:cNvSpPr>
          <p:nvPr/>
        </p:nvSpPr>
        <p:spPr bwMode="auto">
          <a:xfrm>
            <a:off x="3203575" y="4508500"/>
            <a:ext cx="2492375" cy="376238"/>
          </a:xfrm>
          <a:prstGeom prst="rect">
            <a:avLst/>
          </a:prstGeom>
          <a:solidFill>
            <a:srgbClr val="00FF00"/>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kumimoji="0" lang="zh-CN" altLang="en-US" sz="1800" b="1">
                <a:solidFill>
                  <a:srgbClr val="000066"/>
                </a:solidFill>
                <a:latin typeface="Arial" panose="020B0604020202020204" pitchFamily="34" charset="0"/>
              </a:rPr>
              <a:t>要素市场理论（分配）</a:t>
            </a:r>
          </a:p>
        </p:txBody>
      </p:sp>
      <p:sp>
        <p:nvSpPr>
          <p:cNvPr id="342028" name="Text Box 12">
            <a:extLst>
              <a:ext uri="{FF2B5EF4-FFF2-40B4-BE49-F238E27FC236}">
                <a16:creationId xmlns:a16="http://schemas.microsoft.com/office/drawing/2014/main" id="{72B711A8-3A82-4526-B7A1-CE82ACBFEF73}"/>
              </a:ext>
            </a:extLst>
          </p:cNvPr>
          <p:cNvSpPr txBox="1">
            <a:spLocks noChangeArrowheads="1"/>
          </p:cNvSpPr>
          <p:nvPr/>
        </p:nvSpPr>
        <p:spPr bwMode="auto">
          <a:xfrm>
            <a:off x="3132138" y="5229225"/>
            <a:ext cx="1295400" cy="376238"/>
          </a:xfrm>
          <a:prstGeom prst="rect">
            <a:avLst/>
          </a:prstGeom>
          <a:solidFill>
            <a:srgbClr val="00FF00"/>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kumimoji="0" lang="zh-CN" altLang="en-US" sz="1800" b="1">
                <a:solidFill>
                  <a:srgbClr val="000066"/>
                </a:solidFill>
                <a:latin typeface="Arial" panose="020B0604020202020204" pitchFamily="34" charset="0"/>
              </a:rPr>
              <a:t>需求方面</a:t>
            </a:r>
          </a:p>
        </p:txBody>
      </p:sp>
      <p:sp>
        <p:nvSpPr>
          <p:cNvPr id="342029" name="Text Box 13">
            <a:extLst>
              <a:ext uri="{FF2B5EF4-FFF2-40B4-BE49-F238E27FC236}">
                <a16:creationId xmlns:a16="http://schemas.microsoft.com/office/drawing/2014/main" id="{28413B99-6C30-4C46-95BA-C87DD757841F}"/>
              </a:ext>
            </a:extLst>
          </p:cNvPr>
          <p:cNvSpPr txBox="1">
            <a:spLocks noChangeArrowheads="1"/>
          </p:cNvSpPr>
          <p:nvPr/>
        </p:nvSpPr>
        <p:spPr bwMode="auto">
          <a:xfrm>
            <a:off x="4716463" y="5229225"/>
            <a:ext cx="1295400" cy="376238"/>
          </a:xfrm>
          <a:prstGeom prst="rect">
            <a:avLst/>
          </a:prstGeom>
          <a:solidFill>
            <a:srgbClr val="00FF00"/>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kumimoji="0" lang="zh-CN" altLang="en-US" sz="1800" b="1">
                <a:solidFill>
                  <a:srgbClr val="000066"/>
                </a:solidFill>
                <a:latin typeface="Arial" panose="020B0604020202020204" pitchFamily="34" charset="0"/>
              </a:rPr>
              <a:t>供给方面</a:t>
            </a:r>
          </a:p>
        </p:txBody>
      </p:sp>
      <p:sp>
        <p:nvSpPr>
          <p:cNvPr id="342030" name="Text Box 14">
            <a:extLst>
              <a:ext uri="{FF2B5EF4-FFF2-40B4-BE49-F238E27FC236}">
                <a16:creationId xmlns:a16="http://schemas.microsoft.com/office/drawing/2014/main" id="{2997F735-18A2-454D-9249-5AB159DCC1E9}"/>
              </a:ext>
            </a:extLst>
          </p:cNvPr>
          <p:cNvSpPr txBox="1">
            <a:spLocks noChangeArrowheads="1"/>
          </p:cNvSpPr>
          <p:nvPr/>
        </p:nvSpPr>
        <p:spPr bwMode="auto">
          <a:xfrm>
            <a:off x="1619250" y="2997200"/>
            <a:ext cx="465138" cy="1598613"/>
          </a:xfrm>
          <a:prstGeom prst="rect">
            <a:avLst/>
          </a:prstGeom>
          <a:solidFill>
            <a:srgbClr val="00FF00"/>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90000" tIns="46800" rIns="90000" bIns="4680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kumimoji="0" lang="zh-CN" altLang="en-US" sz="1800" b="1">
                <a:solidFill>
                  <a:srgbClr val="000066"/>
                </a:solidFill>
                <a:latin typeface="Arial" panose="020B0604020202020204" pitchFamily="34" charset="0"/>
              </a:rPr>
              <a:t>一般均衡理论</a:t>
            </a:r>
          </a:p>
        </p:txBody>
      </p:sp>
      <p:sp>
        <p:nvSpPr>
          <p:cNvPr id="342031" name="Text Box 15">
            <a:extLst>
              <a:ext uri="{FF2B5EF4-FFF2-40B4-BE49-F238E27FC236}">
                <a16:creationId xmlns:a16="http://schemas.microsoft.com/office/drawing/2014/main" id="{C764D0AA-A572-447A-A07A-72E08D14FD6E}"/>
              </a:ext>
            </a:extLst>
          </p:cNvPr>
          <p:cNvSpPr txBox="1">
            <a:spLocks noChangeArrowheads="1"/>
          </p:cNvSpPr>
          <p:nvPr/>
        </p:nvSpPr>
        <p:spPr bwMode="auto">
          <a:xfrm>
            <a:off x="1619250" y="5084763"/>
            <a:ext cx="465138" cy="1368425"/>
          </a:xfrm>
          <a:prstGeom prst="rect">
            <a:avLst/>
          </a:prstGeom>
          <a:solidFill>
            <a:srgbClr val="00FF00"/>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90000" tIns="46800" rIns="90000" bIns="4680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kumimoji="0" lang="zh-CN" altLang="en-US" sz="1800" b="1">
                <a:solidFill>
                  <a:srgbClr val="000066"/>
                </a:solidFill>
                <a:latin typeface="Arial" panose="020B0604020202020204" pitchFamily="34" charset="0"/>
              </a:rPr>
              <a:t>福利经济学</a:t>
            </a:r>
          </a:p>
        </p:txBody>
      </p:sp>
      <p:sp>
        <p:nvSpPr>
          <p:cNvPr id="342032" name="Text Box 16">
            <a:extLst>
              <a:ext uri="{FF2B5EF4-FFF2-40B4-BE49-F238E27FC236}">
                <a16:creationId xmlns:a16="http://schemas.microsoft.com/office/drawing/2014/main" id="{803F15EE-0C7C-4618-B65D-EEA7F2A799DB}"/>
              </a:ext>
            </a:extLst>
          </p:cNvPr>
          <p:cNvSpPr txBox="1">
            <a:spLocks noChangeArrowheads="1"/>
          </p:cNvSpPr>
          <p:nvPr/>
        </p:nvSpPr>
        <p:spPr bwMode="auto">
          <a:xfrm>
            <a:off x="3779838" y="5876925"/>
            <a:ext cx="2881312" cy="376238"/>
          </a:xfrm>
          <a:prstGeom prst="rect">
            <a:avLst/>
          </a:prstGeom>
          <a:solidFill>
            <a:srgbClr val="00FF00"/>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kumimoji="0" lang="zh-CN" altLang="en-US" sz="1800" b="1">
                <a:solidFill>
                  <a:srgbClr val="000066"/>
                </a:solidFill>
                <a:latin typeface="Arial" panose="020B0604020202020204" pitchFamily="34" charset="0"/>
              </a:rPr>
              <a:t>市场失灵和微观经济政策</a:t>
            </a:r>
          </a:p>
        </p:txBody>
      </p:sp>
      <p:sp>
        <p:nvSpPr>
          <p:cNvPr id="342033" name="Line 17">
            <a:extLst>
              <a:ext uri="{FF2B5EF4-FFF2-40B4-BE49-F238E27FC236}">
                <a16:creationId xmlns:a16="http://schemas.microsoft.com/office/drawing/2014/main" id="{65E8CCD5-61E7-4E54-9701-29925F159AF9}"/>
              </a:ext>
            </a:extLst>
          </p:cNvPr>
          <p:cNvSpPr>
            <a:spLocks noChangeShapeType="1"/>
          </p:cNvSpPr>
          <p:nvPr/>
        </p:nvSpPr>
        <p:spPr bwMode="auto">
          <a:xfrm>
            <a:off x="4354513" y="1698625"/>
            <a:ext cx="0" cy="73025"/>
          </a:xfrm>
          <a:prstGeom prst="line">
            <a:avLst/>
          </a:prstGeom>
          <a:noFill/>
          <a:ln w="508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342034" name="Line 18">
            <a:extLst>
              <a:ext uri="{FF2B5EF4-FFF2-40B4-BE49-F238E27FC236}">
                <a16:creationId xmlns:a16="http://schemas.microsoft.com/office/drawing/2014/main" id="{F55FF6E8-77C0-4F77-85B8-C7C36440E359}"/>
              </a:ext>
            </a:extLst>
          </p:cNvPr>
          <p:cNvSpPr>
            <a:spLocks noChangeShapeType="1"/>
          </p:cNvSpPr>
          <p:nvPr/>
        </p:nvSpPr>
        <p:spPr bwMode="auto">
          <a:xfrm>
            <a:off x="2843213" y="1773238"/>
            <a:ext cx="2233612" cy="0"/>
          </a:xfrm>
          <a:prstGeom prst="line">
            <a:avLst/>
          </a:prstGeom>
          <a:noFill/>
          <a:ln w="508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342035" name="Line 19">
            <a:extLst>
              <a:ext uri="{FF2B5EF4-FFF2-40B4-BE49-F238E27FC236}">
                <a16:creationId xmlns:a16="http://schemas.microsoft.com/office/drawing/2014/main" id="{624F0190-3264-490E-88D6-A0CA2385DA6A}"/>
              </a:ext>
            </a:extLst>
          </p:cNvPr>
          <p:cNvSpPr>
            <a:spLocks noChangeShapeType="1"/>
          </p:cNvSpPr>
          <p:nvPr/>
        </p:nvSpPr>
        <p:spPr bwMode="auto">
          <a:xfrm>
            <a:off x="2843213" y="1773238"/>
            <a:ext cx="0" cy="287337"/>
          </a:xfrm>
          <a:prstGeom prst="line">
            <a:avLst/>
          </a:prstGeom>
          <a:noFill/>
          <a:ln w="5080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342036" name="Line 20">
            <a:extLst>
              <a:ext uri="{FF2B5EF4-FFF2-40B4-BE49-F238E27FC236}">
                <a16:creationId xmlns:a16="http://schemas.microsoft.com/office/drawing/2014/main" id="{E36D03D0-2449-4193-A7A0-FC12189AD4B9}"/>
              </a:ext>
            </a:extLst>
          </p:cNvPr>
          <p:cNvSpPr>
            <a:spLocks noChangeShapeType="1"/>
          </p:cNvSpPr>
          <p:nvPr/>
        </p:nvSpPr>
        <p:spPr bwMode="auto">
          <a:xfrm>
            <a:off x="5076825" y="1773238"/>
            <a:ext cx="0" cy="287337"/>
          </a:xfrm>
          <a:prstGeom prst="line">
            <a:avLst/>
          </a:prstGeom>
          <a:noFill/>
          <a:ln w="5080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342037" name="Line 21">
            <a:extLst>
              <a:ext uri="{FF2B5EF4-FFF2-40B4-BE49-F238E27FC236}">
                <a16:creationId xmlns:a16="http://schemas.microsoft.com/office/drawing/2014/main" id="{67B4B0C8-47F8-407A-AB53-6F9C80D547A6}"/>
              </a:ext>
            </a:extLst>
          </p:cNvPr>
          <p:cNvSpPr>
            <a:spLocks noChangeShapeType="1"/>
          </p:cNvSpPr>
          <p:nvPr/>
        </p:nvSpPr>
        <p:spPr bwMode="auto">
          <a:xfrm>
            <a:off x="2843213" y="2636838"/>
            <a:ext cx="2233612" cy="0"/>
          </a:xfrm>
          <a:prstGeom prst="line">
            <a:avLst/>
          </a:prstGeom>
          <a:noFill/>
          <a:ln w="508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342038" name="Line 22">
            <a:extLst>
              <a:ext uri="{FF2B5EF4-FFF2-40B4-BE49-F238E27FC236}">
                <a16:creationId xmlns:a16="http://schemas.microsoft.com/office/drawing/2014/main" id="{E96C4D5F-740F-4305-A68D-175E681B14BD}"/>
              </a:ext>
            </a:extLst>
          </p:cNvPr>
          <p:cNvSpPr>
            <a:spLocks noChangeShapeType="1"/>
          </p:cNvSpPr>
          <p:nvPr/>
        </p:nvSpPr>
        <p:spPr bwMode="auto">
          <a:xfrm>
            <a:off x="2843213" y="2420938"/>
            <a:ext cx="0" cy="215900"/>
          </a:xfrm>
          <a:prstGeom prst="line">
            <a:avLst/>
          </a:prstGeom>
          <a:noFill/>
          <a:ln w="508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342039" name="Line 23">
            <a:extLst>
              <a:ext uri="{FF2B5EF4-FFF2-40B4-BE49-F238E27FC236}">
                <a16:creationId xmlns:a16="http://schemas.microsoft.com/office/drawing/2014/main" id="{29CAEEA0-A038-4496-801A-719B04A47237}"/>
              </a:ext>
            </a:extLst>
          </p:cNvPr>
          <p:cNvSpPr>
            <a:spLocks noChangeShapeType="1"/>
          </p:cNvSpPr>
          <p:nvPr/>
        </p:nvSpPr>
        <p:spPr bwMode="auto">
          <a:xfrm>
            <a:off x="5076825" y="2420938"/>
            <a:ext cx="0" cy="215900"/>
          </a:xfrm>
          <a:prstGeom prst="line">
            <a:avLst/>
          </a:prstGeom>
          <a:noFill/>
          <a:ln w="508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342040" name="Line 24">
            <a:extLst>
              <a:ext uri="{FF2B5EF4-FFF2-40B4-BE49-F238E27FC236}">
                <a16:creationId xmlns:a16="http://schemas.microsoft.com/office/drawing/2014/main" id="{2172E144-4A39-4C9C-95FB-1D674623A310}"/>
              </a:ext>
            </a:extLst>
          </p:cNvPr>
          <p:cNvSpPr>
            <a:spLocks noChangeShapeType="1"/>
          </p:cNvSpPr>
          <p:nvPr/>
        </p:nvSpPr>
        <p:spPr bwMode="auto">
          <a:xfrm>
            <a:off x="4356100" y="2636838"/>
            <a:ext cx="0" cy="287337"/>
          </a:xfrm>
          <a:prstGeom prst="line">
            <a:avLst/>
          </a:prstGeom>
          <a:noFill/>
          <a:ln w="5080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342041" name="Line 25">
            <a:extLst>
              <a:ext uri="{FF2B5EF4-FFF2-40B4-BE49-F238E27FC236}">
                <a16:creationId xmlns:a16="http://schemas.microsoft.com/office/drawing/2014/main" id="{7E864574-8761-4B0F-840C-B2DEABACFEA3}"/>
              </a:ext>
            </a:extLst>
          </p:cNvPr>
          <p:cNvSpPr>
            <a:spLocks noChangeShapeType="1"/>
          </p:cNvSpPr>
          <p:nvPr/>
        </p:nvSpPr>
        <p:spPr bwMode="auto">
          <a:xfrm>
            <a:off x="5940425" y="1844675"/>
            <a:ext cx="0" cy="720725"/>
          </a:xfrm>
          <a:prstGeom prst="line">
            <a:avLst/>
          </a:prstGeom>
          <a:noFill/>
          <a:ln w="508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342042" name="Line 26">
            <a:extLst>
              <a:ext uri="{FF2B5EF4-FFF2-40B4-BE49-F238E27FC236}">
                <a16:creationId xmlns:a16="http://schemas.microsoft.com/office/drawing/2014/main" id="{27319F6E-DA1E-491A-94FF-338F9F778AFD}"/>
              </a:ext>
            </a:extLst>
          </p:cNvPr>
          <p:cNvSpPr>
            <a:spLocks noChangeShapeType="1"/>
          </p:cNvSpPr>
          <p:nvPr/>
        </p:nvSpPr>
        <p:spPr bwMode="auto">
          <a:xfrm>
            <a:off x="5940425" y="1844675"/>
            <a:ext cx="215900" cy="0"/>
          </a:xfrm>
          <a:prstGeom prst="line">
            <a:avLst/>
          </a:prstGeom>
          <a:noFill/>
          <a:ln w="5080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342043" name="Line 27">
            <a:extLst>
              <a:ext uri="{FF2B5EF4-FFF2-40B4-BE49-F238E27FC236}">
                <a16:creationId xmlns:a16="http://schemas.microsoft.com/office/drawing/2014/main" id="{F08921EB-A3E3-4546-A306-DC145947C494}"/>
              </a:ext>
            </a:extLst>
          </p:cNvPr>
          <p:cNvSpPr>
            <a:spLocks noChangeShapeType="1"/>
          </p:cNvSpPr>
          <p:nvPr/>
        </p:nvSpPr>
        <p:spPr bwMode="auto">
          <a:xfrm>
            <a:off x="5940425" y="2565400"/>
            <a:ext cx="215900" cy="0"/>
          </a:xfrm>
          <a:prstGeom prst="line">
            <a:avLst/>
          </a:prstGeom>
          <a:noFill/>
          <a:ln w="5080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342044" name="Line 28">
            <a:extLst>
              <a:ext uri="{FF2B5EF4-FFF2-40B4-BE49-F238E27FC236}">
                <a16:creationId xmlns:a16="http://schemas.microsoft.com/office/drawing/2014/main" id="{ED878366-4AC5-4C3B-A99E-1F3C8D754B87}"/>
              </a:ext>
            </a:extLst>
          </p:cNvPr>
          <p:cNvSpPr>
            <a:spLocks noChangeShapeType="1"/>
          </p:cNvSpPr>
          <p:nvPr/>
        </p:nvSpPr>
        <p:spPr bwMode="auto">
          <a:xfrm>
            <a:off x="5651500" y="2205038"/>
            <a:ext cx="288925" cy="0"/>
          </a:xfrm>
          <a:prstGeom prst="line">
            <a:avLst/>
          </a:prstGeom>
          <a:noFill/>
          <a:ln w="508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342045" name="Line 29">
            <a:extLst>
              <a:ext uri="{FF2B5EF4-FFF2-40B4-BE49-F238E27FC236}">
                <a16:creationId xmlns:a16="http://schemas.microsoft.com/office/drawing/2014/main" id="{51593B6F-B6D0-4158-B38C-B4402B95E925}"/>
              </a:ext>
            </a:extLst>
          </p:cNvPr>
          <p:cNvSpPr>
            <a:spLocks noChangeShapeType="1"/>
          </p:cNvSpPr>
          <p:nvPr/>
        </p:nvSpPr>
        <p:spPr bwMode="auto">
          <a:xfrm>
            <a:off x="3348038" y="3500438"/>
            <a:ext cx="2232025" cy="0"/>
          </a:xfrm>
          <a:prstGeom prst="line">
            <a:avLst/>
          </a:prstGeom>
          <a:noFill/>
          <a:ln w="508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342046" name="Line 30">
            <a:extLst>
              <a:ext uri="{FF2B5EF4-FFF2-40B4-BE49-F238E27FC236}">
                <a16:creationId xmlns:a16="http://schemas.microsoft.com/office/drawing/2014/main" id="{7A59F7D7-B878-4DC4-A546-24931277005B}"/>
              </a:ext>
            </a:extLst>
          </p:cNvPr>
          <p:cNvSpPr>
            <a:spLocks noChangeShapeType="1"/>
          </p:cNvSpPr>
          <p:nvPr/>
        </p:nvSpPr>
        <p:spPr bwMode="auto">
          <a:xfrm>
            <a:off x="4356100" y="3284538"/>
            <a:ext cx="0" cy="215900"/>
          </a:xfrm>
          <a:prstGeom prst="line">
            <a:avLst/>
          </a:prstGeom>
          <a:noFill/>
          <a:ln w="508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342047" name="Line 31">
            <a:extLst>
              <a:ext uri="{FF2B5EF4-FFF2-40B4-BE49-F238E27FC236}">
                <a16:creationId xmlns:a16="http://schemas.microsoft.com/office/drawing/2014/main" id="{CEDC8B6A-2C3E-492F-8B0B-6798BD0960F8}"/>
              </a:ext>
            </a:extLst>
          </p:cNvPr>
          <p:cNvSpPr>
            <a:spLocks noChangeShapeType="1"/>
          </p:cNvSpPr>
          <p:nvPr/>
        </p:nvSpPr>
        <p:spPr bwMode="auto">
          <a:xfrm>
            <a:off x="3348038" y="3500438"/>
            <a:ext cx="0" cy="288925"/>
          </a:xfrm>
          <a:prstGeom prst="line">
            <a:avLst/>
          </a:prstGeom>
          <a:noFill/>
          <a:ln w="5080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342048" name="Line 32">
            <a:extLst>
              <a:ext uri="{FF2B5EF4-FFF2-40B4-BE49-F238E27FC236}">
                <a16:creationId xmlns:a16="http://schemas.microsoft.com/office/drawing/2014/main" id="{14D2FC7D-73C3-4CAF-ACEF-F0A02DDDD9F4}"/>
              </a:ext>
            </a:extLst>
          </p:cNvPr>
          <p:cNvSpPr>
            <a:spLocks noChangeShapeType="1"/>
          </p:cNvSpPr>
          <p:nvPr/>
        </p:nvSpPr>
        <p:spPr bwMode="auto">
          <a:xfrm>
            <a:off x="5580063" y="3500438"/>
            <a:ext cx="0" cy="288925"/>
          </a:xfrm>
          <a:prstGeom prst="line">
            <a:avLst/>
          </a:prstGeom>
          <a:noFill/>
          <a:ln w="5080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342049" name="Line 33">
            <a:extLst>
              <a:ext uri="{FF2B5EF4-FFF2-40B4-BE49-F238E27FC236}">
                <a16:creationId xmlns:a16="http://schemas.microsoft.com/office/drawing/2014/main" id="{48506E8F-2096-4237-9DEA-2FEEA8B0467B}"/>
              </a:ext>
            </a:extLst>
          </p:cNvPr>
          <p:cNvSpPr>
            <a:spLocks noChangeShapeType="1"/>
          </p:cNvSpPr>
          <p:nvPr/>
        </p:nvSpPr>
        <p:spPr bwMode="auto">
          <a:xfrm>
            <a:off x="2411413" y="3068638"/>
            <a:ext cx="0" cy="1512887"/>
          </a:xfrm>
          <a:prstGeom prst="line">
            <a:avLst/>
          </a:prstGeom>
          <a:noFill/>
          <a:ln w="508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342050" name="Line 34">
            <a:extLst>
              <a:ext uri="{FF2B5EF4-FFF2-40B4-BE49-F238E27FC236}">
                <a16:creationId xmlns:a16="http://schemas.microsoft.com/office/drawing/2014/main" id="{9A95F2E1-0628-4206-87E1-1C17A8C08E70}"/>
              </a:ext>
            </a:extLst>
          </p:cNvPr>
          <p:cNvSpPr>
            <a:spLocks noChangeShapeType="1"/>
          </p:cNvSpPr>
          <p:nvPr/>
        </p:nvSpPr>
        <p:spPr bwMode="auto">
          <a:xfrm>
            <a:off x="2411413" y="3068638"/>
            <a:ext cx="792162" cy="0"/>
          </a:xfrm>
          <a:prstGeom prst="line">
            <a:avLst/>
          </a:prstGeom>
          <a:noFill/>
          <a:ln w="508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342051" name="Line 35">
            <a:extLst>
              <a:ext uri="{FF2B5EF4-FFF2-40B4-BE49-F238E27FC236}">
                <a16:creationId xmlns:a16="http://schemas.microsoft.com/office/drawing/2014/main" id="{840D2A73-29DE-42CD-B472-D8349CDAE9CD}"/>
              </a:ext>
            </a:extLst>
          </p:cNvPr>
          <p:cNvSpPr>
            <a:spLocks noChangeShapeType="1"/>
          </p:cNvSpPr>
          <p:nvPr/>
        </p:nvSpPr>
        <p:spPr bwMode="auto">
          <a:xfrm>
            <a:off x="2411413" y="4581525"/>
            <a:ext cx="792162" cy="0"/>
          </a:xfrm>
          <a:prstGeom prst="line">
            <a:avLst/>
          </a:prstGeom>
          <a:noFill/>
          <a:ln w="508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342052" name="Line 36">
            <a:extLst>
              <a:ext uri="{FF2B5EF4-FFF2-40B4-BE49-F238E27FC236}">
                <a16:creationId xmlns:a16="http://schemas.microsoft.com/office/drawing/2014/main" id="{B2FDF96A-2F25-4453-A25D-219B392C30FD}"/>
              </a:ext>
            </a:extLst>
          </p:cNvPr>
          <p:cNvSpPr>
            <a:spLocks noChangeShapeType="1"/>
          </p:cNvSpPr>
          <p:nvPr/>
        </p:nvSpPr>
        <p:spPr bwMode="auto">
          <a:xfrm flipH="1">
            <a:off x="2124075" y="3789363"/>
            <a:ext cx="287338" cy="0"/>
          </a:xfrm>
          <a:prstGeom prst="line">
            <a:avLst/>
          </a:prstGeom>
          <a:noFill/>
          <a:ln w="5080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342053" name="Line 37">
            <a:extLst>
              <a:ext uri="{FF2B5EF4-FFF2-40B4-BE49-F238E27FC236}">
                <a16:creationId xmlns:a16="http://schemas.microsoft.com/office/drawing/2014/main" id="{22C85614-FCBC-4E80-889A-62242DBB2011}"/>
              </a:ext>
            </a:extLst>
          </p:cNvPr>
          <p:cNvSpPr>
            <a:spLocks noChangeShapeType="1"/>
          </p:cNvSpPr>
          <p:nvPr/>
        </p:nvSpPr>
        <p:spPr bwMode="auto">
          <a:xfrm>
            <a:off x="3635375" y="5013325"/>
            <a:ext cx="1657350" cy="0"/>
          </a:xfrm>
          <a:prstGeom prst="line">
            <a:avLst/>
          </a:prstGeom>
          <a:noFill/>
          <a:ln w="508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342054" name="Line 38">
            <a:extLst>
              <a:ext uri="{FF2B5EF4-FFF2-40B4-BE49-F238E27FC236}">
                <a16:creationId xmlns:a16="http://schemas.microsoft.com/office/drawing/2014/main" id="{41FC8032-24C9-44A9-966B-AF99294C4207}"/>
              </a:ext>
            </a:extLst>
          </p:cNvPr>
          <p:cNvSpPr>
            <a:spLocks noChangeShapeType="1"/>
          </p:cNvSpPr>
          <p:nvPr/>
        </p:nvSpPr>
        <p:spPr bwMode="auto">
          <a:xfrm>
            <a:off x="3635375" y="5013325"/>
            <a:ext cx="0" cy="215900"/>
          </a:xfrm>
          <a:prstGeom prst="line">
            <a:avLst/>
          </a:prstGeom>
          <a:noFill/>
          <a:ln w="5080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342055" name="Line 39">
            <a:extLst>
              <a:ext uri="{FF2B5EF4-FFF2-40B4-BE49-F238E27FC236}">
                <a16:creationId xmlns:a16="http://schemas.microsoft.com/office/drawing/2014/main" id="{0A56C3A2-D250-46C5-8F28-177CCDD001EC}"/>
              </a:ext>
            </a:extLst>
          </p:cNvPr>
          <p:cNvSpPr>
            <a:spLocks noChangeShapeType="1"/>
          </p:cNvSpPr>
          <p:nvPr/>
        </p:nvSpPr>
        <p:spPr bwMode="auto">
          <a:xfrm>
            <a:off x="5292725" y="5013325"/>
            <a:ext cx="0" cy="215900"/>
          </a:xfrm>
          <a:prstGeom prst="line">
            <a:avLst/>
          </a:prstGeom>
          <a:noFill/>
          <a:ln w="5080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342056" name="Line 40">
            <a:extLst>
              <a:ext uri="{FF2B5EF4-FFF2-40B4-BE49-F238E27FC236}">
                <a16:creationId xmlns:a16="http://schemas.microsoft.com/office/drawing/2014/main" id="{425B0C5A-DC01-492C-A71A-9DADB77E8197}"/>
              </a:ext>
            </a:extLst>
          </p:cNvPr>
          <p:cNvSpPr>
            <a:spLocks noChangeShapeType="1"/>
          </p:cNvSpPr>
          <p:nvPr/>
        </p:nvSpPr>
        <p:spPr bwMode="auto">
          <a:xfrm>
            <a:off x="4427538" y="4868863"/>
            <a:ext cx="0" cy="144462"/>
          </a:xfrm>
          <a:prstGeom prst="line">
            <a:avLst/>
          </a:prstGeom>
          <a:noFill/>
          <a:ln w="508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342057" name="Line 41">
            <a:extLst>
              <a:ext uri="{FF2B5EF4-FFF2-40B4-BE49-F238E27FC236}">
                <a16:creationId xmlns:a16="http://schemas.microsoft.com/office/drawing/2014/main" id="{61036B29-1133-40DC-8888-3A04DD27CA09}"/>
              </a:ext>
            </a:extLst>
          </p:cNvPr>
          <p:cNvSpPr>
            <a:spLocks noChangeShapeType="1"/>
          </p:cNvSpPr>
          <p:nvPr/>
        </p:nvSpPr>
        <p:spPr bwMode="auto">
          <a:xfrm>
            <a:off x="3348038" y="4365625"/>
            <a:ext cx="2303462" cy="0"/>
          </a:xfrm>
          <a:prstGeom prst="line">
            <a:avLst/>
          </a:prstGeom>
          <a:noFill/>
          <a:ln w="508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342058" name="Line 42">
            <a:extLst>
              <a:ext uri="{FF2B5EF4-FFF2-40B4-BE49-F238E27FC236}">
                <a16:creationId xmlns:a16="http://schemas.microsoft.com/office/drawing/2014/main" id="{0D563993-D7C5-444F-B6A8-1649D5019300}"/>
              </a:ext>
            </a:extLst>
          </p:cNvPr>
          <p:cNvSpPr>
            <a:spLocks noChangeShapeType="1"/>
          </p:cNvSpPr>
          <p:nvPr/>
        </p:nvSpPr>
        <p:spPr bwMode="auto">
          <a:xfrm flipV="1">
            <a:off x="4427538" y="4365625"/>
            <a:ext cx="0" cy="142875"/>
          </a:xfrm>
          <a:prstGeom prst="line">
            <a:avLst/>
          </a:prstGeom>
          <a:noFill/>
          <a:ln w="508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342059" name="Line 43">
            <a:extLst>
              <a:ext uri="{FF2B5EF4-FFF2-40B4-BE49-F238E27FC236}">
                <a16:creationId xmlns:a16="http://schemas.microsoft.com/office/drawing/2014/main" id="{B743832D-FD1D-4EFD-9E5A-8471836BDD76}"/>
              </a:ext>
            </a:extLst>
          </p:cNvPr>
          <p:cNvSpPr>
            <a:spLocks noChangeShapeType="1"/>
          </p:cNvSpPr>
          <p:nvPr/>
        </p:nvSpPr>
        <p:spPr bwMode="auto">
          <a:xfrm flipV="1">
            <a:off x="3348038" y="4149725"/>
            <a:ext cx="0" cy="215900"/>
          </a:xfrm>
          <a:prstGeom prst="line">
            <a:avLst/>
          </a:prstGeom>
          <a:noFill/>
          <a:ln w="5080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342060" name="Line 44">
            <a:extLst>
              <a:ext uri="{FF2B5EF4-FFF2-40B4-BE49-F238E27FC236}">
                <a16:creationId xmlns:a16="http://schemas.microsoft.com/office/drawing/2014/main" id="{2D40FB8C-7A1C-404E-9C5F-136E33B2FFB6}"/>
              </a:ext>
            </a:extLst>
          </p:cNvPr>
          <p:cNvSpPr>
            <a:spLocks noChangeShapeType="1"/>
          </p:cNvSpPr>
          <p:nvPr/>
        </p:nvSpPr>
        <p:spPr bwMode="auto">
          <a:xfrm flipV="1">
            <a:off x="5651500" y="4149725"/>
            <a:ext cx="0" cy="215900"/>
          </a:xfrm>
          <a:prstGeom prst="line">
            <a:avLst/>
          </a:prstGeom>
          <a:noFill/>
          <a:ln w="5080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342061" name="Line 45">
            <a:extLst>
              <a:ext uri="{FF2B5EF4-FFF2-40B4-BE49-F238E27FC236}">
                <a16:creationId xmlns:a16="http://schemas.microsoft.com/office/drawing/2014/main" id="{D93FBF76-6F45-4DC4-BD71-8D9F45AA82C1}"/>
              </a:ext>
            </a:extLst>
          </p:cNvPr>
          <p:cNvSpPr>
            <a:spLocks noChangeShapeType="1"/>
          </p:cNvSpPr>
          <p:nvPr/>
        </p:nvSpPr>
        <p:spPr bwMode="auto">
          <a:xfrm>
            <a:off x="1835150" y="4652963"/>
            <a:ext cx="0" cy="360362"/>
          </a:xfrm>
          <a:prstGeom prst="line">
            <a:avLst/>
          </a:prstGeom>
          <a:noFill/>
          <a:ln w="5080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342062" name="Line 46">
            <a:extLst>
              <a:ext uri="{FF2B5EF4-FFF2-40B4-BE49-F238E27FC236}">
                <a16:creationId xmlns:a16="http://schemas.microsoft.com/office/drawing/2014/main" id="{A332630B-C36A-40FE-8524-697AC9265903}"/>
              </a:ext>
            </a:extLst>
          </p:cNvPr>
          <p:cNvSpPr>
            <a:spLocks noChangeShapeType="1"/>
          </p:cNvSpPr>
          <p:nvPr/>
        </p:nvSpPr>
        <p:spPr bwMode="auto">
          <a:xfrm>
            <a:off x="2124075" y="6021388"/>
            <a:ext cx="1727200" cy="0"/>
          </a:xfrm>
          <a:prstGeom prst="line">
            <a:avLst/>
          </a:prstGeom>
          <a:noFill/>
          <a:ln w="5080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342063" name="Line 47">
            <a:extLst>
              <a:ext uri="{FF2B5EF4-FFF2-40B4-BE49-F238E27FC236}">
                <a16:creationId xmlns:a16="http://schemas.microsoft.com/office/drawing/2014/main" id="{6C5512CB-3F77-4F83-8AA0-89946BF11246}"/>
              </a:ext>
            </a:extLst>
          </p:cNvPr>
          <p:cNvSpPr>
            <a:spLocks noChangeShapeType="1"/>
          </p:cNvSpPr>
          <p:nvPr/>
        </p:nvSpPr>
        <p:spPr bwMode="auto">
          <a:xfrm>
            <a:off x="5651500" y="3068638"/>
            <a:ext cx="1584325" cy="0"/>
          </a:xfrm>
          <a:prstGeom prst="line">
            <a:avLst/>
          </a:prstGeom>
          <a:noFill/>
          <a:ln w="508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342064" name="Line 48">
            <a:extLst>
              <a:ext uri="{FF2B5EF4-FFF2-40B4-BE49-F238E27FC236}">
                <a16:creationId xmlns:a16="http://schemas.microsoft.com/office/drawing/2014/main" id="{BC2BB2ED-C14B-4D9F-AD5E-6142F5561A0A}"/>
              </a:ext>
            </a:extLst>
          </p:cNvPr>
          <p:cNvSpPr>
            <a:spLocks noChangeShapeType="1"/>
          </p:cNvSpPr>
          <p:nvPr/>
        </p:nvSpPr>
        <p:spPr bwMode="auto">
          <a:xfrm>
            <a:off x="7235825" y="3068638"/>
            <a:ext cx="0" cy="3097212"/>
          </a:xfrm>
          <a:prstGeom prst="line">
            <a:avLst/>
          </a:prstGeom>
          <a:noFill/>
          <a:ln w="508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342065" name="Line 49">
            <a:extLst>
              <a:ext uri="{FF2B5EF4-FFF2-40B4-BE49-F238E27FC236}">
                <a16:creationId xmlns:a16="http://schemas.microsoft.com/office/drawing/2014/main" id="{AD2B7993-74A8-4CAB-BE8E-411F5CB63A46}"/>
              </a:ext>
            </a:extLst>
          </p:cNvPr>
          <p:cNvSpPr>
            <a:spLocks noChangeShapeType="1"/>
          </p:cNvSpPr>
          <p:nvPr/>
        </p:nvSpPr>
        <p:spPr bwMode="auto">
          <a:xfrm flipH="1">
            <a:off x="6516688" y="6165850"/>
            <a:ext cx="719137" cy="0"/>
          </a:xfrm>
          <a:prstGeom prst="line">
            <a:avLst/>
          </a:prstGeom>
          <a:noFill/>
          <a:ln w="5080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342066" name="Line 50">
            <a:extLst>
              <a:ext uri="{FF2B5EF4-FFF2-40B4-BE49-F238E27FC236}">
                <a16:creationId xmlns:a16="http://schemas.microsoft.com/office/drawing/2014/main" id="{745DFCA5-5797-471B-BF98-9F8EC9A48433}"/>
              </a:ext>
            </a:extLst>
          </p:cNvPr>
          <p:cNvSpPr>
            <a:spLocks noChangeShapeType="1"/>
          </p:cNvSpPr>
          <p:nvPr/>
        </p:nvSpPr>
        <p:spPr bwMode="auto">
          <a:xfrm>
            <a:off x="5651500" y="4652963"/>
            <a:ext cx="1225550" cy="0"/>
          </a:xfrm>
          <a:prstGeom prst="line">
            <a:avLst/>
          </a:prstGeom>
          <a:noFill/>
          <a:ln w="508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342067" name="Line 51">
            <a:extLst>
              <a:ext uri="{FF2B5EF4-FFF2-40B4-BE49-F238E27FC236}">
                <a16:creationId xmlns:a16="http://schemas.microsoft.com/office/drawing/2014/main" id="{1EA66B3D-8C15-47C5-9EBE-E65D40C86FF5}"/>
              </a:ext>
            </a:extLst>
          </p:cNvPr>
          <p:cNvSpPr>
            <a:spLocks noChangeShapeType="1"/>
          </p:cNvSpPr>
          <p:nvPr/>
        </p:nvSpPr>
        <p:spPr bwMode="auto">
          <a:xfrm>
            <a:off x="6877050" y="4652963"/>
            <a:ext cx="0" cy="1368425"/>
          </a:xfrm>
          <a:prstGeom prst="line">
            <a:avLst/>
          </a:prstGeom>
          <a:noFill/>
          <a:ln w="508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342068" name="Line 52">
            <a:extLst>
              <a:ext uri="{FF2B5EF4-FFF2-40B4-BE49-F238E27FC236}">
                <a16:creationId xmlns:a16="http://schemas.microsoft.com/office/drawing/2014/main" id="{A0E4E342-4060-4725-A25A-F8E42F90365B}"/>
              </a:ext>
            </a:extLst>
          </p:cNvPr>
          <p:cNvSpPr>
            <a:spLocks noChangeShapeType="1"/>
          </p:cNvSpPr>
          <p:nvPr/>
        </p:nvSpPr>
        <p:spPr bwMode="auto">
          <a:xfrm flipH="1">
            <a:off x="6516688" y="6021388"/>
            <a:ext cx="360362" cy="0"/>
          </a:xfrm>
          <a:prstGeom prst="line">
            <a:avLst/>
          </a:prstGeom>
          <a:noFill/>
          <a:ln w="5080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42019"/>
                                        </p:tgtEl>
                                        <p:attrNameLst>
                                          <p:attrName>style.visibility</p:attrName>
                                        </p:attrNameLst>
                                      </p:cBhvr>
                                      <p:to>
                                        <p:strVal val="visible"/>
                                      </p:to>
                                    </p:set>
                                    <p:animEffect transition="in" filter="blinds(horizontal)">
                                      <p:cBhvr>
                                        <p:cTn id="7" dur="500"/>
                                        <p:tgtEl>
                                          <p:spTgt spid="34201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342033"/>
                                        </p:tgtEl>
                                        <p:attrNameLst>
                                          <p:attrName>style.visibility</p:attrName>
                                        </p:attrNameLst>
                                      </p:cBhvr>
                                      <p:to>
                                        <p:strVal val="visible"/>
                                      </p:to>
                                    </p:set>
                                    <p:animEffect transition="in" filter="blinds(horizontal)">
                                      <p:cBhvr>
                                        <p:cTn id="12" dur="500"/>
                                        <p:tgtEl>
                                          <p:spTgt spid="342033"/>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342034"/>
                                        </p:tgtEl>
                                        <p:attrNameLst>
                                          <p:attrName>style.visibility</p:attrName>
                                        </p:attrNameLst>
                                      </p:cBhvr>
                                      <p:to>
                                        <p:strVal val="visible"/>
                                      </p:to>
                                    </p:set>
                                    <p:animEffect transition="in" filter="blinds(horizontal)">
                                      <p:cBhvr>
                                        <p:cTn id="17" dur="500"/>
                                        <p:tgtEl>
                                          <p:spTgt spid="342034"/>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342035"/>
                                        </p:tgtEl>
                                        <p:attrNameLst>
                                          <p:attrName>style.visibility</p:attrName>
                                        </p:attrNameLst>
                                      </p:cBhvr>
                                      <p:to>
                                        <p:strVal val="visible"/>
                                      </p:to>
                                    </p:set>
                                    <p:animEffect transition="in" filter="blinds(horizontal)">
                                      <p:cBhvr>
                                        <p:cTn id="22" dur="500"/>
                                        <p:tgtEl>
                                          <p:spTgt spid="342035"/>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42024"/>
                                        </p:tgtEl>
                                        <p:attrNameLst>
                                          <p:attrName>style.visibility</p:attrName>
                                        </p:attrNameLst>
                                      </p:cBhvr>
                                      <p:to>
                                        <p:strVal val="visible"/>
                                      </p:to>
                                    </p:set>
                                    <p:animEffect transition="in" filter="blinds(horizontal)">
                                      <p:cBhvr>
                                        <p:cTn id="27" dur="500"/>
                                        <p:tgtEl>
                                          <p:spTgt spid="342024"/>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nodeType="clickEffect">
                                  <p:stCondLst>
                                    <p:cond delay="0"/>
                                  </p:stCondLst>
                                  <p:childTnLst>
                                    <p:set>
                                      <p:cBhvr>
                                        <p:cTn id="31" dur="1" fill="hold">
                                          <p:stCondLst>
                                            <p:cond delay="0"/>
                                          </p:stCondLst>
                                        </p:cTn>
                                        <p:tgtEl>
                                          <p:spTgt spid="342036"/>
                                        </p:tgtEl>
                                        <p:attrNameLst>
                                          <p:attrName>style.visibility</p:attrName>
                                        </p:attrNameLst>
                                      </p:cBhvr>
                                      <p:to>
                                        <p:strVal val="visible"/>
                                      </p:to>
                                    </p:set>
                                    <p:animEffect transition="in" filter="blinds(horizontal)">
                                      <p:cBhvr>
                                        <p:cTn id="32" dur="500"/>
                                        <p:tgtEl>
                                          <p:spTgt spid="342036"/>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342020"/>
                                        </p:tgtEl>
                                        <p:attrNameLst>
                                          <p:attrName>style.visibility</p:attrName>
                                        </p:attrNameLst>
                                      </p:cBhvr>
                                      <p:to>
                                        <p:strVal val="visible"/>
                                      </p:to>
                                    </p:set>
                                    <p:animEffect transition="in" filter="blinds(horizontal)">
                                      <p:cBhvr>
                                        <p:cTn id="37" dur="500"/>
                                        <p:tgtEl>
                                          <p:spTgt spid="342020"/>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3" presetClass="entr" presetSubtype="10" fill="hold" nodeType="clickEffect">
                                  <p:stCondLst>
                                    <p:cond delay="0"/>
                                  </p:stCondLst>
                                  <p:childTnLst>
                                    <p:set>
                                      <p:cBhvr>
                                        <p:cTn id="41" dur="1" fill="hold">
                                          <p:stCondLst>
                                            <p:cond delay="0"/>
                                          </p:stCondLst>
                                        </p:cTn>
                                        <p:tgtEl>
                                          <p:spTgt spid="342044"/>
                                        </p:tgtEl>
                                        <p:attrNameLst>
                                          <p:attrName>style.visibility</p:attrName>
                                        </p:attrNameLst>
                                      </p:cBhvr>
                                      <p:to>
                                        <p:strVal val="visible"/>
                                      </p:to>
                                    </p:set>
                                    <p:animEffect transition="in" filter="blinds(horizontal)">
                                      <p:cBhvr>
                                        <p:cTn id="42" dur="500"/>
                                        <p:tgtEl>
                                          <p:spTgt spid="342044"/>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3" presetClass="entr" presetSubtype="10" fill="hold" nodeType="clickEffect">
                                  <p:stCondLst>
                                    <p:cond delay="0"/>
                                  </p:stCondLst>
                                  <p:childTnLst>
                                    <p:set>
                                      <p:cBhvr>
                                        <p:cTn id="46" dur="1" fill="hold">
                                          <p:stCondLst>
                                            <p:cond delay="0"/>
                                          </p:stCondLst>
                                        </p:cTn>
                                        <p:tgtEl>
                                          <p:spTgt spid="342041"/>
                                        </p:tgtEl>
                                        <p:attrNameLst>
                                          <p:attrName>style.visibility</p:attrName>
                                        </p:attrNameLst>
                                      </p:cBhvr>
                                      <p:to>
                                        <p:strVal val="visible"/>
                                      </p:to>
                                    </p:set>
                                    <p:animEffect transition="in" filter="blinds(horizontal)">
                                      <p:cBhvr>
                                        <p:cTn id="47" dur="500"/>
                                        <p:tgtEl>
                                          <p:spTgt spid="342041"/>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3" presetClass="entr" presetSubtype="10" fill="hold" nodeType="clickEffect">
                                  <p:stCondLst>
                                    <p:cond delay="0"/>
                                  </p:stCondLst>
                                  <p:childTnLst>
                                    <p:set>
                                      <p:cBhvr>
                                        <p:cTn id="51" dur="1" fill="hold">
                                          <p:stCondLst>
                                            <p:cond delay="0"/>
                                          </p:stCondLst>
                                        </p:cTn>
                                        <p:tgtEl>
                                          <p:spTgt spid="342042"/>
                                        </p:tgtEl>
                                        <p:attrNameLst>
                                          <p:attrName>style.visibility</p:attrName>
                                        </p:attrNameLst>
                                      </p:cBhvr>
                                      <p:to>
                                        <p:strVal val="visible"/>
                                      </p:to>
                                    </p:set>
                                    <p:animEffect transition="in" filter="blinds(horizontal)">
                                      <p:cBhvr>
                                        <p:cTn id="52" dur="500"/>
                                        <p:tgtEl>
                                          <p:spTgt spid="342042"/>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3" presetClass="entr" presetSubtype="10" fill="hold" grpId="0" nodeType="clickEffect">
                                  <p:stCondLst>
                                    <p:cond delay="0"/>
                                  </p:stCondLst>
                                  <p:childTnLst>
                                    <p:set>
                                      <p:cBhvr>
                                        <p:cTn id="56" dur="1" fill="hold">
                                          <p:stCondLst>
                                            <p:cond delay="0"/>
                                          </p:stCondLst>
                                        </p:cTn>
                                        <p:tgtEl>
                                          <p:spTgt spid="342021"/>
                                        </p:tgtEl>
                                        <p:attrNameLst>
                                          <p:attrName>style.visibility</p:attrName>
                                        </p:attrNameLst>
                                      </p:cBhvr>
                                      <p:to>
                                        <p:strVal val="visible"/>
                                      </p:to>
                                    </p:set>
                                    <p:animEffect transition="in" filter="blinds(horizontal)">
                                      <p:cBhvr>
                                        <p:cTn id="57" dur="500"/>
                                        <p:tgtEl>
                                          <p:spTgt spid="342021"/>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3" presetClass="entr" presetSubtype="10" fill="hold" nodeType="clickEffect">
                                  <p:stCondLst>
                                    <p:cond delay="0"/>
                                  </p:stCondLst>
                                  <p:childTnLst>
                                    <p:set>
                                      <p:cBhvr>
                                        <p:cTn id="61" dur="1" fill="hold">
                                          <p:stCondLst>
                                            <p:cond delay="0"/>
                                          </p:stCondLst>
                                        </p:cTn>
                                        <p:tgtEl>
                                          <p:spTgt spid="342043"/>
                                        </p:tgtEl>
                                        <p:attrNameLst>
                                          <p:attrName>style.visibility</p:attrName>
                                        </p:attrNameLst>
                                      </p:cBhvr>
                                      <p:to>
                                        <p:strVal val="visible"/>
                                      </p:to>
                                    </p:set>
                                    <p:animEffect transition="in" filter="blinds(horizontal)">
                                      <p:cBhvr>
                                        <p:cTn id="62" dur="500"/>
                                        <p:tgtEl>
                                          <p:spTgt spid="342043"/>
                                        </p:tgtEl>
                                      </p:cBhvr>
                                    </p:animEffect>
                                  </p:childTnLst>
                                </p:cTn>
                              </p:par>
                            </p:childTnLst>
                          </p:cTn>
                        </p:par>
                      </p:childTnLst>
                    </p:cTn>
                  </p:par>
                  <p:par>
                    <p:cTn id="63" fill="hold" nodeType="clickPar">
                      <p:stCondLst>
                        <p:cond delay="indefinite"/>
                      </p:stCondLst>
                      <p:childTnLst>
                        <p:par>
                          <p:cTn id="64" fill="hold" nodeType="withGroup">
                            <p:stCondLst>
                              <p:cond delay="0"/>
                            </p:stCondLst>
                            <p:childTnLst>
                              <p:par>
                                <p:cTn id="65" presetID="3" presetClass="entr" presetSubtype="10" fill="hold" grpId="0" nodeType="clickEffect">
                                  <p:stCondLst>
                                    <p:cond delay="0"/>
                                  </p:stCondLst>
                                  <p:childTnLst>
                                    <p:set>
                                      <p:cBhvr>
                                        <p:cTn id="66" dur="1" fill="hold">
                                          <p:stCondLst>
                                            <p:cond delay="0"/>
                                          </p:stCondLst>
                                        </p:cTn>
                                        <p:tgtEl>
                                          <p:spTgt spid="342022"/>
                                        </p:tgtEl>
                                        <p:attrNameLst>
                                          <p:attrName>style.visibility</p:attrName>
                                        </p:attrNameLst>
                                      </p:cBhvr>
                                      <p:to>
                                        <p:strVal val="visible"/>
                                      </p:to>
                                    </p:set>
                                    <p:animEffect transition="in" filter="blinds(horizontal)">
                                      <p:cBhvr>
                                        <p:cTn id="67" dur="500"/>
                                        <p:tgtEl>
                                          <p:spTgt spid="342022"/>
                                        </p:tgtEl>
                                      </p:cBhvr>
                                    </p:animEffect>
                                  </p:childTnLst>
                                </p:cTn>
                              </p:par>
                            </p:childTnLst>
                          </p:cTn>
                        </p:par>
                      </p:childTnLst>
                    </p:cTn>
                  </p:par>
                  <p:par>
                    <p:cTn id="68" fill="hold" nodeType="clickPar">
                      <p:stCondLst>
                        <p:cond delay="indefinite"/>
                      </p:stCondLst>
                      <p:childTnLst>
                        <p:par>
                          <p:cTn id="69" fill="hold" nodeType="withGroup">
                            <p:stCondLst>
                              <p:cond delay="0"/>
                            </p:stCondLst>
                            <p:childTnLst>
                              <p:par>
                                <p:cTn id="70" presetID="3" presetClass="entr" presetSubtype="10" fill="hold" nodeType="clickEffect">
                                  <p:stCondLst>
                                    <p:cond delay="0"/>
                                  </p:stCondLst>
                                  <p:childTnLst>
                                    <p:set>
                                      <p:cBhvr>
                                        <p:cTn id="71" dur="1" fill="hold">
                                          <p:stCondLst>
                                            <p:cond delay="0"/>
                                          </p:stCondLst>
                                        </p:cTn>
                                        <p:tgtEl>
                                          <p:spTgt spid="342038"/>
                                        </p:tgtEl>
                                        <p:attrNameLst>
                                          <p:attrName>style.visibility</p:attrName>
                                        </p:attrNameLst>
                                      </p:cBhvr>
                                      <p:to>
                                        <p:strVal val="visible"/>
                                      </p:to>
                                    </p:set>
                                    <p:animEffect transition="in" filter="blinds(horizontal)">
                                      <p:cBhvr>
                                        <p:cTn id="72" dur="500"/>
                                        <p:tgtEl>
                                          <p:spTgt spid="342038"/>
                                        </p:tgtEl>
                                      </p:cBhvr>
                                    </p:animEffect>
                                  </p:childTnLst>
                                </p:cTn>
                              </p:par>
                            </p:childTnLst>
                          </p:cTn>
                        </p:par>
                      </p:childTnLst>
                    </p:cTn>
                  </p:par>
                  <p:par>
                    <p:cTn id="73" fill="hold" nodeType="clickPar">
                      <p:stCondLst>
                        <p:cond delay="indefinite"/>
                      </p:stCondLst>
                      <p:childTnLst>
                        <p:par>
                          <p:cTn id="74" fill="hold" nodeType="withGroup">
                            <p:stCondLst>
                              <p:cond delay="0"/>
                            </p:stCondLst>
                            <p:childTnLst>
                              <p:par>
                                <p:cTn id="75" presetID="3" presetClass="entr" presetSubtype="10" fill="hold" nodeType="clickEffect">
                                  <p:stCondLst>
                                    <p:cond delay="0"/>
                                  </p:stCondLst>
                                  <p:childTnLst>
                                    <p:set>
                                      <p:cBhvr>
                                        <p:cTn id="76" dur="1" fill="hold">
                                          <p:stCondLst>
                                            <p:cond delay="0"/>
                                          </p:stCondLst>
                                        </p:cTn>
                                        <p:tgtEl>
                                          <p:spTgt spid="342039"/>
                                        </p:tgtEl>
                                        <p:attrNameLst>
                                          <p:attrName>style.visibility</p:attrName>
                                        </p:attrNameLst>
                                      </p:cBhvr>
                                      <p:to>
                                        <p:strVal val="visible"/>
                                      </p:to>
                                    </p:set>
                                    <p:animEffect transition="in" filter="blinds(horizontal)">
                                      <p:cBhvr>
                                        <p:cTn id="77" dur="500"/>
                                        <p:tgtEl>
                                          <p:spTgt spid="342039"/>
                                        </p:tgtEl>
                                      </p:cBhvr>
                                    </p:animEffect>
                                  </p:childTnLst>
                                </p:cTn>
                              </p:par>
                            </p:childTnLst>
                          </p:cTn>
                        </p:par>
                      </p:childTnLst>
                    </p:cTn>
                  </p:par>
                  <p:par>
                    <p:cTn id="78" fill="hold" nodeType="clickPar">
                      <p:stCondLst>
                        <p:cond delay="indefinite"/>
                      </p:stCondLst>
                      <p:childTnLst>
                        <p:par>
                          <p:cTn id="79" fill="hold" nodeType="withGroup">
                            <p:stCondLst>
                              <p:cond delay="0"/>
                            </p:stCondLst>
                            <p:childTnLst>
                              <p:par>
                                <p:cTn id="80" presetID="3" presetClass="entr" presetSubtype="10" fill="hold" nodeType="clickEffect">
                                  <p:stCondLst>
                                    <p:cond delay="0"/>
                                  </p:stCondLst>
                                  <p:childTnLst>
                                    <p:set>
                                      <p:cBhvr>
                                        <p:cTn id="81" dur="1" fill="hold">
                                          <p:stCondLst>
                                            <p:cond delay="0"/>
                                          </p:stCondLst>
                                        </p:cTn>
                                        <p:tgtEl>
                                          <p:spTgt spid="342037"/>
                                        </p:tgtEl>
                                        <p:attrNameLst>
                                          <p:attrName>style.visibility</p:attrName>
                                        </p:attrNameLst>
                                      </p:cBhvr>
                                      <p:to>
                                        <p:strVal val="visible"/>
                                      </p:to>
                                    </p:set>
                                    <p:animEffect transition="in" filter="blinds(horizontal)">
                                      <p:cBhvr>
                                        <p:cTn id="82" dur="500"/>
                                        <p:tgtEl>
                                          <p:spTgt spid="342037"/>
                                        </p:tgtEl>
                                      </p:cBhvr>
                                    </p:animEffect>
                                  </p:childTnLst>
                                </p:cTn>
                              </p:par>
                            </p:childTnLst>
                          </p:cTn>
                        </p:par>
                      </p:childTnLst>
                    </p:cTn>
                  </p:par>
                  <p:par>
                    <p:cTn id="83" fill="hold" nodeType="clickPar">
                      <p:stCondLst>
                        <p:cond delay="indefinite"/>
                      </p:stCondLst>
                      <p:childTnLst>
                        <p:par>
                          <p:cTn id="84" fill="hold" nodeType="withGroup">
                            <p:stCondLst>
                              <p:cond delay="0"/>
                            </p:stCondLst>
                            <p:childTnLst>
                              <p:par>
                                <p:cTn id="85" presetID="3" presetClass="entr" presetSubtype="10" fill="hold" nodeType="clickEffect">
                                  <p:stCondLst>
                                    <p:cond delay="0"/>
                                  </p:stCondLst>
                                  <p:childTnLst>
                                    <p:set>
                                      <p:cBhvr>
                                        <p:cTn id="86" dur="1" fill="hold">
                                          <p:stCondLst>
                                            <p:cond delay="0"/>
                                          </p:stCondLst>
                                        </p:cTn>
                                        <p:tgtEl>
                                          <p:spTgt spid="342040"/>
                                        </p:tgtEl>
                                        <p:attrNameLst>
                                          <p:attrName>style.visibility</p:attrName>
                                        </p:attrNameLst>
                                      </p:cBhvr>
                                      <p:to>
                                        <p:strVal val="visible"/>
                                      </p:to>
                                    </p:set>
                                    <p:animEffect transition="in" filter="blinds(horizontal)">
                                      <p:cBhvr>
                                        <p:cTn id="87" dur="500"/>
                                        <p:tgtEl>
                                          <p:spTgt spid="342040"/>
                                        </p:tgtEl>
                                      </p:cBhvr>
                                    </p:animEffect>
                                  </p:childTnLst>
                                </p:cTn>
                              </p:par>
                            </p:childTnLst>
                          </p:cTn>
                        </p:par>
                      </p:childTnLst>
                    </p:cTn>
                  </p:par>
                  <p:par>
                    <p:cTn id="88" fill="hold" nodeType="clickPar">
                      <p:stCondLst>
                        <p:cond delay="indefinite"/>
                      </p:stCondLst>
                      <p:childTnLst>
                        <p:par>
                          <p:cTn id="89" fill="hold" nodeType="withGroup">
                            <p:stCondLst>
                              <p:cond delay="0"/>
                            </p:stCondLst>
                            <p:childTnLst>
                              <p:par>
                                <p:cTn id="90" presetID="3" presetClass="entr" presetSubtype="10" fill="hold" grpId="0" nodeType="clickEffect">
                                  <p:stCondLst>
                                    <p:cond delay="0"/>
                                  </p:stCondLst>
                                  <p:childTnLst>
                                    <p:set>
                                      <p:cBhvr>
                                        <p:cTn id="91" dur="1" fill="hold">
                                          <p:stCondLst>
                                            <p:cond delay="0"/>
                                          </p:stCondLst>
                                        </p:cTn>
                                        <p:tgtEl>
                                          <p:spTgt spid="342023"/>
                                        </p:tgtEl>
                                        <p:attrNameLst>
                                          <p:attrName>style.visibility</p:attrName>
                                        </p:attrNameLst>
                                      </p:cBhvr>
                                      <p:to>
                                        <p:strVal val="visible"/>
                                      </p:to>
                                    </p:set>
                                    <p:animEffect transition="in" filter="blinds(horizontal)">
                                      <p:cBhvr>
                                        <p:cTn id="92" dur="500"/>
                                        <p:tgtEl>
                                          <p:spTgt spid="342023"/>
                                        </p:tgtEl>
                                      </p:cBhvr>
                                    </p:animEffect>
                                  </p:childTnLst>
                                </p:cTn>
                              </p:par>
                            </p:childTnLst>
                          </p:cTn>
                        </p:par>
                      </p:childTnLst>
                    </p:cTn>
                  </p:par>
                  <p:par>
                    <p:cTn id="93" fill="hold" nodeType="clickPar">
                      <p:stCondLst>
                        <p:cond delay="indefinite"/>
                      </p:stCondLst>
                      <p:childTnLst>
                        <p:par>
                          <p:cTn id="94" fill="hold" nodeType="withGroup">
                            <p:stCondLst>
                              <p:cond delay="0"/>
                            </p:stCondLst>
                            <p:childTnLst>
                              <p:par>
                                <p:cTn id="95" presetID="3" presetClass="entr" presetSubtype="10" fill="hold" nodeType="clickEffect">
                                  <p:stCondLst>
                                    <p:cond delay="0"/>
                                  </p:stCondLst>
                                  <p:childTnLst>
                                    <p:set>
                                      <p:cBhvr>
                                        <p:cTn id="96" dur="1" fill="hold">
                                          <p:stCondLst>
                                            <p:cond delay="0"/>
                                          </p:stCondLst>
                                        </p:cTn>
                                        <p:tgtEl>
                                          <p:spTgt spid="342046"/>
                                        </p:tgtEl>
                                        <p:attrNameLst>
                                          <p:attrName>style.visibility</p:attrName>
                                        </p:attrNameLst>
                                      </p:cBhvr>
                                      <p:to>
                                        <p:strVal val="visible"/>
                                      </p:to>
                                    </p:set>
                                    <p:animEffect transition="in" filter="blinds(horizontal)">
                                      <p:cBhvr>
                                        <p:cTn id="97" dur="500"/>
                                        <p:tgtEl>
                                          <p:spTgt spid="342046"/>
                                        </p:tgtEl>
                                      </p:cBhvr>
                                    </p:animEffect>
                                  </p:childTnLst>
                                </p:cTn>
                              </p:par>
                            </p:childTnLst>
                          </p:cTn>
                        </p:par>
                      </p:childTnLst>
                    </p:cTn>
                  </p:par>
                  <p:par>
                    <p:cTn id="98" fill="hold" nodeType="clickPar">
                      <p:stCondLst>
                        <p:cond delay="indefinite"/>
                      </p:stCondLst>
                      <p:childTnLst>
                        <p:par>
                          <p:cTn id="99" fill="hold" nodeType="withGroup">
                            <p:stCondLst>
                              <p:cond delay="0"/>
                            </p:stCondLst>
                            <p:childTnLst>
                              <p:par>
                                <p:cTn id="100" presetID="3" presetClass="entr" presetSubtype="10" fill="hold" nodeType="clickEffect">
                                  <p:stCondLst>
                                    <p:cond delay="0"/>
                                  </p:stCondLst>
                                  <p:childTnLst>
                                    <p:set>
                                      <p:cBhvr>
                                        <p:cTn id="101" dur="1" fill="hold">
                                          <p:stCondLst>
                                            <p:cond delay="0"/>
                                          </p:stCondLst>
                                        </p:cTn>
                                        <p:tgtEl>
                                          <p:spTgt spid="342045"/>
                                        </p:tgtEl>
                                        <p:attrNameLst>
                                          <p:attrName>style.visibility</p:attrName>
                                        </p:attrNameLst>
                                      </p:cBhvr>
                                      <p:to>
                                        <p:strVal val="visible"/>
                                      </p:to>
                                    </p:set>
                                    <p:animEffect transition="in" filter="blinds(horizontal)">
                                      <p:cBhvr>
                                        <p:cTn id="102" dur="500"/>
                                        <p:tgtEl>
                                          <p:spTgt spid="342045"/>
                                        </p:tgtEl>
                                      </p:cBhvr>
                                    </p:animEffect>
                                  </p:childTnLst>
                                </p:cTn>
                              </p:par>
                            </p:childTnLst>
                          </p:cTn>
                        </p:par>
                      </p:childTnLst>
                    </p:cTn>
                  </p:par>
                  <p:par>
                    <p:cTn id="103" fill="hold" nodeType="clickPar">
                      <p:stCondLst>
                        <p:cond delay="indefinite"/>
                      </p:stCondLst>
                      <p:childTnLst>
                        <p:par>
                          <p:cTn id="104" fill="hold" nodeType="withGroup">
                            <p:stCondLst>
                              <p:cond delay="0"/>
                            </p:stCondLst>
                            <p:childTnLst>
                              <p:par>
                                <p:cTn id="105" presetID="3" presetClass="entr" presetSubtype="10" fill="hold" nodeType="clickEffect">
                                  <p:stCondLst>
                                    <p:cond delay="0"/>
                                  </p:stCondLst>
                                  <p:childTnLst>
                                    <p:set>
                                      <p:cBhvr>
                                        <p:cTn id="106" dur="1" fill="hold">
                                          <p:stCondLst>
                                            <p:cond delay="0"/>
                                          </p:stCondLst>
                                        </p:cTn>
                                        <p:tgtEl>
                                          <p:spTgt spid="342047"/>
                                        </p:tgtEl>
                                        <p:attrNameLst>
                                          <p:attrName>style.visibility</p:attrName>
                                        </p:attrNameLst>
                                      </p:cBhvr>
                                      <p:to>
                                        <p:strVal val="visible"/>
                                      </p:to>
                                    </p:set>
                                    <p:animEffect transition="in" filter="blinds(horizontal)">
                                      <p:cBhvr>
                                        <p:cTn id="107" dur="500"/>
                                        <p:tgtEl>
                                          <p:spTgt spid="342047"/>
                                        </p:tgtEl>
                                      </p:cBhvr>
                                    </p:animEffect>
                                  </p:childTnLst>
                                </p:cTn>
                              </p:par>
                            </p:childTnLst>
                          </p:cTn>
                        </p:par>
                      </p:childTnLst>
                    </p:cTn>
                  </p:par>
                  <p:par>
                    <p:cTn id="108" fill="hold" nodeType="clickPar">
                      <p:stCondLst>
                        <p:cond delay="indefinite"/>
                      </p:stCondLst>
                      <p:childTnLst>
                        <p:par>
                          <p:cTn id="109" fill="hold" nodeType="withGroup">
                            <p:stCondLst>
                              <p:cond delay="0"/>
                            </p:stCondLst>
                            <p:childTnLst>
                              <p:par>
                                <p:cTn id="110" presetID="3" presetClass="entr" presetSubtype="10" fill="hold" grpId="0" nodeType="clickEffect">
                                  <p:stCondLst>
                                    <p:cond delay="0"/>
                                  </p:stCondLst>
                                  <p:childTnLst>
                                    <p:set>
                                      <p:cBhvr>
                                        <p:cTn id="111" dur="1" fill="hold">
                                          <p:stCondLst>
                                            <p:cond delay="0"/>
                                          </p:stCondLst>
                                        </p:cTn>
                                        <p:tgtEl>
                                          <p:spTgt spid="342026"/>
                                        </p:tgtEl>
                                        <p:attrNameLst>
                                          <p:attrName>style.visibility</p:attrName>
                                        </p:attrNameLst>
                                      </p:cBhvr>
                                      <p:to>
                                        <p:strVal val="visible"/>
                                      </p:to>
                                    </p:set>
                                    <p:animEffect transition="in" filter="blinds(horizontal)">
                                      <p:cBhvr>
                                        <p:cTn id="112" dur="500"/>
                                        <p:tgtEl>
                                          <p:spTgt spid="342026"/>
                                        </p:tgtEl>
                                      </p:cBhvr>
                                    </p:animEffect>
                                  </p:childTnLst>
                                </p:cTn>
                              </p:par>
                            </p:childTnLst>
                          </p:cTn>
                        </p:par>
                      </p:childTnLst>
                    </p:cTn>
                  </p:par>
                  <p:par>
                    <p:cTn id="113" fill="hold" nodeType="clickPar">
                      <p:stCondLst>
                        <p:cond delay="indefinite"/>
                      </p:stCondLst>
                      <p:childTnLst>
                        <p:par>
                          <p:cTn id="114" fill="hold" nodeType="withGroup">
                            <p:stCondLst>
                              <p:cond delay="0"/>
                            </p:stCondLst>
                            <p:childTnLst>
                              <p:par>
                                <p:cTn id="115" presetID="3" presetClass="entr" presetSubtype="10" fill="hold" nodeType="clickEffect">
                                  <p:stCondLst>
                                    <p:cond delay="0"/>
                                  </p:stCondLst>
                                  <p:childTnLst>
                                    <p:set>
                                      <p:cBhvr>
                                        <p:cTn id="116" dur="1" fill="hold">
                                          <p:stCondLst>
                                            <p:cond delay="0"/>
                                          </p:stCondLst>
                                        </p:cTn>
                                        <p:tgtEl>
                                          <p:spTgt spid="342048"/>
                                        </p:tgtEl>
                                        <p:attrNameLst>
                                          <p:attrName>style.visibility</p:attrName>
                                        </p:attrNameLst>
                                      </p:cBhvr>
                                      <p:to>
                                        <p:strVal val="visible"/>
                                      </p:to>
                                    </p:set>
                                    <p:animEffect transition="in" filter="blinds(horizontal)">
                                      <p:cBhvr>
                                        <p:cTn id="117" dur="500"/>
                                        <p:tgtEl>
                                          <p:spTgt spid="342048"/>
                                        </p:tgtEl>
                                      </p:cBhvr>
                                    </p:animEffect>
                                  </p:childTnLst>
                                </p:cTn>
                              </p:par>
                            </p:childTnLst>
                          </p:cTn>
                        </p:par>
                      </p:childTnLst>
                    </p:cTn>
                  </p:par>
                  <p:par>
                    <p:cTn id="118" fill="hold" nodeType="clickPar">
                      <p:stCondLst>
                        <p:cond delay="indefinite"/>
                      </p:stCondLst>
                      <p:childTnLst>
                        <p:par>
                          <p:cTn id="119" fill="hold" nodeType="withGroup">
                            <p:stCondLst>
                              <p:cond delay="0"/>
                            </p:stCondLst>
                            <p:childTnLst>
                              <p:par>
                                <p:cTn id="120" presetID="3" presetClass="entr" presetSubtype="10" fill="hold" grpId="0" nodeType="clickEffect">
                                  <p:stCondLst>
                                    <p:cond delay="0"/>
                                  </p:stCondLst>
                                  <p:childTnLst>
                                    <p:set>
                                      <p:cBhvr>
                                        <p:cTn id="121" dur="1" fill="hold">
                                          <p:stCondLst>
                                            <p:cond delay="0"/>
                                          </p:stCondLst>
                                        </p:cTn>
                                        <p:tgtEl>
                                          <p:spTgt spid="342025"/>
                                        </p:tgtEl>
                                        <p:attrNameLst>
                                          <p:attrName>style.visibility</p:attrName>
                                        </p:attrNameLst>
                                      </p:cBhvr>
                                      <p:to>
                                        <p:strVal val="visible"/>
                                      </p:to>
                                    </p:set>
                                    <p:animEffect transition="in" filter="blinds(horizontal)">
                                      <p:cBhvr>
                                        <p:cTn id="122" dur="500"/>
                                        <p:tgtEl>
                                          <p:spTgt spid="342025"/>
                                        </p:tgtEl>
                                      </p:cBhvr>
                                    </p:animEffect>
                                  </p:childTnLst>
                                </p:cTn>
                              </p:par>
                            </p:childTnLst>
                          </p:cTn>
                        </p:par>
                      </p:childTnLst>
                    </p:cTn>
                  </p:par>
                  <p:par>
                    <p:cTn id="123" fill="hold" nodeType="clickPar">
                      <p:stCondLst>
                        <p:cond delay="indefinite"/>
                      </p:stCondLst>
                      <p:childTnLst>
                        <p:par>
                          <p:cTn id="124" fill="hold" nodeType="withGroup">
                            <p:stCondLst>
                              <p:cond delay="0"/>
                            </p:stCondLst>
                            <p:childTnLst>
                              <p:par>
                                <p:cTn id="125" presetID="3" presetClass="entr" presetSubtype="10" fill="hold" grpId="0" nodeType="clickEffect">
                                  <p:stCondLst>
                                    <p:cond delay="0"/>
                                  </p:stCondLst>
                                  <p:childTnLst>
                                    <p:set>
                                      <p:cBhvr>
                                        <p:cTn id="126" dur="1" fill="hold">
                                          <p:stCondLst>
                                            <p:cond delay="0"/>
                                          </p:stCondLst>
                                        </p:cTn>
                                        <p:tgtEl>
                                          <p:spTgt spid="342027"/>
                                        </p:tgtEl>
                                        <p:attrNameLst>
                                          <p:attrName>style.visibility</p:attrName>
                                        </p:attrNameLst>
                                      </p:cBhvr>
                                      <p:to>
                                        <p:strVal val="visible"/>
                                      </p:to>
                                    </p:set>
                                    <p:animEffect transition="in" filter="blinds(horizontal)">
                                      <p:cBhvr>
                                        <p:cTn id="127" dur="500"/>
                                        <p:tgtEl>
                                          <p:spTgt spid="342027"/>
                                        </p:tgtEl>
                                      </p:cBhvr>
                                    </p:animEffect>
                                  </p:childTnLst>
                                </p:cTn>
                              </p:par>
                            </p:childTnLst>
                          </p:cTn>
                        </p:par>
                      </p:childTnLst>
                    </p:cTn>
                  </p:par>
                  <p:par>
                    <p:cTn id="128" fill="hold" nodeType="clickPar">
                      <p:stCondLst>
                        <p:cond delay="indefinite"/>
                      </p:stCondLst>
                      <p:childTnLst>
                        <p:par>
                          <p:cTn id="129" fill="hold" nodeType="withGroup">
                            <p:stCondLst>
                              <p:cond delay="0"/>
                            </p:stCondLst>
                            <p:childTnLst>
                              <p:par>
                                <p:cTn id="130" presetID="3" presetClass="entr" presetSubtype="10" fill="hold" nodeType="clickEffect">
                                  <p:stCondLst>
                                    <p:cond delay="0"/>
                                  </p:stCondLst>
                                  <p:childTnLst>
                                    <p:set>
                                      <p:cBhvr>
                                        <p:cTn id="131" dur="1" fill="hold">
                                          <p:stCondLst>
                                            <p:cond delay="0"/>
                                          </p:stCondLst>
                                        </p:cTn>
                                        <p:tgtEl>
                                          <p:spTgt spid="342056"/>
                                        </p:tgtEl>
                                        <p:attrNameLst>
                                          <p:attrName>style.visibility</p:attrName>
                                        </p:attrNameLst>
                                      </p:cBhvr>
                                      <p:to>
                                        <p:strVal val="visible"/>
                                      </p:to>
                                    </p:set>
                                    <p:animEffect transition="in" filter="blinds(horizontal)">
                                      <p:cBhvr>
                                        <p:cTn id="132" dur="500"/>
                                        <p:tgtEl>
                                          <p:spTgt spid="342056"/>
                                        </p:tgtEl>
                                      </p:cBhvr>
                                    </p:animEffect>
                                  </p:childTnLst>
                                </p:cTn>
                              </p:par>
                            </p:childTnLst>
                          </p:cTn>
                        </p:par>
                      </p:childTnLst>
                    </p:cTn>
                  </p:par>
                  <p:par>
                    <p:cTn id="133" fill="hold" nodeType="clickPar">
                      <p:stCondLst>
                        <p:cond delay="indefinite"/>
                      </p:stCondLst>
                      <p:childTnLst>
                        <p:par>
                          <p:cTn id="134" fill="hold" nodeType="withGroup">
                            <p:stCondLst>
                              <p:cond delay="0"/>
                            </p:stCondLst>
                            <p:childTnLst>
                              <p:par>
                                <p:cTn id="135" presetID="3" presetClass="entr" presetSubtype="10" fill="hold" nodeType="clickEffect">
                                  <p:stCondLst>
                                    <p:cond delay="0"/>
                                  </p:stCondLst>
                                  <p:childTnLst>
                                    <p:set>
                                      <p:cBhvr>
                                        <p:cTn id="136" dur="1" fill="hold">
                                          <p:stCondLst>
                                            <p:cond delay="0"/>
                                          </p:stCondLst>
                                        </p:cTn>
                                        <p:tgtEl>
                                          <p:spTgt spid="342053"/>
                                        </p:tgtEl>
                                        <p:attrNameLst>
                                          <p:attrName>style.visibility</p:attrName>
                                        </p:attrNameLst>
                                      </p:cBhvr>
                                      <p:to>
                                        <p:strVal val="visible"/>
                                      </p:to>
                                    </p:set>
                                    <p:animEffect transition="in" filter="blinds(horizontal)">
                                      <p:cBhvr>
                                        <p:cTn id="137" dur="500"/>
                                        <p:tgtEl>
                                          <p:spTgt spid="342053"/>
                                        </p:tgtEl>
                                      </p:cBhvr>
                                    </p:animEffect>
                                  </p:childTnLst>
                                </p:cTn>
                              </p:par>
                            </p:childTnLst>
                          </p:cTn>
                        </p:par>
                      </p:childTnLst>
                    </p:cTn>
                  </p:par>
                  <p:par>
                    <p:cTn id="138" fill="hold" nodeType="clickPar">
                      <p:stCondLst>
                        <p:cond delay="indefinite"/>
                      </p:stCondLst>
                      <p:childTnLst>
                        <p:par>
                          <p:cTn id="139" fill="hold" nodeType="withGroup">
                            <p:stCondLst>
                              <p:cond delay="0"/>
                            </p:stCondLst>
                            <p:childTnLst>
                              <p:par>
                                <p:cTn id="140" presetID="3" presetClass="entr" presetSubtype="10" fill="hold" nodeType="clickEffect">
                                  <p:stCondLst>
                                    <p:cond delay="0"/>
                                  </p:stCondLst>
                                  <p:childTnLst>
                                    <p:set>
                                      <p:cBhvr>
                                        <p:cTn id="141" dur="1" fill="hold">
                                          <p:stCondLst>
                                            <p:cond delay="0"/>
                                          </p:stCondLst>
                                        </p:cTn>
                                        <p:tgtEl>
                                          <p:spTgt spid="342054"/>
                                        </p:tgtEl>
                                        <p:attrNameLst>
                                          <p:attrName>style.visibility</p:attrName>
                                        </p:attrNameLst>
                                      </p:cBhvr>
                                      <p:to>
                                        <p:strVal val="visible"/>
                                      </p:to>
                                    </p:set>
                                    <p:animEffect transition="in" filter="blinds(horizontal)">
                                      <p:cBhvr>
                                        <p:cTn id="142" dur="500"/>
                                        <p:tgtEl>
                                          <p:spTgt spid="342054"/>
                                        </p:tgtEl>
                                      </p:cBhvr>
                                    </p:animEffect>
                                  </p:childTnLst>
                                </p:cTn>
                              </p:par>
                            </p:childTnLst>
                          </p:cTn>
                        </p:par>
                      </p:childTnLst>
                    </p:cTn>
                  </p:par>
                  <p:par>
                    <p:cTn id="143" fill="hold" nodeType="clickPar">
                      <p:stCondLst>
                        <p:cond delay="indefinite"/>
                      </p:stCondLst>
                      <p:childTnLst>
                        <p:par>
                          <p:cTn id="144" fill="hold" nodeType="withGroup">
                            <p:stCondLst>
                              <p:cond delay="0"/>
                            </p:stCondLst>
                            <p:childTnLst>
                              <p:par>
                                <p:cTn id="145" presetID="3" presetClass="entr" presetSubtype="10" fill="hold" grpId="0" nodeType="clickEffect">
                                  <p:stCondLst>
                                    <p:cond delay="0"/>
                                  </p:stCondLst>
                                  <p:childTnLst>
                                    <p:set>
                                      <p:cBhvr>
                                        <p:cTn id="146" dur="1" fill="hold">
                                          <p:stCondLst>
                                            <p:cond delay="0"/>
                                          </p:stCondLst>
                                        </p:cTn>
                                        <p:tgtEl>
                                          <p:spTgt spid="342028"/>
                                        </p:tgtEl>
                                        <p:attrNameLst>
                                          <p:attrName>style.visibility</p:attrName>
                                        </p:attrNameLst>
                                      </p:cBhvr>
                                      <p:to>
                                        <p:strVal val="visible"/>
                                      </p:to>
                                    </p:set>
                                    <p:animEffect transition="in" filter="blinds(horizontal)">
                                      <p:cBhvr>
                                        <p:cTn id="147" dur="500"/>
                                        <p:tgtEl>
                                          <p:spTgt spid="342028"/>
                                        </p:tgtEl>
                                      </p:cBhvr>
                                    </p:animEffect>
                                  </p:childTnLst>
                                </p:cTn>
                              </p:par>
                            </p:childTnLst>
                          </p:cTn>
                        </p:par>
                      </p:childTnLst>
                    </p:cTn>
                  </p:par>
                  <p:par>
                    <p:cTn id="148" fill="hold" nodeType="clickPar">
                      <p:stCondLst>
                        <p:cond delay="indefinite"/>
                      </p:stCondLst>
                      <p:childTnLst>
                        <p:par>
                          <p:cTn id="149" fill="hold" nodeType="withGroup">
                            <p:stCondLst>
                              <p:cond delay="0"/>
                            </p:stCondLst>
                            <p:childTnLst>
                              <p:par>
                                <p:cTn id="150" presetID="3" presetClass="entr" presetSubtype="10" fill="hold" nodeType="clickEffect">
                                  <p:stCondLst>
                                    <p:cond delay="0"/>
                                  </p:stCondLst>
                                  <p:childTnLst>
                                    <p:set>
                                      <p:cBhvr>
                                        <p:cTn id="151" dur="1" fill="hold">
                                          <p:stCondLst>
                                            <p:cond delay="0"/>
                                          </p:stCondLst>
                                        </p:cTn>
                                        <p:tgtEl>
                                          <p:spTgt spid="342055"/>
                                        </p:tgtEl>
                                        <p:attrNameLst>
                                          <p:attrName>style.visibility</p:attrName>
                                        </p:attrNameLst>
                                      </p:cBhvr>
                                      <p:to>
                                        <p:strVal val="visible"/>
                                      </p:to>
                                    </p:set>
                                    <p:animEffect transition="in" filter="blinds(horizontal)">
                                      <p:cBhvr>
                                        <p:cTn id="152" dur="500"/>
                                        <p:tgtEl>
                                          <p:spTgt spid="342055"/>
                                        </p:tgtEl>
                                      </p:cBhvr>
                                    </p:animEffect>
                                  </p:childTnLst>
                                </p:cTn>
                              </p:par>
                            </p:childTnLst>
                          </p:cTn>
                        </p:par>
                      </p:childTnLst>
                    </p:cTn>
                  </p:par>
                  <p:par>
                    <p:cTn id="153" fill="hold" nodeType="clickPar">
                      <p:stCondLst>
                        <p:cond delay="indefinite"/>
                      </p:stCondLst>
                      <p:childTnLst>
                        <p:par>
                          <p:cTn id="154" fill="hold" nodeType="withGroup">
                            <p:stCondLst>
                              <p:cond delay="0"/>
                            </p:stCondLst>
                            <p:childTnLst>
                              <p:par>
                                <p:cTn id="155" presetID="3" presetClass="entr" presetSubtype="10" fill="hold" grpId="0" nodeType="clickEffect">
                                  <p:stCondLst>
                                    <p:cond delay="0"/>
                                  </p:stCondLst>
                                  <p:childTnLst>
                                    <p:set>
                                      <p:cBhvr>
                                        <p:cTn id="156" dur="1" fill="hold">
                                          <p:stCondLst>
                                            <p:cond delay="0"/>
                                          </p:stCondLst>
                                        </p:cTn>
                                        <p:tgtEl>
                                          <p:spTgt spid="342029"/>
                                        </p:tgtEl>
                                        <p:attrNameLst>
                                          <p:attrName>style.visibility</p:attrName>
                                        </p:attrNameLst>
                                      </p:cBhvr>
                                      <p:to>
                                        <p:strVal val="visible"/>
                                      </p:to>
                                    </p:set>
                                    <p:animEffect transition="in" filter="blinds(horizontal)">
                                      <p:cBhvr>
                                        <p:cTn id="157" dur="500"/>
                                        <p:tgtEl>
                                          <p:spTgt spid="342029"/>
                                        </p:tgtEl>
                                      </p:cBhvr>
                                    </p:animEffect>
                                  </p:childTnLst>
                                </p:cTn>
                              </p:par>
                            </p:childTnLst>
                          </p:cTn>
                        </p:par>
                      </p:childTnLst>
                    </p:cTn>
                  </p:par>
                  <p:par>
                    <p:cTn id="158" fill="hold" nodeType="clickPar">
                      <p:stCondLst>
                        <p:cond delay="indefinite"/>
                      </p:stCondLst>
                      <p:childTnLst>
                        <p:par>
                          <p:cTn id="159" fill="hold" nodeType="withGroup">
                            <p:stCondLst>
                              <p:cond delay="0"/>
                            </p:stCondLst>
                            <p:childTnLst>
                              <p:par>
                                <p:cTn id="160" presetID="3" presetClass="entr" presetSubtype="10" fill="hold" nodeType="clickEffect">
                                  <p:stCondLst>
                                    <p:cond delay="0"/>
                                  </p:stCondLst>
                                  <p:childTnLst>
                                    <p:set>
                                      <p:cBhvr>
                                        <p:cTn id="161" dur="1" fill="hold">
                                          <p:stCondLst>
                                            <p:cond delay="0"/>
                                          </p:stCondLst>
                                        </p:cTn>
                                        <p:tgtEl>
                                          <p:spTgt spid="342058"/>
                                        </p:tgtEl>
                                        <p:attrNameLst>
                                          <p:attrName>style.visibility</p:attrName>
                                        </p:attrNameLst>
                                      </p:cBhvr>
                                      <p:to>
                                        <p:strVal val="visible"/>
                                      </p:to>
                                    </p:set>
                                    <p:animEffect transition="in" filter="blinds(horizontal)">
                                      <p:cBhvr>
                                        <p:cTn id="162" dur="500"/>
                                        <p:tgtEl>
                                          <p:spTgt spid="342058"/>
                                        </p:tgtEl>
                                      </p:cBhvr>
                                    </p:animEffect>
                                  </p:childTnLst>
                                </p:cTn>
                              </p:par>
                            </p:childTnLst>
                          </p:cTn>
                        </p:par>
                      </p:childTnLst>
                    </p:cTn>
                  </p:par>
                  <p:par>
                    <p:cTn id="163" fill="hold" nodeType="clickPar">
                      <p:stCondLst>
                        <p:cond delay="indefinite"/>
                      </p:stCondLst>
                      <p:childTnLst>
                        <p:par>
                          <p:cTn id="164" fill="hold" nodeType="withGroup">
                            <p:stCondLst>
                              <p:cond delay="0"/>
                            </p:stCondLst>
                            <p:childTnLst>
                              <p:par>
                                <p:cTn id="165" presetID="3" presetClass="entr" presetSubtype="10" fill="hold" nodeType="clickEffect">
                                  <p:stCondLst>
                                    <p:cond delay="0"/>
                                  </p:stCondLst>
                                  <p:childTnLst>
                                    <p:set>
                                      <p:cBhvr>
                                        <p:cTn id="166" dur="1" fill="hold">
                                          <p:stCondLst>
                                            <p:cond delay="0"/>
                                          </p:stCondLst>
                                        </p:cTn>
                                        <p:tgtEl>
                                          <p:spTgt spid="342057"/>
                                        </p:tgtEl>
                                        <p:attrNameLst>
                                          <p:attrName>style.visibility</p:attrName>
                                        </p:attrNameLst>
                                      </p:cBhvr>
                                      <p:to>
                                        <p:strVal val="visible"/>
                                      </p:to>
                                    </p:set>
                                    <p:animEffect transition="in" filter="blinds(horizontal)">
                                      <p:cBhvr>
                                        <p:cTn id="167" dur="500"/>
                                        <p:tgtEl>
                                          <p:spTgt spid="342057"/>
                                        </p:tgtEl>
                                      </p:cBhvr>
                                    </p:animEffect>
                                  </p:childTnLst>
                                </p:cTn>
                              </p:par>
                            </p:childTnLst>
                          </p:cTn>
                        </p:par>
                      </p:childTnLst>
                    </p:cTn>
                  </p:par>
                  <p:par>
                    <p:cTn id="168" fill="hold" nodeType="clickPar">
                      <p:stCondLst>
                        <p:cond delay="indefinite"/>
                      </p:stCondLst>
                      <p:childTnLst>
                        <p:par>
                          <p:cTn id="169" fill="hold" nodeType="withGroup">
                            <p:stCondLst>
                              <p:cond delay="0"/>
                            </p:stCondLst>
                            <p:childTnLst>
                              <p:par>
                                <p:cTn id="170" presetID="3" presetClass="entr" presetSubtype="10" fill="hold" nodeType="clickEffect">
                                  <p:stCondLst>
                                    <p:cond delay="0"/>
                                  </p:stCondLst>
                                  <p:childTnLst>
                                    <p:set>
                                      <p:cBhvr>
                                        <p:cTn id="171" dur="1" fill="hold">
                                          <p:stCondLst>
                                            <p:cond delay="0"/>
                                          </p:stCondLst>
                                        </p:cTn>
                                        <p:tgtEl>
                                          <p:spTgt spid="342059"/>
                                        </p:tgtEl>
                                        <p:attrNameLst>
                                          <p:attrName>style.visibility</p:attrName>
                                        </p:attrNameLst>
                                      </p:cBhvr>
                                      <p:to>
                                        <p:strVal val="visible"/>
                                      </p:to>
                                    </p:set>
                                    <p:animEffect transition="in" filter="blinds(horizontal)">
                                      <p:cBhvr>
                                        <p:cTn id="172" dur="500"/>
                                        <p:tgtEl>
                                          <p:spTgt spid="342059"/>
                                        </p:tgtEl>
                                      </p:cBhvr>
                                    </p:animEffect>
                                  </p:childTnLst>
                                </p:cTn>
                              </p:par>
                            </p:childTnLst>
                          </p:cTn>
                        </p:par>
                      </p:childTnLst>
                    </p:cTn>
                  </p:par>
                  <p:par>
                    <p:cTn id="173" fill="hold" nodeType="clickPar">
                      <p:stCondLst>
                        <p:cond delay="indefinite"/>
                      </p:stCondLst>
                      <p:childTnLst>
                        <p:par>
                          <p:cTn id="174" fill="hold" nodeType="withGroup">
                            <p:stCondLst>
                              <p:cond delay="0"/>
                            </p:stCondLst>
                            <p:childTnLst>
                              <p:par>
                                <p:cTn id="175" presetID="3" presetClass="entr" presetSubtype="10" fill="hold" nodeType="clickEffect">
                                  <p:stCondLst>
                                    <p:cond delay="0"/>
                                  </p:stCondLst>
                                  <p:childTnLst>
                                    <p:set>
                                      <p:cBhvr>
                                        <p:cTn id="176" dur="1" fill="hold">
                                          <p:stCondLst>
                                            <p:cond delay="0"/>
                                          </p:stCondLst>
                                        </p:cTn>
                                        <p:tgtEl>
                                          <p:spTgt spid="342060"/>
                                        </p:tgtEl>
                                        <p:attrNameLst>
                                          <p:attrName>style.visibility</p:attrName>
                                        </p:attrNameLst>
                                      </p:cBhvr>
                                      <p:to>
                                        <p:strVal val="visible"/>
                                      </p:to>
                                    </p:set>
                                    <p:animEffect transition="in" filter="blinds(horizontal)">
                                      <p:cBhvr>
                                        <p:cTn id="177" dur="500"/>
                                        <p:tgtEl>
                                          <p:spTgt spid="342060"/>
                                        </p:tgtEl>
                                      </p:cBhvr>
                                    </p:animEffect>
                                  </p:childTnLst>
                                </p:cTn>
                              </p:par>
                            </p:childTnLst>
                          </p:cTn>
                        </p:par>
                      </p:childTnLst>
                    </p:cTn>
                  </p:par>
                  <p:par>
                    <p:cTn id="178" fill="hold" nodeType="clickPar">
                      <p:stCondLst>
                        <p:cond delay="indefinite"/>
                      </p:stCondLst>
                      <p:childTnLst>
                        <p:par>
                          <p:cTn id="179" fill="hold" nodeType="withGroup">
                            <p:stCondLst>
                              <p:cond delay="0"/>
                            </p:stCondLst>
                            <p:childTnLst>
                              <p:par>
                                <p:cTn id="180" presetID="3" presetClass="entr" presetSubtype="10" fill="hold" nodeType="clickEffect">
                                  <p:stCondLst>
                                    <p:cond delay="0"/>
                                  </p:stCondLst>
                                  <p:childTnLst>
                                    <p:set>
                                      <p:cBhvr>
                                        <p:cTn id="181" dur="1" fill="hold">
                                          <p:stCondLst>
                                            <p:cond delay="0"/>
                                          </p:stCondLst>
                                        </p:cTn>
                                        <p:tgtEl>
                                          <p:spTgt spid="342050"/>
                                        </p:tgtEl>
                                        <p:attrNameLst>
                                          <p:attrName>style.visibility</p:attrName>
                                        </p:attrNameLst>
                                      </p:cBhvr>
                                      <p:to>
                                        <p:strVal val="visible"/>
                                      </p:to>
                                    </p:set>
                                    <p:animEffect transition="in" filter="blinds(horizontal)">
                                      <p:cBhvr>
                                        <p:cTn id="182" dur="500"/>
                                        <p:tgtEl>
                                          <p:spTgt spid="342050"/>
                                        </p:tgtEl>
                                      </p:cBhvr>
                                    </p:animEffect>
                                  </p:childTnLst>
                                </p:cTn>
                              </p:par>
                            </p:childTnLst>
                          </p:cTn>
                        </p:par>
                      </p:childTnLst>
                    </p:cTn>
                  </p:par>
                  <p:par>
                    <p:cTn id="183" fill="hold" nodeType="clickPar">
                      <p:stCondLst>
                        <p:cond delay="indefinite"/>
                      </p:stCondLst>
                      <p:childTnLst>
                        <p:par>
                          <p:cTn id="184" fill="hold" nodeType="withGroup">
                            <p:stCondLst>
                              <p:cond delay="0"/>
                            </p:stCondLst>
                            <p:childTnLst>
                              <p:par>
                                <p:cTn id="185" presetID="3" presetClass="entr" presetSubtype="10" fill="hold" nodeType="clickEffect">
                                  <p:stCondLst>
                                    <p:cond delay="0"/>
                                  </p:stCondLst>
                                  <p:childTnLst>
                                    <p:set>
                                      <p:cBhvr>
                                        <p:cTn id="186" dur="1" fill="hold">
                                          <p:stCondLst>
                                            <p:cond delay="0"/>
                                          </p:stCondLst>
                                        </p:cTn>
                                        <p:tgtEl>
                                          <p:spTgt spid="342051"/>
                                        </p:tgtEl>
                                        <p:attrNameLst>
                                          <p:attrName>style.visibility</p:attrName>
                                        </p:attrNameLst>
                                      </p:cBhvr>
                                      <p:to>
                                        <p:strVal val="visible"/>
                                      </p:to>
                                    </p:set>
                                    <p:animEffect transition="in" filter="blinds(horizontal)">
                                      <p:cBhvr>
                                        <p:cTn id="187" dur="500"/>
                                        <p:tgtEl>
                                          <p:spTgt spid="342051"/>
                                        </p:tgtEl>
                                      </p:cBhvr>
                                    </p:animEffect>
                                  </p:childTnLst>
                                </p:cTn>
                              </p:par>
                            </p:childTnLst>
                          </p:cTn>
                        </p:par>
                      </p:childTnLst>
                    </p:cTn>
                  </p:par>
                  <p:par>
                    <p:cTn id="188" fill="hold" nodeType="clickPar">
                      <p:stCondLst>
                        <p:cond delay="indefinite"/>
                      </p:stCondLst>
                      <p:childTnLst>
                        <p:par>
                          <p:cTn id="189" fill="hold" nodeType="withGroup">
                            <p:stCondLst>
                              <p:cond delay="0"/>
                            </p:stCondLst>
                            <p:childTnLst>
                              <p:par>
                                <p:cTn id="190" presetID="3" presetClass="entr" presetSubtype="10" fill="hold" nodeType="clickEffect">
                                  <p:stCondLst>
                                    <p:cond delay="0"/>
                                  </p:stCondLst>
                                  <p:childTnLst>
                                    <p:set>
                                      <p:cBhvr>
                                        <p:cTn id="191" dur="1" fill="hold">
                                          <p:stCondLst>
                                            <p:cond delay="0"/>
                                          </p:stCondLst>
                                        </p:cTn>
                                        <p:tgtEl>
                                          <p:spTgt spid="342049"/>
                                        </p:tgtEl>
                                        <p:attrNameLst>
                                          <p:attrName>style.visibility</p:attrName>
                                        </p:attrNameLst>
                                      </p:cBhvr>
                                      <p:to>
                                        <p:strVal val="visible"/>
                                      </p:to>
                                    </p:set>
                                    <p:animEffect transition="in" filter="blinds(horizontal)">
                                      <p:cBhvr>
                                        <p:cTn id="192" dur="500"/>
                                        <p:tgtEl>
                                          <p:spTgt spid="342049"/>
                                        </p:tgtEl>
                                      </p:cBhvr>
                                    </p:animEffect>
                                  </p:childTnLst>
                                </p:cTn>
                              </p:par>
                            </p:childTnLst>
                          </p:cTn>
                        </p:par>
                      </p:childTnLst>
                    </p:cTn>
                  </p:par>
                  <p:par>
                    <p:cTn id="193" fill="hold" nodeType="clickPar">
                      <p:stCondLst>
                        <p:cond delay="indefinite"/>
                      </p:stCondLst>
                      <p:childTnLst>
                        <p:par>
                          <p:cTn id="194" fill="hold" nodeType="withGroup">
                            <p:stCondLst>
                              <p:cond delay="0"/>
                            </p:stCondLst>
                            <p:childTnLst>
                              <p:par>
                                <p:cTn id="195" presetID="3" presetClass="entr" presetSubtype="10" fill="hold" nodeType="clickEffect">
                                  <p:stCondLst>
                                    <p:cond delay="0"/>
                                  </p:stCondLst>
                                  <p:childTnLst>
                                    <p:set>
                                      <p:cBhvr>
                                        <p:cTn id="196" dur="1" fill="hold">
                                          <p:stCondLst>
                                            <p:cond delay="0"/>
                                          </p:stCondLst>
                                        </p:cTn>
                                        <p:tgtEl>
                                          <p:spTgt spid="342052"/>
                                        </p:tgtEl>
                                        <p:attrNameLst>
                                          <p:attrName>style.visibility</p:attrName>
                                        </p:attrNameLst>
                                      </p:cBhvr>
                                      <p:to>
                                        <p:strVal val="visible"/>
                                      </p:to>
                                    </p:set>
                                    <p:animEffect transition="in" filter="blinds(horizontal)">
                                      <p:cBhvr>
                                        <p:cTn id="197" dur="500"/>
                                        <p:tgtEl>
                                          <p:spTgt spid="342052"/>
                                        </p:tgtEl>
                                      </p:cBhvr>
                                    </p:animEffect>
                                  </p:childTnLst>
                                </p:cTn>
                              </p:par>
                            </p:childTnLst>
                          </p:cTn>
                        </p:par>
                      </p:childTnLst>
                    </p:cTn>
                  </p:par>
                  <p:par>
                    <p:cTn id="198" fill="hold" nodeType="clickPar">
                      <p:stCondLst>
                        <p:cond delay="indefinite"/>
                      </p:stCondLst>
                      <p:childTnLst>
                        <p:par>
                          <p:cTn id="199" fill="hold" nodeType="withGroup">
                            <p:stCondLst>
                              <p:cond delay="0"/>
                            </p:stCondLst>
                            <p:childTnLst>
                              <p:par>
                                <p:cTn id="200" presetID="3" presetClass="entr" presetSubtype="10" fill="hold" grpId="0" nodeType="clickEffect">
                                  <p:stCondLst>
                                    <p:cond delay="0"/>
                                  </p:stCondLst>
                                  <p:childTnLst>
                                    <p:set>
                                      <p:cBhvr>
                                        <p:cTn id="201" dur="1" fill="hold">
                                          <p:stCondLst>
                                            <p:cond delay="0"/>
                                          </p:stCondLst>
                                        </p:cTn>
                                        <p:tgtEl>
                                          <p:spTgt spid="342030"/>
                                        </p:tgtEl>
                                        <p:attrNameLst>
                                          <p:attrName>style.visibility</p:attrName>
                                        </p:attrNameLst>
                                      </p:cBhvr>
                                      <p:to>
                                        <p:strVal val="visible"/>
                                      </p:to>
                                    </p:set>
                                    <p:animEffect transition="in" filter="blinds(horizontal)">
                                      <p:cBhvr>
                                        <p:cTn id="202" dur="500"/>
                                        <p:tgtEl>
                                          <p:spTgt spid="342030"/>
                                        </p:tgtEl>
                                      </p:cBhvr>
                                    </p:animEffect>
                                  </p:childTnLst>
                                </p:cTn>
                              </p:par>
                            </p:childTnLst>
                          </p:cTn>
                        </p:par>
                      </p:childTnLst>
                    </p:cTn>
                  </p:par>
                  <p:par>
                    <p:cTn id="203" fill="hold" nodeType="clickPar">
                      <p:stCondLst>
                        <p:cond delay="indefinite"/>
                      </p:stCondLst>
                      <p:childTnLst>
                        <p:par>
                          <p:cTn id="204" fill="hold" nodeType="withGroup">
                            <p:stCondLst>
                              <p:cond delay="0"/>
                            </p:stCondLst>
                            <p:childTnLst>
                              <p:par>
                                <p:cTn id="205" presetID="3" presetClass="entr" presetSubtype="10" fill="hold" nodeType="clickEffect">
                                  <p:stCondLst>
                                    <p:cond delay="0"/>
                                  </p:stCondLst>
                                  <p:childTnLst>
                                    <p:set>
                                      <p:cBhvr>
                                        <p:cTn id="206" dur="1" fill="hold">
                                          <p:stCondLst>
                                            <p:cond delay="0"/>
                                          </p:stCondLst>
                                        </p:cTn>
                                        <p:tgtEl>
                                          <p:spTgt spid="342061"/>
                                        </p:tgtEl>
                                        <p:attrNameLst>
                                          <p:attrName>style.visibility</p:attrName>
                                        </p:attrNameLst>
                                      </p:cBhvr>
                                      <p:to>
                                        <p:strVal val="visible"/>
                                      </p:to>
                                    </p:set>
                                    <p:animEffect transition="in" filter="blinds(horizontal)">
                                      <p:cBhvr>
                                        <p:cTn id="207" dur="500"/>
                                        <p:tgtEl>
                                          <p:spTgt spid="342061"/>
                                        </p:tgtEl>
                                      </p:cBhvr>
                                    </p:animEffect>
                                  </p:childTnLst>
                                </p:cTn>
                              </p:par>
                            </p:childTnLst>
                          </p:cTn>
                        </p:par>
                      </p:childTnLst>
                    </p:cTn>
                  </p:par>
                  <p:par>
                    <p:cTn id="208" fill="hold" nodeType="clickPar">
                      <p:stCondLst>
                        <p:cond delay="indefinite"/>
                      </p:stCondLst>
                      <p:childTnLst>
                        <p:par>
                          <p:cTn id="209" fill="hold" nodeType="withGroup">
                            <p:stCondLst>
                              <p:cond delay="0"/>
                            </p:stCondLst>
                            <p:childTnLst>
                              <p:par>
                                <p:cTn id="210" presetID="3" presetClass="entr" presetSubtype="10" fill="hold" grpId="0" nodeType="clickEffect">
                                  <p:stCondLst>
                                    <p:cond delay="0"/>
                                  </p:stCondLst>
                                  <p:childTnLst>
                                    <p:set>
                                      <p:cBhvr>
                                        <p:cTn id="211" dur="1" fill="hold">
                                          <p:stCondLst>
                                            <p:cond delay="0"/>
                                          </p:stCondLst>
                                        </p:cTn>
                                        <p:tgtEl>
                                          <p:spTgt spid="342031"/>
                                        </p:tgtEl>
                                        <p:attrNameLst>
                                          <p:attrName>style.visibility</p:attrName>
                                        </p:attrNameLst>
                                      </p:cBhvr>
                                      <p:to>
                                        <p:strVal val="visible"/>
                                      </p:to>
                                    </p:set>
                                    <p:animEffect transition="in" filter="blinds(horizontal)">
                                      <p:cBhvr>
                                        <p:cTn id="212" dur="500"/>
                                        <p:tgtEl>
                                          <p:spTgt spid="342031"/>
                                        </p:tgtEl>
                                      </p:cBhvr>
                                    </p:animEffect>
                                  </p:childTnLst>
                                </p:cTn>
                              </p:par>
                            </p:childTnLst>
                          </p:cTn>
                        </p:par>
                      </p:childTnLst>
                    </p:cTn>
                  </p:par>
                  <p:par>
                    <p:cTn id="213" fill="hold" nodeType="clickPar">
                      <p:stCondLst>
                        <p:cond delay="indefinite"/>
                      </p:stCondLst>
                      <p:childTnLst>
                        <p:par>
                          <p:cTn id="214" fill="hold" nodeType="withGroup">
                            <p:stCondLst>
                              <p:cond delay="0"/>
                            </p:stCondLst>
                            <p:childTnLst>
                              <p:par>
                                <p:cTn id="215" presetID="3" presetClass="entr" presetSubtype="10" fill="hold" nodeType="clickEffect">
                                  <p:stCondLst>
                                    <p:cond delay="0"/>
                                  </p:stCondLst>
                                  <p:childTnLst>
                                    <p:set>
                                      <p:cBhvr>
                                        <p:cTn id="216" dur="1" fill="hold">
                                          <p:stCondLst>
                                            <p:cond delay="0"/>
                                          </p:stCondLst>
                                        </p:cTn>
                                        <p:tgtEl>
                                          <p:spTgt spid="342062"/>
                                        </p:tgtEl>
                                        <p:attrNameLst>
                                          <p:attrName>style.visibility</p:attrName>
                                        </p:attrNameLst>
                                      </p:cBhvr>
                                      <p:to>
                                        <p:strVal val="visible"/>
                                      </p:to>
                                    </p:set>
                                    <p:animEffect transition="in" filter="blinds(horizontal)">
                                      <p:cBhvr>
                                        <p:cTn id="217" dur="500"/>
                                        <p:tgtEl>
                                          <p:spTgt spid="342062"/>
                                        </p:tgtEl>
                                      </p:cBhvr>
                                    </p:animEffect>
                                  </p:childTnLst>
                                </p:cTn>
                              </p:par>
                            </p:childTnLst>
                          </p:cTn>
                        </p:par>
                      </p:childTnLst>
                    </p:cTn>
                  </p:par>
                  <p:par>
                    <p:cTn id="218" fill="hold" nodeType="clickPar">
                      <p:stCondLst>
                        <p:cond delay="indefinite"/>
                      </p:stCondLst>
                      <p:childTnLst>
                        <p:par>
                          <p:cTn id="219" fill="hold" nodeType="withGroup">
                            <p:stCondLst>
                              <p:cond delay="0"/>
                            </p:stCondLst>
                            <p:childTnLst>
                              <p:par>
                                <p:cTn id="220" presetID="3" presetClass="entr" presetSubtype="10" fill="hold" nodeType="clickEffect">
                                  <p:stCondLst>
                                    <p:cond delay="0"/>
                                  </p:stCondLst>
                                  <p:childTnLst>
                                    <p:set>
                                      <p:cBhvr>
                                        <p:cTn id="221" dur="1" fill="hold">
                                          <p:stCondLst>
                                            <p:cond delay="0"/>
                                          </p:stCondLst>
                                        </p:cTn>
                                        <p:tgtEl>
                                          <p:spTgt spid="342063"/>
                                        </p:tgtEl>
                                        <p:attrNameLst>
                                          <p:attrName>style.visibility</p:attrName>
                                        </p:attrNameLst>
                                      </p:cBhvr>
                                      <p:to>
                                        <p:strVal val="visible"/>
                                      </p:to>
                                    </p:set>
                                    <p:animEffect transition="in" filter="blinds(horizontal)">
                                      <p:cBhvr>
                                        <p:cTn id="222" dur="500"/>
                                        <p:tgtEl>
                                          <p:spTgt spid="342063"/>
                                        </p:tgtEl>
                                      </p:cBhvr>
                                    </p:animEffect>
                                  </p:childTnLst>
                                </p:cTn>
                              </p:par>
                            </p:childTnLst>
                          </p:cTn>
                        </p:par>
                      </p:childTnLst>
                    </p:cTn>
                  </p:par>
                  <p:par>
                    <p:cTn id="223" fill="hold" nodeType="clickPar">
                      <p:stCondLst>
                        <p:cond delay="indefinite"/>
                      </p:stCondLst>
                      <p:childTnLst>
                        <p:par>
                          <p:cTn id="224" fill="hold" nodeType="withGroup">
                            <p:stCondLst>
                              <p:cond delay="0"/>
                            </p:stCondLst>
                            <p:childTnLst>
                              <p:par>
                                <p:cTn id="225" presetID="3" presetClass="entr" presetSubtype="10" fill="hold" nodeType="clickEffect">
                                  <p:stCondLst>
                                    <p:cond delay="0"/>
                                  </p:stCondLst>
                                  <p:childTnLst>
                                    <p:set>
                                      <p:cBhvr>
                                        <p:cTn id="226" dur="1" fill="hold">
                                          <p:stCondLst>
                                            <p:cond delay="0"/>
                                          </p:stCondLst>
                                        </p:cTn>
                                        <p:tgtEl>
                                          <p:spTgt spid="342064"/>
                                        </p:tgtEl>
                                        <p:attrNameLst>
                                          <p:attrName>style.visibility</p:attrName>
                                        </p:attrNameLst>
                                      </p:cBhvr>
                                      <p:to>
                                        <p:strVal val="visible"/>
                                      </p:to>
                                    </p:set>
                                    <p:animEffect transition="in" filter="blinds(horizontal)">
                                      <p:cBhvr>
                                        <p:cTn id="227" dur="500"/>
                                        <p:tgtEl>
                                          <p:spTgt spid="342064"/>
                                        </p:tgtEl>
                                      </p:cBhvr>
                                    </p:animEffect>
                                  </p:childTnLst>
                                </p:cTn>
                              </p:par>
                            </p:childTnLst>
                          </p:cTn>
                        </p:par>
                      </p:childTnLst>
                    </p:cTn>
                  </p:par>
                  <p:par>
                    <p:cTn id="228" fill="hold" nodeType="clickPar">
                      <p:stCondLst>
                        <p:cond delay="indefinite"/>
                      </p:stCondLst>
                      <p:childTnLst>
                        <p:par>
                          <p:cTn id="229" fill="hold" nodeType="withGroup">
                            <p:stCondLst>
                              <p:cond delay="0"/>
                            </p:stCondLst>
                            <p:childTnLst>
                              <p:par>
                                <p:cTn id="230" presetID="3" presetClass="entr" presetSubtype="10" fill="hold" nodeType="clickEffect">
                                  <p:stCondLst>
                                    <p:cond delay="0"/>
                                  </p:stCondLst>
                                  <p:childTnLst>
                                    <p:set>
                                      <p:cBhvr>
                                        <p:cTn id="231" dur="1" fill="hold">
                                          <p:stCondLst>
                                            <p:cond delay="0"/>
                                          </p:stCondLst>
                                        </p:cTn>
                                        <p:tgtEl>
                                          <p:spTgt spid="342065"/>
                                        </p:tgtEl>
                                        <p:attrNameLst>
                                          <p:attrName>style.visibility</p:attrName>
                                        </p:attrNameLst>
                                      </p:cBhvr>
                                      <p:to>
                                        <p:strVal val="visible"/>
                                      </p:to>
                                    </p:set>
                                    <p:animEffect transition="in" filter="blinds(horizontal)">
                                      <p:cBhvr>
                                        <p:cTn id="232" dur="500"/>
                                        <p:tgtEl>
                                          <p:spTgt spid="342065"/>
                                        </p:tgtEl>
                                      </p:cBhvr>
                                    </p:animEffect>
                                  </p:childTnLst>
                                </p:cTn>
                              </p:par>
                            </p:childTnLst>
                          </p:cTn>
                        </p:par>
                      </p:childTnLst>
                    </p:cTn>
                  </p:par>
                  <p:par>
                    <p:cTn id="233" fill="hold" nodeType="clickPar">
                      <p:stCondLst>
                        <p:cond delay="indefinite"/>
                      </p:stCondLst>
                      <p:childTnLst>
                        <p:par>
                          <p:cTn id="234" fill="hold" nodeType="withGroup">
                            <p:stCondLst>
                              <p:cond delay="0"/>
                            </p:stCondLst>
                            <p:childTnLst>
                              <p:par>
                                <p:cTn id="235" presetID="3" presetClass="entr" presetSubtype="10" fill="hold" nodeType="clickEffect">
                                  <p:stCondLst>
                                    <p:cond delay="0"/>
                                  </p:stCondLst>
                                  <p:childTnLst>
                                    <p:set>
                                      <p:cBhvr>
                                        <p:cTn id="236" dur="1" fill="hold">
                                          <p:stCondLst>
                                            <p:cond delay="0"/>
                                          </p:stCondLst>
                                        </p:cTn>
                                        <p:tgtEl>
                                          <p:spTgt spid="342066"/>
                                        </p:tgtEl>
                                        <p:attrNameLst>
                                          <p:attrName>style.visibility</p:attrName>
                                        </p:attrNameLst>
                                      </p:cBhvr>
                                      <p:to>
                                        <p:strVal val="visible"/>
                                      </p:to>
                                    </p:set>
                                    <p:animEffect transition="in" filter="blinds(horizontal)">
                                      <p:cBhvr>
                                        <p:cTn id="237" dur="500"/>
                                        <p:tgtEl>
                                          <p:spTgt spid="342066"/>
                                        </p:tgtEl>
                                      </p:cBhvr>
                                    </p:animEffect>
                                  </p:childTnLst>
                                </p:cTn>
                              </p:par>
                            </p:childTnLst>
                          </p:cTn>
                        </p:par>
                      </p:childTnLst>
                    </p:cTn>
                  </p:par>
                  <p:par>
                    <p:cTn id="238" fill="hold" nodeType="clickPar">
                      <p:stCondLst>
                        <p:cond delay="indefinite"/>
                      </p:stCondLst>
                      <p:childTnLst>
                        <p:par>
                          <p:cTn id="239" fill="hold" nodeType="withGroup">
                            <p:stCondLst>
                              <p:cond delay="0"/>
                            </p:stCondLst>
                            <p:childTnLst>
                              <p:par>
                                <p:cTn id="240" presetID="3" presetClass="entr" presetSubtype="10" fill="hold" nodeType="clickEffect">
                                  <p:stCondLst>
                                    <p:cond delay="0"/>
                                  </p:stCondLst>
                                  <p:childTnLst>
                                    <p:set>
                                      <p:cBhvr>
                                        <p:cTn id="241" dur="1" fill="hold">
                                          <p:stCondLst>
                                            <p:cond delay="0"/>
                                          </p:stCondLst>
                                        </p:cTn>
                                        <p:tgtEl>
                                          <p:spTgt spid="342067"/>
                                        </p:tgtEl>
                                        <p:attrNameLst>
                                          <p:attrName>style.visibility</p:attrName>
                                        </p:attrNameLst>
                                      </p:cBhvr>
                                      <p:to>
                                        <p:strVal val="visible"/>
                                      </p:to>
                                    </p:set>
                                    <p:animEffect transition="in" filter="blinds(horizontal)">
                                      <p:cBhvr>
                                        <p:cTn id="242" dur="500"/>
                                        <p:tgtEl>
                                          <p:spTgt spid="342067"/>
                                        </p:tgtEl>
                                      </p:cBhvr>
                                    </p:animEffect>
                                  </p:childTnLst>
                                </p:cTn>
                              </p:par>
                            </p:childTnLst>
                          </p:cTn>
                        </p:par>
                      </p:childTnLst>
                    </p:cTn>
                  </p:par>
                  <p:par>
                    <p:cTn id="243" fill="hold" nodeType="clickPar">
                      <p:stCondLst>
                        <p:cond delay="indefinite"/>
                      </p:stCondLst>
                      <p:childTnLst>
                        <p:par>
                          <p:cTn id="244" fill="hold" nodeType="withGroup">
                            <p:stCondLst>
                              <p:cond delay="0"/>
                            </p:stCondLst>
                            <p:childTnLst>
                              <p:par>
                                <p:cTn id="245" presetID="3" presetClass="entr" presetSubtype="10" fill="hold" nodeType="clickEffect">
                                  <p:stCondLst>
                                    <p:cond delay="0"/>
                                  </p:stCondLst>
                                  <p:childTnLst>
                                    <p:set>
                                      <p:cBhvr>
                                        <p:cTn id="246" dur="1" fill="hold">
                                          <p:stCondLst>
                                            <p:cond delay="0"/>
                                          </p:stCondLst>
                                        </p:cTn>
                                        <p:tgtEl>
                                          <p:spTgt spid="342068"/>
                                        </p:tgtEl>
                                        <p:attrNameLst>
                                          <p:attrName>style.visibility</p:attrName>
                                        </p:attrNameLst>
                                      </p:cBhvr>
                                      <p:to>
                                        <p:strVal val="visible"/>
                                      </p:to>
                                    </p:set>
                                    <p:animEffect transition="in" filter="blinds(horizontal)">
                                      <p:cBhvr>
                                        <p:cTn id="247" dur="500"/>
                                        <p:tgtEl>
                                          <p:spTgt spid="342068"/>
                                        </p:tgtEl>
                                      </p:cBhvr>
                                    </p:animEffect>
                                  </p:childTnLst>
                                </p:cTn>
                              </p:par>
                            </p:childTnLst>
                          </p:cTn>
                        </p:par>
                      </p:childTnLst>
                    </p:cTn>
                  </p:par>
                  <p:par>
                    <p:cTn id="248" fill="hold" nodeType="clickPar">
                      <p:stCondLst>
                        <p:cond delay="indefinite"/>
                      </p:stCondLst>
                      <p:childTnLst>
                        <p:par>
                          <p:cTn id="249" fill="hold" nodeType="withGroup">
                            <p:stCondLst>
                              <p:cond delay="0"/>
                            </p:stCondLst>
                            <p:childTnLst>
                              <p:par>
                                <p:cTn id="250" presetID="3" presetClass="entr" presetSubtype="10" fill="hold" grpId="0" nodeType="clickEffect">
                                  <p:stCondLst>
                                    <p:cond delay="0"/>
                                  </p:stCondLst>
                                  <p:childTnLst>
                                    <p:set>
                                      <p:cBhvr>
                                        <p:cTn id="251" dur="1" fill="hold">
                                          <p:stCondLst>
                                            <p:cond delay="0"/>
                                          </p:stCondLst>
                                        </p:cTn>
                                        <p:tgtEl>
                                          <p:spTgt spid="342032"/>
                                        </p:tgtEl>
                                        <p:attrNameLst>
                                          <p:attrName>style.visibility</p:attrName>
                                        </p:attrNameLst>
                                      </p:cBhvr>
                                      <p:to>
                                        <p:strVal val="visible"/>
                                      </p:to>
                                    </p:set>
                                    <p:animEffect transition="in" filter="blinds(horizontal)">
                                      <p:cBhvr>
                                        <p:cTn id="252" dur="500"/>
                                        <p:tgtEl>
                                          <p:spTgt spid="3420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2019" grpId="0" animBg="1"/>
      <p:bldP spid="342020" grpId="0" animBg="1"/>
      <p:bldP spid="342021" grpId="0" animBg="1"/>
      <p:bldP spid="342022" grpId="0" animBg="1"/>
      <p:bldP spid="342023" grpId="0" animBg="1"/>
      <p:bldP spid="342024" grpId="0" animBg="1"/>
      <p:bldP spid="342025" grpId="0" animBg="1"/>
      <p:bldP spid="342026" grpId="0" animBg="1"/>
      <p:bldP spid="342027" grpId="0" animBg="1"/>
      <p:bldP spid="342028" grpId="0" animBg="1"/>
      <p:bldP spid="342029" grpId="0" animBg="1"/>
      <p:bldP spid="342030" grpId="0" animBg="1"/>
      <p:bldP spid="342031" grpId="0" animBg="1"/>
      <p:bldP spid="342032"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灯片编号占位符 5">
            <a:extLst>
              <a:ext uri="{FF2B5EF4-FFF2-40B4-BE49-F238E27FC236}">
                <a16:creationId xmlns:a16="http://schemas.microsoft.com/office/drawing/2014/main" id="{6AA57DB1-9B9D-4F97-8AC0-48ACF8933B42}"/>
              </a:ext>
            </a:extLst>
          </p:cNvPr>
          <p:cNvSpPr>
            <a:spLocks noGrp="1"/>
          </p:cNvSpPr>
          <p:nvPr>
            <p:ph type="sldNum" sz="quarter" idx="12"/>
          </p:nvPr>
        </p:nvSpPr>
        <p:spPr>
          <a:noFill/>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fld id="{9FDD049B-B0FA-44C1-959B-B3948EEEB0DB}" type="slidenum">
              <a:rPr lang="en-US" altLang="zh-CN" sz="2400" smtClean="0">
                <a:solidFill>
                  <a:srgbClr val="0000CC"/>
                </a:solidFill>
              </a:rPr>
              <a:pPr>
                <a:spcBef>
                  <a:spcPct val="50000"/>
                </a:spcBef>
                <a:buClrTx/>
                <a:buFontTx/>
                <a:buNone/>
              </a:pPr>
              <a:t>20</a:t>
            </a:fld>
            <a:endParaRPr lang="en-US" altLang="zh-CN" sz="2400">
              <a:solidFill>
                <a:srgbClr val="0000CC"/>
              </a:solidFill>
            </a:endParaRPr>
          </a:p>
        </p:txBody>
      </p:sp>
      <p:sp>
        <p:nvSpPr>
          <p:cNvPr id="25603" name="Rectangle 2">
            <a:extLst>
              <a:ext uri="{FF2B5EF4-FFF2-40B4-BE49-F238E27FC236}">
                <a16:creationId xmlns:a16="http://schemas.microsoft.com/office/drawing/2014/main" id="{1D6C69F3-DB4C-4E6A-B096-67385A849E3A}"/>
              </a:ext>
            </a:extLst>
          </p:cNvPr>
          <p:cNvSpPr>
            <a:spLocks noGrp="1" noChangeArrowheads="1"/>
          </p:cNvSpPr>
          <p:nvPr>
            <p:ph type="title"/>
          </p:nvPr>
        </p:nvSpPr>
        <p:spPr>
          <a:xfrm>
            <a:off x="684213" y="476250"/>
            <a:ext cx="7772400" cy="612775"/>
          </a:xfrm>
        </p:spPr>
        <p:txBody>
          <a:bodyPr/>
          <a:lstStyle/>
          <a:p>
            <a:pPr eaLnBrk="1" hangingPunct="1"/>
            <a:r>
              <a:rPr lang="en-US" altLang="zh-CN" sz="3200">
                <a:latin typeface="黑体" panose="02010609060101010101" pitchFamily="49" charset="-122"/>
                <a:ea typeface="黑体" panose="02010609060101010101" pitchFamily="49" charset="-122"/>
              </a:rPr>
              <a:t>2</a:t>
            </a:r>
            <a:r>
              <a:rPr lang="zh-CN" altLang="en-US" sz="3200">
                <a:latin typeface="黑体" panose="02010609060101010101" pitchFamily="49" charset="-122"/>
                <a:ea typeface="黑体" panose="02010609060101010101" pitchFamily="49" charset="-122"/>
              </a:rPr>
              <a:t>、边际报酬递减规律存在的条件：</a:t>
            </a:r>
          </a:p>
        </p:txBody>
      </p:sp>
      <p:sp>
        <p:nvSpPr>
          <p:cNvPr id="114691" name="Rectangle 3">
            <a:extLst>
              <a:ext uri="{FF2B5EF4-FFF2-40B4-BE49-F238E27FC236}">
                <a16:creationId xmlns:a16="http://schemas.microsoft.com/office/drawing/2014/main" id="{54668A2B-385D-4ED0-9568-9147ADD95485}"/>
              </a:ext>
            </a:extLst>
          </p:cNvPr>
          <p:cNvSpPr>
            <a:spLocks noGrp="1" noChangeArrowheads="1"/>
          </p:cNvSpPr>
          <p:nvPr>
            <p:ph type="body" idx="1"/>
          </p:nvPr>
        </p:nvSpPr>
        <p:spPr>
          <a:xfrm>
            <a:off x="755650" y="1341438"/>
            <a:ext cx="7777163" cy="2951162"/>
          </a:xfrm>
          <a:solidFill>
            <a:srgbClr val="FFCC00"/>
          </a:solidFill>
          <a:ln w="38100" cap="flat" algn="ctr">
            <a:solidFill>
              <a:srgbClr val="CC66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901700" indent="-901700" eaLnBrk="1" hangingPunct="1">
              <a:buClr>
                <a:srgbClr val="3366FF"/>
              </a:buClr>
              <a:buSzPct val="95000"/>
              <a:buFont typeface="Wingdings" panose="05000000000000000000" pitchFamily="2" charset="2"/>
              <a:buNone/>
            </a:pPr>
            <a:r>
              <a:rPr lang="zh-CN" altLang="en-US" sz="2400" b="1"/>
              <a:t>第一，以技术水平不变为前提；</a:t>
            </a:r>
          </a:p>
          <a:p>
            <a:pPr marL="901700" indent="-901700" eaLnBrk="1" hangingPunct="1">
              <a:buClr>
                <a:srgbClr val="3366FF"/>
              </a:buClr>
              <a:buSzPct val="95000"/>
              <a:buFont typeface="Wingdings" panose="05000000000000000000" pitchFamily="2" charset="2"/>
              <a:buNone/>
            </a:pPr>
            <a:r>
              <a:rPr lang="zh-CN" altLang="en-US" sz="2400" b="1"/>
              <a:t>第二，以其它生产要素投入不变为前提；</a:t>
            </a:r>
          </a:p>
          <a:p>
            <a:pPr marL="901700" indent="-901700" eaLnBrk="1" hangingPunct="1">
              <a:buClr>
                <a:srgbClr val="3366FF"/>
              </a:buClr>
              <a:buSzPct val="95000"/>
              <a:buFont typeface="Wingdings" panose="05000000000000000000" pitchFamily="2" charset="2"/>
              <a:buNone/>
            </a:pPr>
            <a:r>
              <a:rPr lang="zh-CN" altLang="en-US" sz="2400" b="1"/>
              <a:t>第三，并非一增加投入这种生产要素就会出现边际报酬递减规律，只是投入超过一定量时才会出现；</a:t>
            </a:r>
          </a:p>
          <a:p>
            <a:pPr marL="901700" indent="-901700" eaLnBrk="1" hangingPunct="1">
              <a:buClr>
                <a:srgbClr val="3366FF"/>
              </a:buClr>
              <a:buSzPct val="95000"/>
              <a:buFont typeface="Wingdings" panose="05000000000000000000" pitchFamily="2" charset="2"/>
              <a:buNone/>
            </a:pPr>
            <a:r>
              <a:rPr lang="zh-CN" altLang="en-US" sz="2400" b="1"/>
              <a:t>第四，所增加的生产要素在每个单位上的性质都是相同的，先投入和后投入的在技术上没有区别，只是投入总量的变化引起了收益的变化。</a:t>
            </a:r>
          </a:p>
        </p:txBody>
      </p:sp>
      <p:sp>
        <p:nvSpPr>
          <p:cNvPr id="114692" name="Rectangle 4">
            <a:extLst>
              <a:ext uri="{FF2B5EF4-FFF2-40B4-BE49-F238E27FC236}">
                <a16:creationId xmlns:a16="http://schemas.microsoft.com/office/drawing/2014/main" id="{4023EFC6-9DB2-4354-9D59-73143B9DE668}"/>
              </a:ext>
            </a:extLst>
          </p:cNvPr>
          <p:cNvSpPr>
            <a:spLocks noChangeArrowheads="1"/>
          </p:cNvSpPr>
          <p:nvPr/>
        </p:nvSpPr>
        <p:spPr bwMode="auto">
          <a:xfrm>
            <a:off x="755650" y="4652963"/>
            <a:ext cx="6408738" cy="1584325"/>
          </a:xfrm>
          <a:prstGeom prst="rect">
            <a:avLst/>
          </a:prstGeom>
          <a:solidFill>
            <a:srgbClr val="FFCC00"/>
          </a:solidFill>
          <a:ln w="38100" algn="ctr">
            <a:solidFill>
              <a:srgbClr val="CC66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42900">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Clr>
                <a:srgbClr val="3366FF"/>
              </a:buClr>
              <a:buSzPct val="95000"/>
              <a:buFont typeface="Wingdings" panose="05000000000000000000" pitchFamily="2" charset="2"/>
              <a:buChar char="n"/>
            </a:pPr>
            <a:r>
              <a:rPr lang="zh-CN" altLang="en-US" sz="2400" b="1"/>
              <a:t>例证：</a:t>
            </a:r>
            <a:r>
              <a:rPr lang="en-US" altLang="zh-CN" sz="2400" b="1"/>
              <a:t>【</a:t>
            </a:r>
            <a:r>
              <a:rPr lang="zh-CN" altLang="en-US" sz="2400" b="1"/>
              <a:t>土地报酬递减规律</a:t>
            </a:r>
            <a:r>
              <a:rPr lang="en-US" altLang="zh-CN" sz="2400" b="1"/>
              <a:t>】</a:t>
            </a:r>
          </a:p>
          <a:p>
            <a:pPr eaLnBrk="1" hangingPunct="1">
              <a:buClr>
                <a:srgbClr val="3366FF"/>
              </a:buClr>
              <a:buSzPct val="95000"/>
              <a:buFont typeface="Wingdings" panose="05000000000000000000" pitchFamily="2" charset="2"/>
              <a:buChar char="n"/>
            </a:pPr>
            <a:r>
              <a:rPr lang="zh-CN" altLang="en-US" sz="2400" b="1"/>
              <a:t>在</a:t>
            </a:r>
            <a:r>
              <a:rPr lang="en-US" altLang="zh-CN" sz="2400" b="1"/>
              <a:t>1958</a:t>
            </a:r>
            <a:r>
              <a:rPr lang="zh-CN" altLang="en-US" sz="2400" b="1"/>
              <a:t>年大跃进中，不少地方盲目推行水稻密植，结果引起减产。</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14691">
                                            <p:bg/>
                                          </p:spTgt>
                                        </p:tgtEl>
                                        <p:attrNameLst>
                                          <p:attrName>style.visibility</p:attrName>
                                        </p:attrNameLst>
                                      </p:cBhvr>
                                      <p:to>
                                        <p:strVal val="visible"/>
                                      </p:to>
                                    </p:set>
                                    <p:animEffect transition="in" filter="box(in)">
                                      <p:cBhvr>
                                        <p:cTn id="7" dur="500"/>
                                        <p:tgtEl>
                                          <p:spTgt spid="114691">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14691">
                                            <p:txEl>
                                              <p:pRg st="0" end="0"/>
                                            </p:txEl>
                                          </p:spTgt>
                                        </p:tgtEl>
                                        <p:attrNameLst>
                                          <p:attrName>style.visibility</p:attrName>
                                        </p:attrNameLst>
                                      </p:cBhvr>
                                      <p:to>
                                        <p:strVal val="visible"/>
                                      </p:to>
                                    </p:set>
                                    <p:animEffect transition="in" filter="box(in)">
                                      <p:cBhvr>
                                        <p:cTn id="12" dur="500"/>
                                        <p:tgtEl>
                                          <p:spTgt spid="114691">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14691">
                                            <p:txEl>
                                              <p:pRg st="1" end="1"/>
                                            </p:txEl>
                                          </p:spTgt>
                                        </p:tgtEl>
                                        <p:attrNameLst>
                                          <p:attrName>style.visibility</p:attrName>
                                        </p:attrNameLst>
                                      </p:cBhvr>
                                      <p:to>
                                        <p:strVal val="visible"/>
                                      </p:to>
                                    </p:set>
                                    <p:animEffect transition="in" filter="box(in)">
                                      <p:cBhvr>
                                        <p:cTn id="17" dur="500"/>
                                        <p:tgtEl>
                                          <p:spTgt spid="114691">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114691">
                                            <p:txEl>
                                              <p:pRg st="2" end="2"/>
                                            </p:txEl>
                                          </p:spTgt>
                                        </p:tgtEl>
                                        <p:attrNameLst>
                                          <p:attrName>style.visibility</p:attrName>
                                        </p:attrNameLst>
                                      </p:cBhvr>
                                      <p:to>
                                        <p:strVal val="visible"/>
                                      </p:to>
                                    </p:set>
                                    <p:animEffect transition="in" filter="box(in)">
                                      <p:cBhvr>
                                        <p:cTn id="22" dur="500"/>
                                        <p:tgtEl>
                                          <p:spTgt spid="114691">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114691">
                                            <p:txEl>
                                              <p:pRg st="3" end="3"/>
                                            </p:txEl>
                                          </p:spTgt>
                                        </p:tgtEl>
                                        <p:attrNameLst>
                                          <p:attrName>style.visibility</p:attrName>
                                        </p:attrNameLst>
                                      </p:cBhvr>
                                      <p:to>
                                        <p:strVal val="visible"/>
                                      </p:to>
                                    </p:set>
                                    <p:animEffect transition="in" filter="box(in)">
                                      <p:cBhvr>
                                        <p:cTn id="27" dur="500"/>
                                        <p:tgtEl>
                                          <p:spTgt spid="114691">
                                            <p:txEl>
                                              <p:pRg st="3" end="3"/>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114692"/>
                                        </p:tgtEl>
                                        <p:attrNameLst>
                                          <p:attrName>style.visibility</p:attrName>
                                        </p:attrNameLst>
                                      </p:cBhvr>
                                      <p:to>
                                        <p:strVal val="visible"/>
                                      </p:to>
                                    </p:set>
                                    <p:animEffect transition="in" filter="blinds(horizontal)">
                                      <p:cBhvr>
                                        <p:cTn id="32" dur="500"/>
                                        <p:tgtEl>
                                          <p:spTgt spid="1146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691" grpId="0" build="p" animBg="1"/>
      <p:bldP spid="114692"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灯片编号占位符 5">
            <a:extLst>
              <a:ext uri="{FF2B5EF4-FFF2-40B4-BE49-F238E27FC236}">
                <a16:creationId xmlns:a16="http://schemas.microsoft.com/office/drawing/2014/main" id="{18FE5F85-220D-466B-AF67-2217FB954FD2}"/>
              </a:ext>
            </a:extLst>
          </p:cNvPr>
          <p:cNvSpPr>
            <a:spLocks noGrp="1"/>
          </p:cNvSpPr>
          <p:nvPr>
            <p:ph type="sldNum" sz="quarter" idx="12"/>
          </p:nvPr>
        </p:nvSpPr>
        <p:spPr>
          <a:noFill/>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fld id="{592AC700-AF16-492B-869A-B51336D172AB}" type="slidenum">
              <a:rPr lang="en-US" altLang="zh-CN" sz="2400" smtClean="0">
                <a:solidFill>
                  <a:srgbClr val="0000CC"/>
                </a:solidFill>
              </a:rPr>
              <a:pPr>
                <a:spcBef>
                  <a:spcPct val="50000"/>
                </a:spcBef>
                <a:buClrTx/>
                <a:buFontTx/>
                <a:buNone/>
              </a:pPr>
              <a:t>21</a:t>
            </a:fld>
            <a:endParaRPr lang="en-US" altLang="zh-CN" sz="2400">
              <a:solidFill>
                <a:srgbClr val="0000CC"/>
              </a:solidFill>
            </a:endParaRPr>
          </a:p>
        </p:txBody>
      </p:sp>
      <p:sp>
        <p:nvSpPr>
          <p:cNvPr id="26627" name="Rectangle 2">
            <a:extLst>
              <a:ext uri="{FF2B5EF4-FFF2-40B4-BE49-F238E27FC236}">
                <a16:creationId xmlns:a16="http://schemas.microsoft.com/office/drawing/2014/main" id="{13F23DC6-DA94-4B9D-8519-B59766FD349B}"/>
              </a:ext>
            </a:extLst>
          </p:cNvPr>
          <p:cNvSpPr>
            <a:spLocks noGrp="1" noChangeArrowheads="1"/>
          </p:cNvSpPr>
          <p:nvPr>
            <p:ph type="title"/>
          </p:nvPr>
        </p:nvSpPr>
        <p:spPr>
          <a:xfrm>
            <a:off x="685800" y="260350"/>
            <a:ext cx="7772400" cy="647700"/>
          </a:xfrm>
        </p:spPr>
        <p:txBody>
          <a:bodyPr/>
          <a:lstStyle/>
          <a:p>
            <a:pPr eaLnBrk="1" hangingPunct="1"/>
            <a:r>
              <a:rPr lang="en-US" altLang="zh-CN" sz="3200" b="1">
                <a:latin typeface="黑体" panose="02010609060101010101" pitchFamily="49" charset="-122"/>
                <a:ea typeface="黑体" panose="02010609060101010101" pitchFamily="49" charset="-122"/>
              </a:rPr>
              <a:t>3</a:t>
            </a:r>
            <a:r>
              <a:rPr lang="zh-CN" altLang="en-US" sz="3200" b="1">
                <a:latin typeface="黑体" panose="02010609060101010101" pitchFamily="49" charset="-122"/>
                <a:ea typeface="黑体" panose="02010609060101010101" pitchFamily="49" charset="-122"/>
              </a:rPr>
              <a:t>、边际收益递减规律</a:t>
            </a:r>
            <a:r>
              <a:rPr lang="zh-CN" altLang="en-US" sz="3200">
                <a:latin typeface="黑体" panose="02010609060101010101" pitchFamily="49" charset="-122"/>
                <a:ea typeface="黑体" panose="02010609060101010101" pitchFamily="49" charset="-122"/>
              </a:rPr>
              <a:t>原因</a:t>
            </a:r>
          </a:p>
        </p:txBody>
      </p:sp>
      <p:sp>
        <p:nvSpPr>
          <p:cNvPr id="292868" name="Rectangle 4">
            <a:extLst>
              <a:ext uri="{FF2B5EF4-FFF2-40B4-BE49-F238E27FC236}">
                <a16:creationId xmlns:a16="http://schemas.microsoft.com/office/drawing/2014/main" id="{9B972371-E089-4B1C-8AEA-BFC1129632C6}"/>
              </a:ext>
            </a:extLst>
          </p:cNvPr>
          <p:cNvSpPr>
            <a:spLocks noChangeArrowheads="1"/>
          </p:cNvSpPr>
          <p:nvPr>
            <p:ph type="body" idx="1"/>
          </p:nvPr>
        </p:nvSpPr>
        <p:spPr>
          <a:xfrm>
            <a:off x="684213" y="1341438"/>
            <a:ext cx="5183187" cy="1008062"/>
          </a:xfrm>
          <a:solidFill>
            <a:srgbClr val="FFCC00"/>
          </a:solidFill>
          <a:ln w="38100" cap="flat" algn="ctr">
            <a:solidFill>
              <a:srgbClr val="CC6600"/>
            </a:solidFill>
            <a:miter lim="800000"/>
            <a:headEnd type="none" w="med" len="med"/>
            <a:tailEnd type="none" w="med" len="me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indent="0" eaLnBrk="1" hangingPunct="1">
              <a:buClr>
                <a:srgbClr val="3366FF"/>
              </a:buClr>
              <a:buSzPct val="95000"/>
              <a:buFont typeface="Wingdings" panose="05000000000000000000" pitchFamily="2" charset="2"/>
              <a:buNone/>
            </a:pPr>
            <a:r>
              <a:rPr lang="zh-CN" altLang="en-US" sz="2400" b="1"/>
              <a:t>生产中，可变要素与不变要素之间在数量上都存在一个最佳配合比例。</a:t>
            </a:r>
          </a:p>
        </p:txBody>
      </p:sp>
      <p:sp>
        <p:nvSpPr>
          <p:cNvPr id="292869" name="Rectangle 5">
            <a:extLst>
              <a:ext uri="{FF2B5EF4-FFF2-40B4-BE49-F238E27FC236}">
                <a16:creationId xmlns:a16="http://schemas.microsoft.com/office/drawing/2014/main" id="{F9692277-8C07-4B29-89C8-E22EB2D3F429}"/>
              </a:ext>
            </a:extLst>
          </p:cNvPr>
          <p:cNvSpPr>
            <a:spLocks noChangeArrowheads="1"/>
          </p:cNvSpPr>
          <p:nvPr/>
        </p:nvSpPr>
        <p:spPr bwMode="auto">
          <a:xfrm>
            <a:off x="684213" y="2781300"/>
            <a:ext cx="7775575" cy="1800225"/>
          </a:xfrm>
          <a:prstGeom prst="rect">
            <a:avLst/>
          </a:prstGeom>
          <a:solidFill>
            <a:srgbClr val="FFCC00"/>
          </a:solidFill>
          <a:ln w="38100" algn="ctr">
            <a:solidFill>
              <a:srgbClr val="CC66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Clr>
                <a:srgbClr val="3366FF"/>
              </a:buClr>
              <a:buSzPct val="95000"/>
              <a:buFont typeface="Wingdings" panose="05000000000000000000" pitchFamily="2" charset="2"/>
              <a:buNone/>
            </a:pPr>
            <a:r>
              <a:rPr lang="zh-CN" altLang="en-US" sz="2400" b="1"/>
              <a:t>开始时，由于可变要素投入量小于最佳配合比例所需数量，随着可变要素投入量的逐渐增加，越来越接近最佳配合比例。</a:t>
            </a:r>
          </a:p>
          <a:p>
            <a:pPr eaLnBrk="1" hangingPunct="1">
              <a:buClr>
                <a:srgbClr val="3366FF"/>
              </a:buClr>
              <a:buSzPct val="95000"/>
              <a:buFont typeface="Wingdings" panose="05000000000000000000" pitchFamily="2" charset="2"/>
              <a:buNone/>
            </a:pPr>
            <a:r>
              <a:rPr lang="zh-CN" altLang="en-US" sz="2400" b="1"/>
              <a:t>边际产量是呈递增的趋势。</a:t>
            </a:r>
          </a:p>
        </p:txBody>
      </p:sp>
      <p:sp>
        <p:nvSpPr>
          <p:cNvPr id="292870" name="Rectangle 6">
            <a:extLst>
              <a:ext uri="{FF2B5EF4-FFF2-40B4-BE49-F238E27FC236}">
                <a16:creationId xmlns:a16="http://schemas.microsoft.com/office/drawing/2014/main" id="{59438267-0C87-4535-B80E-1E9CBCAA9AF1}"/>
              </a:ext>
            </a:extLst>
          </p:cNvPr>
          <p:cNvSpPr>
            <a:spLocks noChangeArrowheads="1"/>
          </p:cNvSpPr>
          <p:nvPr/>
        </p:nvSpPr>
        <p:spPr bwMode="auto">
          <a:xfrm>
            <a:off x="684213" y="4941888"/>
            <a:ext cx="7772400" cy="1150937"/>
          </a:xfrm>
          <a:prstGeom prst="rect">
            <a:avLst/>
          </a:prstGeom>
          <a:solidFill>
            <a:srgbClr val="FFCC00"/>
          </a:solidFill>
          <a:ln w="38100" algn="ctr">
            <a:solidFill>
              <a:srgbClr val="CC66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Clr>
                <a:srgbClr val="3366FF"/>
              </a:buClr>
              <a:buSzPct val="95000"/>
              <a:buFont typeface="Wingdings" panose="05000000000000000000" pitchFamily="2" charset="2"/>
              <a:buNone/>
            </a:pPr>
            <a:r>
              <a:rPr lang="zh-CN" altLang="en-US" sz="2400" b="1"/>
              <a:t>当达到最佳配合比例后，再增加可变要素的投入，可变生产要素的边际产量就是呈递减趋势。</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92868">
                                            <p:bg/>
                                          </p:spTgt>
                                        </p:tgtEl>
                                        <p:attrNameLst>
                                          <p:attrName>style.visibility</p:attrName>
                                        </p:attrNameLst>
                                      </p:cBhvr>
                                      <p:to>
                                        <p:strVal val="visible"/>
                                      </p:to>
                                    </p:set>
                                    <p:animEffect transition="in" filter="blinds(horizontal)">
                                      <p:cBhvr>
                                        <p:cTn id="7" dur="500"/>
                                        <p:tgtEl>
                                          <p:spTgt spid="292868">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92868">
                                            <p:txEl>
                                              <p:pRg st="0" end="0"/>
                                            </p:txEl>
                                          </p:spTgt>
                                        </p:tgtEl>
                                        <p:attrNameLst>
                                          <p:attrName>style.visibility</p:attrName>
                                        </p:attrNameLst>
                                      </p:cBhvr>
                                      <p:to>
                                        <p:strVal val="visible"/>
                                      </p:to>
                                    </p:set>
                                    <p:animEffect transition="in" filter="blinds(horizontal)">
                                      <p:cBhvr>
                                        <p:cTn id="12" dur="500"/>
                                        <p:tgtEl>
                                          <p:spTgt spid="292868">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92869">
                                            <p:bg/>
                                          </p:spTgt>
                                        </p:tgtEl>
                                        <p:attrNameLst>
                                          <p:attrName>style.visibility</p:attrName>
                                        </p:attrNameLst>
                                      </p:cBhvr>
                                      <p:to>
                                        <p:strVal val="visible"/>
                                      </p:to>
                                    </p:set>
                                    <p:animEffect transition="in" filter="blinds(horizontal)">
                                      <p:cBhvr>
                                        <p:cTn id="17" dur="500"/>
                                        <p:tgtEl>
                                          <p:spTgt spid="292869">
                                            <p:bg/>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292869">
                                            <p:txEl>
                                              <p:pRg st="0" end="0"/>
                                            </p:txEl>
                                          </p:spTgt>
                                        </p:tgtEl>
                                        <p:attrNameLst>
                                          <p:attrName>style.visibility</p:attrName>
                                        </p:attrNameLst>
                                      </p:cBhvr>
                                      <p:to>
                                        <p:strVal val="visible"/>
                                      </p:to>
                                    </p:set>
                                    <p:animEffect transition="in" filter="blinds(horizontal)">
                                      <p:cBhvr>
                                        <p:cTn id="22" dur="500"/>
                                        <p:tgtEl>
                                          <p:spTgt spid="292869">
                                            <p:txEl>
                                              <p:pRg st="0" end="0"/>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292869">
                                            <p:txEl>
                                              <p:pRg st="1" end="1"/>
                                            </p:txEl>
                                          </p:spTgt>
                                        </p:tgtEl>
                                        <p:attrNameLst>
                                          <p:attrName>style.visibility</p:attrName>
                                        </p:attrNameLst>
                                      </p:cBhvr>
                                      <p:to>
                                        <p:strVal val="visible"/>
                                      </p:to>
                                    </p:set>
                                    <p:animEffect transition="in" filter="blinds(horizontal)">
                                      <p:cBhvr>
                                        <p:cTn id="27" dur="500"/>
                                        <p:tgtEl>
                                          <p:spTgt spid="292869">
                                            <p:txEl>
                                              <p:pRg st="1" end="1"/>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292870">
                                            <p:bg/>
                                          </p:spTgt>
                                        </p:tgtEl>
                                        <p:attrNameLst>
                                          <p:attrName>style.visibility</p:attrName>
                                        </p:attrNameLst>
                                      </p:cBhvr>
                                      <p:to>
                                        <p:strVal val="visible"/>
                                      </p:to>
                                    </p:set>
                                    <p:animEffect transition="in" filter="blinds(horizontal)">
                                      <p:cBhvr>
                                        <p:cTn id="32" dur="500"/>
                                        <p:tgtEl>
                                          <p:spTgt spid="292870">
                                            <p:bg/>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292870">
                                            <p:txEl>
                                              <p:pRg st="0" end="0"/>
                                            </p:txEl>
                                          </p:spTgt>
                                        </p:tgtEl>
                                        <p:attrNameLst>
                                          <p:attrName>style.visibility</p:attrName>
                                        </p:attrNameLst>
                                      </p:cBhvr>
                                      <p:to>
                                        <p:strVal val="visible"/>
                                      </p:to>
                                    </p:set>
                                    <p:animEffect transition="in" filter="blinds(horizontal)">
                                      <p:cBhvr>
                                        <p:cTn id="37" dur="500"/>
                                        <p:tgtEl>
                                          <p:spTgt spid="29287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2868" grpId="0" build="p" animBg="1"/>
      <p:bldP spid="292869" grpId="0" build="p" animBg="1"/>
      <p:bldP spid="292870"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0" name="灯片编号占位符 5">
            <a:extLst>
              <a:ext uri="{FF2B5EF4-FFF2-40B4-BE49-F238E27FC236}">
                <a16:creationId xmlns:a16="http://schemas.microsoft.com/office/drawing/2014/main" id="{33D0144F-4555-4503-9188-CF6FB2881D82}"/>
              </a:ext>
            </a:extLst>
          </p:cNvPr>
          <p:cNvSpPr>
            <a:spLocks noGrp="1"/>
          </p:cNvSpPr>
          <p:nvPr>
            <p:ph type="sldNum" sz="quarter" idx="12"/>
          </p:nvPr>
        </p:nvSpPr>
        <p:spPr>
          <a:noFill/>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fld id="{F44C85D4-45BA-4738-B039-E0FD8E1DD652}" type="slidenum">
              <a:rPr lang="en-US" altLang="zh-CN" sz="2400" smtClean="0">
                <a:solidFill>
                  <a:srgbClr val="0000CC"/>
                </a:solidFill>
              </a:rPr>
              <a:pPr>
                <a:spcBef>
                  <a:spcPct val="50000"/>
                </a:spcBef>
                <a:buClrTx/>
                <a:buFontTx/>
                <a:buNone/>
              </a:pPr>
              <a:t>22</a:t>
            </a:fld>
            <a:endParaRPr lang="en-US" altLang="zh-CN" sz="2400">
              <a:solidFill>
                <a:srgbClr val="0000CC"/>
              </a:solidFill>
            </a:endParaRPr>
          </a:p>
        </p:txBody>
      </p:sp>
      <p:sp>
        <p:nvSpPr>
          <p:cNvPr id="59396" name="Rectangle 1028">
            <a:extLst>
              <a:ext uri="{FF2B5EF4-FFF2-40B4-BE49-F238E27FC236}">
                <a16:creationId xmlns:a16="http://schemas.microsoft.com/office/drawing/2014/main" id="{50A2B5E3-7742-4BBB-8F8B-6BE7238C4F31}"/>
              </a:ext>
            </a:extLst>
          </p:cNvPr>
          <p:cNvSpPr>
            <a:spLocks noChangeArrowheads="1"/>
          </p:cNvSpPr>
          <p:nvPr/>
        </p:nvSpPr>
        <p:spPr bwMode="auto">
          <a:xfrm>
            <a:off x="5724525" y="981075"/>
            <a:ext cx="2879725" cy="2016125"/>
          </a:xfrm>
          <a:prstGeom prst="rect">
            <a:avLst/>
          </a:prstGeom>
          <a:solidFill>
            <a:srgbClr val="FFCC00"/>
          </a:solidFill>
          <a:ln w="38100" algn="ctr">
            <a:solidFill>
              <a:srgbClr val="CC66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42900">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lnSpc>
                <a:spcPct val="80000"/>
              </a:lnSpc>
              <a:buClr>
                <a:srgbClr val="3366FF"/>
              </a:buClr>
              <a:buSzPct val="95000"/>
              <a:buFont typeface="Wingdings" panose="05000000000000000000" pitchFamily="2" charset="2"/>
              <a:buChar char="n"/>
            </a:pPr>
            <a:r>
              <a:rPr lang="en-US" altLang="zh-CN" sz="2400" b="1"/>
              <a:t>MP</a:t>
            </a:r>
            <a:r>
              <a:rPr lang="zh-CN" altLang="en-US" sz="2400" b="1"/>
              <a:t>与</a:t>
            </a:r>
            <a:r>
              <a:rPr lang="en-US" altLang="zh-CN" sz="2400" b="1"/>
              <a:t>TP</a:t>
            </a:r>
            <a:r>
              <a:rPr lang="zh-CN" altLang="en-US" sz="2400" b="1"/>
              <a:t>之间关系</a:t>
            </a:r>
            <a:r>
              <a:rPr lang="en-US" altLang="zh-CN" sz="2400" b="1"/>
              <a:t>: </a:t>
            </a:r>
          </a:p>
          <a:p>
            <a:pPr eaLnBrk="1" hangingPunct="1">
              <a:lnSpc>
                <a:spcPct val="80000"/>
              </a:lnSpc>
              <a:buClr>
                <a:srgbClr val="3366FF"/>
              </a:buClr>
              <a:buSzPct val="95000"/>
              <a:buFont typeface="Wingdings" panose="05000000000000000000" pitchFamily="2" charset="2"/>
              <a:buChar char="n"/>
            </a:pPr>
            <a:r>
              <a:rPr lang="en-US" altLang="zh-CN" sz="2400" b="1"/>
              <a:t>MP&gt;0, TP↑   </a:t>
            </a:r>
          </a:p>
          <a:p>
            <a:pPr eaLnBrk="1" hangingPunct="1">
              <a:lnSpc>
                <a:spcPct val="80000"/>
              </a:lnSpc>
              <a:buClr>
                <a:srgbClr val="3366FF"/>
              </a:buClr>
              <a:buSzPct val="95000"/>
              <a:buFont typeface="Wingdings" panose="05000000000000000000" pitchFamily="2" charset="2"/>
              <a:buChar char="n"/>
            </a:pPr>
            <a:r>
              <a:rPr lang="en-US" altLang="zh-CN" sz="2400" b="1"/>
              <a:t>MP=0, TP</a:t>
            </a:r>
            <a:r>
              <a:rPr lang="zh-CN" altLang="en-US" sz="2400" b="1"/>
              <a:t>最大</a:t>
            </a:r>
          </a:p>
          <a:p>
            <a:pPr eaLnBrk="1" hangingPunct="1">
              <a:lnSpc>
                <a:spcPct val="80000"/>
              </a:lnSpc>
              <a:buClr>
                <a:srgbClr val="3366FF"/>
              </a:buClr>
              <a:buSzPct val="95000"/>
              <a:buFont typeface="Wingdings" panose="05000000000000000000" pitchFamily="2" charset="2"/>
              <a:buChar char="n"/>
            </a:pPr>
            <a:r>
              <a:rPr lang="en-US" altLang="zh-CN" sz="2400" b="1"/>
              <a:t>MP&lt;0, TP↓  </a:t>
            </a:r>
          </a:p>
        </p:txBody>
      </p:sp>
      <p:sp>
        <p:nvSpPr>
          <p:cNvPr id="59417" name="Rectangle 1049">
            <a:extLst>
              <a:ext uri="{FF2B5EF4-FFF2-40B4-BE49-F238E27FC236}">
                <a16:creationId xmlns:a16="http://schemas.microsoft.com/office/drawing/2014/main" id="{447FE2D9-3174-49CA-8883-D93E291A2DEE}"/>
              </a:ext>
            </a:extLst>
          </p:cNvPr>
          <p:cNvSpPr>
            <a:spLocks noChangeArrowheads="1"/>
          </p:cNvSpPr>
          <p:nvPr/>
        </p:nvSpPr>
        <p:spPr bwMode="auto">
          <a:xfrm>
            <a:off x="755650" y="5013325"/>
            <a:ext cx="7775575" cy="1628775"/>
          </a:xfrm>
          <a:prstGeom prst="rect">
            <a:avLst/>
          </a:prstGeom>
          <a:solidFill>
            <a:srgbClr val="FFCC00"/>
          </a:solidFill>
          <a:ln w="38100" algn="ctr">
            <a:solidFill>
              <a:srgbClr val="CC66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42900">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lnSpc>
                <a:spcPct val="80000"/>
              </a:lnSpc>
              <a:buClr>
                <a:srgbClr val="3366FF"/>
              </a:buClr>
              <a:buSzPct val="95000"/>
              <a:buFont typeface="Wingdings" panose="05000000000000000000" pitchFamily="2" charset="2"/>
              <a:buChar char="n"/>
            </a:pPr>
            <a:r>
              <a:rPr lang="en-US" altLang="zh-CN" sz="2400" b="1"/>
              <a:t>MP</a:t>
            </a:r>
            <a:r>
              <a:rPr lang="zh-CN" altLang="en-US" sz="2400" b="1"/>
              <a:t>与</a:t>
            </a:r>
            <a:r>
              <a:rPr lang="en-US" altLang="zh-CN" sz="2400" b="1"/>
              <a:t>AP</a:t>
            </a:r>
            <a:r>
              <a:rPr lang="zh-CN" altLang="en-US" sz="2400" b="1"/>
              <a:t>之间关系</a:t>
            </a:r>
            <a:r>
              <a:rPr lang="en-US" altLang="zh-CN" sz="2400" b="1"/>
              <a:t>: </a:t>
            </a:r>
          </a:p>
          <a:p>
            <a:pPr eaLnBrk="1" hangingPunct="1">
              <a:lnSpc>
                <a:spcPct val="80000"/>
              </a:lnSpc>
              <a:buClr>
                <a:srgbClr val="3366FF"/>
              </a:buClr>
              <a:buSzPct val="95000"/>
              <a:buFont typeface="Wingdings" panose="05000000000000000000" pitchFamily="2" charset="2"/>
              <a:buChar char="n"/>
            </a:pPr>
            <a:r>
              <a:rPr lang="zh-CN" altLang="en-US" sz="2400" b="1"/>
              <a:t>当</a:t>
            </a:r>
            <a:r>
              <a:rPr lang="en-US" altLang="zh-CN" sz="2400" b="1"/>
              <a:t>MP&gt;AP, AP↑  </a:t>
            </a:r>
          </a:p>
          <a:p>
            <a:pPr eaLnBrk="1" hangingPunct="1">
              <a:lnSpc>
                <a:spcPct val="80000"/>
              </a:lnSpc>
              <a:buClr>
                <a:srgbClr val="3366FF"/>
              </a:buClr>
              <a:buSzPct val="95000"/>
              <a:buFont typeface="Wingdings" panose="05000000000000000000" pitchFamily="2" charset="2"/>
              <a:buChar char="n"/>
            </a:pPr>
            <a:r>
              <a:rPr lang="zh-CN" altLang="en-US" sz="2400" b="1"/>
              <a:t>当</a:t>
            </a:r>
            <a:r>
              <a:rPr lang="en-US" altLang="zh-CN" sz="2400" b="1"/>
              <a:t>MP&lt;AP, AP↓  </a:t>
            </a:r>
          </a:p>
          <a:p>
            <a:pPr eaLnBrk="1" hangingPunct="1">
              <a:lnSpc>
                <a:spcPct val="80000"/>
              </a:lnSpc>
              <a:buClr>
                <a:srgbClr val="3366FF"/>
              </a:buClr>
              <a:buSzPct val="95000"/>
              <a:buFont typeface="Wingdings" panose="05000000000000000000" pitchFamily="2" charset="2"/>
              <a:buChar char="n"/>
            </a:pPr>
            <a:r>
              <a:rPr lang="en-US" altLang="zh-CN" sz="2400" b="1"/>
              <a:t>MP=AP, AP</a:t>
            </a:r>
            <a:r>
              <a:rPr lang="zh-CN" altLang="en-US" sz="2400" b="1"/>
              <a:t>最高，边际产量曲线与平均产量曲线相交 </a:t>
            </a:r>
          </a:p>
        </p:txBody>
      </p:sp>
      <p:sp>
        <p:nvSpPr>
          <p:cNvPr id="59418" name="Rectangle 1050">
            <a:extLst>
              <a:ext uri="{FF2B5EF4-FFF2-40B4-BE49-F238E27FC236}">
                <a16:creationId xmlns:a16="http://schemas.microsoft.com/office/drawing/2014/main" id="{C35D8C06-0526-4118-A23A-2F4C40CA9A6B}"/>
              </a:ext>
            </a:extLst>
          </p:cNvPr>
          <p:cNvSpPr>
            <a:spLocks noChangeArrowheads="1"/>
          </p:cNvSpPr>
          <p:nvPr/>
        </p:nvSpPr>
        <p:spPr bwMode="auto">
          <a:xfrm>
            <a:off x="5507038" y="3240088"/>
            <a:ext cx="3168650" cy="1628775"/>
          </a:xfrm>
          <a:prstGeom prst="rect">
            <a:avLst/>
          </a:prstGeom>
          <a:solidFill>
            <a:srgbClr val="FFCC00"/>
          </a:solidFill>
          <a:ln w="38100" algn="ctr">
            <a:solidFill>
              <a:srgbClr val="CC66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42900">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Clr>
                <a:srgbClr val="3366FF"/>
              </a:buClr>
              <a:buSzPct val="95000"/>
              <a:buFont typeface="Wingdings" panose="05000000000000000000" pitchFamily="2" charset="2"/>
              <a:buChar char="n"/>
            </a:pPr>
            <a:r>
              <a:rPr lang="zh-CN" altLang="en-US" sz="2400" b="1"/>
              <a:t>如果连续增加生产要素，在总产量达到最大时，边际产量曲线与横轴相交</a:t>
            </a:r>
          </a:p>
        </p:txBody>
      </p:sp>
      <p:sp>
        <p:nvSpPr>
          <p:cNvPr id="59421" name="Line 1053">
            <a:extLst>
              <a:ext uri="{FF2B5EF4-FFF2-40B4-BE49-F238E27FC236}">
                <a16:creationId xmlns:a16="http://schemas.microsoft.com/office/drawing/2014/main" id="{D1DF6F81-9975-4D94-A8E2-5FE95BA063C8}"/>
              </a:ext>
            </a:extLst>
          </p:cNvPr>
          <p:cNvSpPr>
            <a:spLocks noChangeShapeType="1"/>
          </p:cNvSpPr>
          <p:nvPr/>
        </p:nvSpPr>
        <p:spPr bwMode="auto">
          <a:xfrm>
            <a:off x="1287463" y="4364038"/>
            <a:ext cx="3762375"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9422" name="Line 1054">
            <a:extLst>
              <a:ext uri="{FF2B5EF4-FFF2-40B4-BE49-F238E27FC236}">
                <a16:creationId xmlns:a16="http://schemas.microsoft.com/office/drawing/2014/main" id="{E33E1D52-558C-4E4B-8B98-2A7ACC843708}"/>
              </a:ext>
            </a:extLst>
          </p:cNvPr>
          <p:cNvSpPr>
            <a:spLocks noChangeShapeType="1"/>
          </p:cNvSpPr>
          <p:nvPr/>
        </p:nvSpPr>
        <p:spPr bwMode="auto">
          <a:xfrm flipV="1">
            <a:off x="1287463" y="1023938"/>
            <a:ext cx="0" cy="33401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9423" name="Freeform 1055">
            <a:extLst>
              <a:ext uri="{FF2B5EF4-FFF2-40B4-BE49-F238E27FC236}">
                <a16:creationId xmlns:a16="http://schemas.microsoft.com/office/drawing/2014/main" id="{585B0347-7797-433D-85E6-15EE72CD4E7F}"/>
              </a:ext>
            </a:extLst>
          </p:cNvPr>
          <p:cNvSpPr>
            <a:spLocks/>
          </p:cNvSpPr>
          <p:nvPr/>
        </p:nvSpPr>
        <p:spPr bwMode="auto">
          <a:xfrm>
            <a:off x="1287463" y="3457575"/>
            <a:ext cx="3101975" cy="1255713"/>
          </a:xfrm>
          <a:custGeom>
            <a:avLst/>
            <a:gdLst>
              <a:gd name="T0" fmla="*/ 0 w 2722"/>
              <a:gd name="T1" fmla="*/ 2147483646 h 1089"/>
              <a:gd name="T2" fmla="*/ 2147483646 w 2722"/>
              <a:gd name="T3" fmla="*/ 2147483646 h 1089"/>
              <a:gd name="T4" fmla="*/ 2147483646 w 2722"/>
              <a:gd name="T5" fmla="*/ 2147483646 h 1089"/>
              <a:gd name="T6" fmla="*/ 2147483646 w 2722"/>
              <a:gd name="T7" fmla="*/ 2147483646 h 1089"/>
              <a:gd name="T8" fmla="*/ 2147483646 w 2722"/>
              <a:gd name="T9" fmla="*/ 2147483646 h 1089"/>
              <a:gd name="T10" fmla="*/ 2147483646 w 2722"/>
              <a:gd name="T11" fmla="*/ 2147483646 h 108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722" h="1089">
                <a:moveTo>
                  <a:pt x="0" y="779"/>
                </a:moveTo>
                <a:cubicBezTo>
                  <a:pt x="170" y="707"/>
                  <a:pt x="341" y="636"/>
                  <a:pt x="545" y="507"/>
                </a:cubicBezTo>
                <a:cubicBezTo>
                  <a:pt x="749" y="378"/>
                  <a:pt x="1006" y="0"/>
                  <a:pt x="1225" y="8"/>
                </a:cubicBezTo>
                <a:cubicBezTo>
                  <a:pt x="1444" y="16"/>
                  <a:pt x="1633" y="387"/>
                  <a:pt x="1860" y="553"/>
                </a:cubicBezTo>
                <a:cubicBezTo>
                  <a:pt x="2087" y="719"/>
                  <a:pt x="2450" y="923"/>
                  <a:pt x="2586" y="1006"/>
                </a:cubicBezTo>
                <a:cubicBezTo>
                  <a:pt x="2722" y="1089"/>
                  <a:pt x="2699" y="1070"/>
                  <a:pt x="2677" y="1052"/>
                </a:cubicBezTo>
              </a:path>
            </a:pathLst>
          </a:custGeom>
          <a:noFill/>
          <a:ln w="57150"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9424" name="Freeform 1056">
            <a:extLst>
              <a:ext uri="{FF2B5EF4-FFF2-40B4-BE49-F238E27FC236}">
                <a16:creationId xmlns:a16="http://schemas.microsoft.com/office/drawing/2014/main" id="{A012B838-B226-45D0-8FA0-765CB81F0DE9}"/>
              </a:ext>
            </a:extLst>
          </p:cNvPr>
          <p:cNvSpPr>
            <a:spLocks/>
          </p:cNvSpPr>
          <p:nvPr/>
        </p:nvSpPr>
        <p:spPr bwMode="auto">
          <a:xfrm>
            <a:off x="1287463" y="3857625"/>
            <a:ext cx="3203575" cy="506413"/>
          </a:xfrm>
          <a:custGeom>
            <a:avLst/>
            <a:gdLst>
              <a:gd name="T0" fmla="*/ 0 w 2858"/>
              <a:gd name="T1" fmla="*/ 2147483646 h 461"/>
              <a:gd name="T2" fmla="*/ 2147483646 w 2858"/>
              <a:gd name="T3" fmla="*/ 2147483646 h 461"/>
              <a:gd name="T4" fmla="*/ 2147483646 w 2858"/>
              <a:gd name="T5" fmla="*/ 2147483646 h 461"/>
              <a:gd name="T6" fmla="*/ 2147483646 w 2858"/>
              <a:gd name="T7" fmla="*/ 2147483646 h 461"/>
              <a:gd name="T8" fmla="*/ 2147483646 w 2858"/>
              <a:gd name="T9" fmla="*/ 2147483646 h 46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58" h="461">
                <a:moveTo>
                  <a:pt x="0" y="461"/>
                </a:moveTo>
                <a:cubicBezTo>
                  <a:pt x="245" y="385"/>
                  <a:pt x="491" y="310"/>
                  <a:pt x="771" y="234"/>
                </a:cubicBezTo>
                <a:cubicBezTo>
                  <a:pt x="1051" y="158"/>
                  <a:pt x="1399" y="0"/>
                  <a:pt x="1679" y="7"/>
                </a:cubicBezTo>
                <a:cubicBezTo>
                  <a:pt x="1959" y="14"/>
                  <a:pt x="2253" y="218"/>
                  <a:pt x="2450" y="279"/>
                </a:cubicBezTo>
                <a:cubicBezTo>
                  <a:pt x="2647" y="340"/>
                  <a:pt x="2752" y="355"/>
                  <a:pt x="2858" y="370"/>
                </a:cubicBezTo>
              </a:path>
            </a:pathLst>
          </a:custGeom>
          <a:noFill/>
          <a:ln w="57150" cmpd="sng">
            <a:solidFill>
              <a:srgbClr val="0000CC"/>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9425" name="Line 1057">
            <a:extLst>
              <a:ext uri="{FF2B5EF4-FFF2-40B4-BE49-F238E27FC236}">
                <a16:creationId xmlns:a16="http://schemas.microsoft.com/office/drawing/2014/main" id="{17D05550-376C-441E-8391-D88E4EF0D301}"/>
              </a:ext>
            </a:extLst>
          </p:cNvPr>
          <p:cNvSpPr>
            <a:spLocks noChangeShapeType="1"/>
          </p:cNvSpPr>
          <p:nvPr/>
        </p:nvSpPr>
        <p:spPr bwMode="auto">
          <a:xfrm flipV="1">
            <a:off x="3170238" y="1573213"/>
            <a:ext cx="0" cy="2790825"/>
          </a:xfrm>
          <a:prstGeom prst="line">
            <a:avLst/>
          </a:prstGeom>
          <a:noFill/>
          <a:ln w="2857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9426" name="Line 1058">
            <a:extLst>
              <a:ext uri="{FF2B5EF4-FFF2-40B4-BE49-F238E27FC236}">
                <a16:creationId xmlns:a16="http://schemas.microsoft.com/office/drawing/2014/main" id="{85494CBA-7007-4F6C-9109-9A028B71E2D9}"/>
              </a:ext>
            </a:extLst>
          </p:cNvPr>
          <p:cNvSpPr>
            <a:spLocks noChangeShapeType="1"/>
          </p:cNvSpPr>
          <p:nvPr/>
        </p:nvSpPr>
        <p:spPr bwMode="auto">
          <a:xfrm flipV="1">
            <a:off x="2660650" y="2819400"/>
            <a:ext cx="0" cy="1493838"/>
          </a:xfrm>
          <a:prstGeom prst="line">
            <a:avLst/>
          </a:prstGeom>
          <a:noFill/>
          <a:ln w="2857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9427" name="Line 1059">
            <a:extLst>
              <a:ext uri="{FF2B5EF4-FFF2-40B4-BE49-F238E27FC236}">
                <a16:creationId xmlns:a16="http://schemas.microsoft.com/office/drawing/2014/main" id="{516D7DBC-4C20-4BD6-BA8E-632CBFE883C0}"/>
              </a:ext>
            </a:extLst>
          </p:cNvPr>
          <p:cNvSpPr>
            <a:spLocks noChangeShapeType="1"/>
          </p:cNvSpPr>
          <p:nvPr/>
        </p:nvSpPr>
        <p:spPr bwMode="auto">
          <a:xfrm flipV="1">
            <a:off x="3829050" y="1123950"/>
            <a:ext cx="0" cy="3240088"/>
          </a:xfrm>
          <a:prstGeom prst="line">
            <a:avLst/>
          </a:prstGeom>
          <a:noFill/>
          <a:ln w="2857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9428" name="Line 1060">
            <a:extLst>
              <a:ext uri="{FF2B5EF4-FFF2-40B4-BE49-F238E27FC236}">
                <a16:creationId xmlns:a16="http://schemas.microsoft.com/office/drawing/2014/main" id="{332D91A2-C40B-453C-9F97-93E064637D81}"/>
              </a:ext>
            </a:extLst>
          </p:cNvPr>
          <p:cNvSpPr>
            <a:spLocks noChangeShapeType="1"/>
          </p:cNvSpPr>
          <p:nvPr/>
        </p:nvSpPr>
        <p:spPr bwMode="auto">
          <a:xfrm flipV="1">
            <a:off x="1287463" y="925513"/>
            <a:ext cx="2287587" cy="3387725"/>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9429" name="Freeform 1061">
            <a:extLst>
              <a:ext uri="{FF2B5EF4-FFF2-40B4-BE49-F238E27FC236}">
                <a16:creationId xmlns:a16="http://schemas.microsoft.com/office/drawing/2014/main" id="{52541EBB-4446-41E4-91B5-E879B23A9E52}"/>
              </a:ext>
            </a:extLst>
          </p:cNvPr>
          <p:cNvSpPr>
            <a:spLocks/>
          </p:cNvSpPr>
          <p:nvPr/>
        </p:nvSpPr>
        <p:spPr bwMode="auto">
          <a:xfrm>
            <a:off x="1287463" y="1123950"/>
            <a:ext cx="3355975" cy="3240088"/>
          </a:xfrm>
          <a:custGeom>
            <a:avLst/>
            <a:gdLst>
              <a:gd name="T0" fmla="*/ 0 w 2994"/>
              <a:gd name="T1" fmla="*/ 2147483646 h 2835"/>
              <a:gd name="T2" fmla="*/ 2147483646 w 2994"/>
              <a:gd name="T3" fmla="*/ 2147483646 h 2835"/>
              <a:gd name="T4" fmla="*/ 2147483646 w 2994"/>
              <a:gd name="T5" fmla="*/ 2147483646 h 2835"/>
              <a:gd name="T6" fmla="*/ 2147483646 w 2994"/>
              <a:gd name="T7" fmla="*/ 2147483646 h 2835"/>
              <a:gd name="T8" fmla="*/ 2147483646 w 2994"/>
              <a:gd name="T9" fmla="*/ 2147483646 h 2835"/>
              <a:gd name="T10" fmla="*/ 2147483646 w 2994"/>
              <a:gd name="T11" fmla="*/ 2147483646 h 283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994" h="2835">
                <a:moveTo>
                  <a:pt x="0" y="2835"/>
                </a:moveTo>
                <a:cubicBezTo>
                  <a:pt x="261" y="2654"/>
                  <a:pt x="522" y="2473"/>
                  <a:pt x="726" y="2246"/>
                </a:cubicBezTo>
                <a:cubicBezTo>
                  <a:pt x="930" y="2019"/>
                  <a:pt x="1074" y="1770"/>
                  <a:pt x="1225" y="1475"/>
                </a:cubicBezTo>
                <a:cubicBezTo>
                  <a:pt x="1376" y="1180"/>
                  <a:pt x="1459" y="719"/>
                  <a:pt x="1633" y="477"/>
                </a:cubicBezTo>
                <a:cubicBezTo>
                  <a:pt x="1807" y="235"/>
                  <a:pt x="2041" y="46"/>
                  <a:pt x="2268" y="23"/>
                </a:cubicBezTo>
                <a:cubicBezTo>
                  <a:pt x="2495" y="0"/>
                  <a:pt x="2744" y="170"/>
                  <a:pt x="2994" y="341"/>
                </a:cubicBezTo>
              </a:path>
            </a:pathLst>
          </a:custGeom>
          <a:noFill/>
          <a:ln w="38100" cmpd="sng">
            <a:solidFill>
              <a:srgbClr val="660033"/>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9430" name="Text Box 1062">
            <a:extLst>
              <a:ext uri="{FF2B5EF4-FFF2-40B4-BE49-F238E27FC236}">
                <a16:creationId xmlns:a16="http://schemas.microsoft.com/office/drawing/2014/main" id="{C2BA65EF-8EF6-48F1-89B3-016E1F248883}"/>
              </a:ext>
            </a:extLst>
          </p:cNvPr>
          <p:cNvSpPr txBox="1">
            <a:spLocks noChangeArrowheads="1"/>
          </p:cNvSpPr>
          <p:nvPr/>
        </p:nvSpPr>
        <p:spPr bwMode="auto">
          <a:xfrm>
            <a:off x="1339850" y="974725"/>
            <a:ext cx="2746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b="1"/>
              <a:t>Q</a:t>
            </a:r>
          </a:p>
        </p:txBody>
      </p:sp>
      <p:sp>
        <p:nvSpPr>
          <p:cNvPr id="59431" name="Text Box 1063">
            <a:extLst>
              <a:ext uri="{FF2B5EF4-FFF2-40B4-BE49-F238E27FC236}">
                <a16:creationId xmlns:a16="http://schemas.microsoft.com/office/drawing/2014/main" id="{C8A8414A-260A-4ECD-A651-AB8E7221B470}"/>
              </a:ext>
            </a:extLst>
          </p:cNvPr>
          <p:cNvSpPr txBox="1">
            <a:spLocks noChangeArrowheads="1"/>
          </p:cNvSpPr>
          <p:nvPr/>
        </p:nvSpPr>
        <p:spPr bwMode="auto">
          <a:xfrm>
            <a:off x="5000625" y="4214813"/>
            <a:ext cx="3635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b="1"/>
              <a:t>L</a:t>
            </a:r>
          </a:p>
        </p:txBody>
      </p:sp>
      <p:sp>
        <p:nvSpPr>
          <p:cNvPr id="59432" name="Text Box 1064">
            <a:extLst>
              <a:ext uri="{FF2B5EF4-FFF2-40B4-BE49-F238E27FC236}">
                <a16:creationId xmlns:a16="http://schemas.microsoft.com/office/drawing/2014/main" id="{EAB47444-4B0E-47A9-AA7C-C1A6434905CC}"/>
              </a:ext>
            </a:extLst>
          </p:cNvPr>
          <p:cNvSpPr txBox="1">
            <a:spLocks noChangeArrowheads="1"/>
          </p:cNvSpPr>
          <p:nvPr/>
        </p:nvSpPr>
        <p:spPr bwMode="auto">
          <a:xfrm>
            <a:off x="4338638" y="1317625"/>
            <a:ext cx="582612" cy="466725"/>
          </a:xfrm>
          <a:prstGeom prst="rect">
            <a:avLst/>
          </a:prstGeom>
          <a:solidFill>
            <a:schemeClr val="accent1"/>
          </a:solidFill>
          <a:ln w="9525">
            <a:solidFill>
              <a:srgbClr val="6600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b="1">
                <a:solidFill>
                  <a:srgbClr val="660033"/>
                </a:solidFill>
              </a:rPr>
              <a:t>TP</a:t>
            </a:r>
          </a:p>
        </p:txBody>
      </p:sp>
      <p:sp>
        <p:nvSpPr>
          <p:cNvPr id="59433" name="Text Box 1065">
            <a:extLst>
              <a:ext uri="{FF2B5EF4-FFF2-40B4-BE49-F238E27FC236}">
                <a16:creationId xmlns:a16="http://schemas.microsoft.com/office/drawing/2014/main" id="{69CA0DFD-2BD0-43B3-8E5A-77912DCC1DE7}"/>
              </a:ext>
            </a:extLst>
          </p:cNvPr>
          <p:cNvSpPr txBox="1">
            <a:spLocks noChangeArrowheads="1"/>
          </p:cNvSpPr>
          <p:nvPr/>
        </p:nvSpPr>
        <p:spPr bwMode="auto">
          <a:xfrm>
            <a:off x="4381500" y="3822700"/>
            <a:ext cx="600075" cy="466725"/>
          </a:xfrm>
          <a:prstGeom prst="rect">
            <a:avLst/>
          </a:prstGeom>
          <a:solidFill>
            <a:schemeClr val="accent1"/>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b="1">
                <a:solidFill>
                  <a:srgbClr val="0000CC"/>
                </a:solidFill>
              </a:rPr>
              <a:t>AP</a:t>
            </a:r>
          </a:p>
        </p:txBody>
      </p:sp>
      <p:sp>
        <p:nvSpPr>
          <p:cNvPr id="59434" name="Text Box 1066">
            <a:extLst>
              <a:ext uri="{FF2B5EF4-FFF2-40B4-BE49-F238E27FC236}">
                <a16:creationId xmlns:a16="http://schemas.microsoft.com/office/drawing/2014/main" id="{64DFF4E6-75AF-4404-AEE2-6D7D7FE11D1C}"/>
              </a:ext>
            </a:extLst>
          </p:cNvPr>
          <p:cNvSpPr txBox="1">
            <a:spLocks noChangeArrowheads="1"/>
          </p:cNvSpPr>
          <p:nvPr/>
        </p:nvSpPr>
        <p:spPr bwMode="auto">
          <a:xfrm>
            <a:off x="2627313" y="3114675"/>
            <a:ext cx="3873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b="1"/>
              <a:t>E</a:t>
            </a:r>
          </a:p>
        </p:txBody>
      </p:sp>
      <p:sp>
        <p:nvSpPr>
          <p:cNvPr id="59435" name="Text Box 1067">
            <a:extLst>
              <a:ext uri="{FF2B5EF4-FFF2-40B4-BE49-F238E27FC236}">
                <a16:creationId xmlns:a16="http://schemas.microsoft.com/office/drawing/2014/main" id="{1200B291-A513-433B-8231-C7D71F5A98D4}"/>
              </a:ext>
            </a:extLst>
          </p:cNvPr>
          <p:cNvSpPr txBox="1">
            <a:spLocks noChangeArrowheads="1"/>
          </p:cNvSpPr>
          <p:nvPr/>
        </p:nvSpPr>
        <p:spPr bwMode="auto">
          <a:xfrm>
            <a:off x="2814638" y="4411663"/>
            <a:ext cx="4889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b="1"/>
              <a:t>L</a:t>
            </a:r>
            <a:r>
              <a:rPr lang="en-US" altLang="zh-CN" sz="2400" b="1" baseline="-12000"/>
              <a:t>2</a:t>
            </a:r>
          </a:p>
        </p:txBody>
      </p:sp>
      <p:sp>
        <p:nvSpPr>
          <p:cNvPr id="59439" name="Text Box 1071">
            <a:extLst>
              <a:ext uri="{FF2B5EF4-FFF2-40B4-BE49-F238E27FC236}">
                <a16:creationId xmlns:a16="http://schemas.microsoft.com/office/drawing/2014/main" id="{EC7AC4D8-4331-4BAB-9E24-CF7F77F0783D}"/>
              </a:ext>
            </a:extLst>
          </p:cNvPr>
          <p:cNvSpPr txBox="1">
            <a:spLocks noChangeArrowheads="1"/>
          </p:cNvSpPr>
          <p:nvPr/>
        </p:nvSpPr>
        <p:spPr bwMode="auto">
          <a:xfrm>
            <a:off x="3705225" y="739775"/>
            <a:ext cx="4206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b="1"/>
              <a:t>G</a:t>
            </a:r>
          </a:p>
        </p:txBody>
      </p:sp>
      <p:sp>
        <p:nvSpPr>
          <p:cNvPr id="59440" name="Text Box 1072">
            <a:extLst>
              <a:ext uri="{FF2B5EF4-FFF2-40B4-BE49-F238E27FC236}">
                <a16:creationId xmlns:a16="http://schemas.microsoft.com/office/drawing/2014/main" id="{806CFECE-EAB1-470F-B26E-9696B264D15F}"/>
              </a:ext>
            </a:extLst>
          </p:cNvPr>
          <p:cNvSpPr txBox="1">
            <a:spLocks noChangeArrowheads="1"/>
          </p:cNvSpPr>
          <p:nvPr/>
        </p:nvSpPr>
        <p:spPr bwMode="auto">
          <a:xfrm>
            <a:off x="4381500" y="4476750"/>
            <a:ext cx="666750" cy="465138"/>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b="1"/>
              <a:t>MP</a:t>
            </a:r>
          </a:p>
        </p:txBody>
      </p:sp>
      <p:sp>
        <p:nvSpPr>
          <p:cNvPr id="59441" name="Text Box 1073">
            <a:extLst>
              <a:ext uri="{FF2B5EF4-FFF2-40B4-BE49-F238E27FC236}">
                <a16:creationId xmlns:a16="http://schemas.microsoft.com/office/drawing/2014/main" id="{4A741FA1-F086-4446-868E-BCC4DCB5ACA4}"/>
              </a:ext>
            </a:extLst>
          </p:cNvPr>
          <p:cNvSpPr txBox="1">
            <a:spLocks noChangeArrowheads="1"/>
          </p:cNvSpPr>
          <p:nvPr/>
        </p:nvSpPr>
        <p:spPr bwMode="auto">
          <a:xfrm>
            <a:off x="1187450" y="4364038"/>
            <a:ext cx="2762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b="1"/>
              <a:t>O</a:t>
            </a:r>
          </a:p>
        </p:txBody>
      </p:sp>
      <p:sp>
        <p:nvSpPr>
          <p:cNvPr id="59442" name="Text Box 1074">
            <a:extLst>
              <a:ext uri="{FF2B5EF4-FFF2-40B4-BE49-F238E27FC236}">
                <a16:creationId xmlns:a16="http://schemas.microsoft.com/office/drawing/2014/main" id="{E39E5BA4-781A-4024-A4FF-1D393B3BDD80}"/>
              </a:ext>
            </a:extLst>
          </p:cNvPr>
          <p:cNvSpPr txBox="1">
            <a:spLocks noChangeArrowheads="1"/>
          </p:cNvSpPr>
          <p:nvPr/>
        </p:nvSpPr>
        <p:spPr bwMode="auto">
          <a:xfrm>
            <a:off x="3475038" y="4410075"/>
            <a:ext cx="4889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b="1"/>
              <a:t>L</a:t>
            </a:r>
            <a:r>
              <a:rPr lang="en-US" altLang="zh-CN" sz="2400" b="1" baseline="-12000"/>
              <a:t>3</a:t>
            </a:r>
          </a:p>
        </p:txBody>
      </p:sp>
      <p:sp>
        <p:nvSpPr>
          <p:cNvPr id="59443" name="Text Box 1075">
            <a:extLst>
              <a:ext uri="{FF2B5EF4-FFF2-40B4-BE49-F238E27FC236}">
                <a16:creationId xmlns:a16="http://schemas.microsoft.com/office/drawing/2014/main" id="{41BFDD25-A9E8-4B0A-93CF-2B040E04D9FA}"/>
              </a:ext>
            </a:extLst>
          </p:cNvPr>
          <p:cNvSpPr txBox="1">
            <a:spLocks noChangeArrowheads="1"/>
          </p:cNvSpPr>
          <p:nvPr/>
        </p:nvSpPr>
        <p:spPr bwMode="auto">
          <a:xfrm>
            <a:off x="2305050" y="4410075"/>
            <a:ext cx="4889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b="1"/>
              <a:t>L</a:t>
            </a:r>
            <a:r>
              <a:rPr lang="en-US" altLang="zh-CN" sz="2400" b="1" baseline="-12000"/>
              <a:t>1</a:t>
            </a:r>
          </a:p>
        </p:txBody>
      </p:sp>
      <p:sp>
        <p:nvSpPr>
          <p:cNvPr id="59444" name="Text Box 1076">
            <a:extLst>
              <a:ext uri="{FF2B5EF4-FFF2-40B4-BE49-F238E27FC236}">
                <a16:creationId xmlns:a16="http://schemas.microsoft.com/office/drawing/2014/main" id="{90273692-9630-4135-899F-6D3F12EBB9F5}"/>
              </a:ext>
            </a:extLst>
          </p:cNvPr>
          <p:cNvSpPr txBox="1">
            <a:spLocks noChangeArrowheads="1"/>
          </p:cNvSpPr>
          <p:nvPr/>
        </p:nvSpPr>
        <p:spPr bwMode="auto">
          <a:xfrm>
            <a:off x="3203575" y="3475038"/>
            <a:ext cx="3698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b="1"/>
              <a:t>F</a:t>
            </a:r>
          </a:p>
        </p:txBody>
      </p:sp>
      <p:sp>
        <p:nvSpPr>
          <p:cNvPr id="59445" name="Text Box 1077">
            <a:extLst>
              <a:ext uri="{FF2B5EF4-FFF2-40B4-BE49-F238E27FC236}">
                <a16:creationId xmlns:a16="http://schemas.microsoft.com/office/drawing/2014/main" id="{1A52C614-C5B1-4853-812C-63B056974DCA}"/>
              </a:ext>
            </a:extLst>
          </p:cNvPr>
          <p:cNvSpPr txBox="1">
            <a:spLocks noChangeArrowheads="1"/>
          </p:cNvSpPr>
          <p:nvPr/>
        </p:nvSpPr>
        <p:spPr bwMode="auto">
          <a:xfrm>
            <a:off x="2660650" y="2665413"/>
            <a:ext cx="404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a:solidFill>
                  <a:srgbClr val="00CCFF"/>
                </a:solidFill>
              </a:rPr>
              <a:t>A</a:t>
            </a:r>
          </a:p>
        </p:txBody>
      </p:sp>
      <p:sp>
        <p:nvSpPr>
          <p:cNvPr id="59446" name="Text Box 1078">
            <a:extLst>
              <a:ext uri="{FF2B5EF4-FFF2-40B4-BE49-F238E27FC236}">
                <a16:creationId xmlns:a16="http://schemas.microsoft.com/office/drawing/2014/main" id="{2670940B-529A-4E9B-AC80-7A1DE19DE981}"/>
              </a:ext>
            </a:extLst>
          </p:cNvPr>
          <p:cNvSpPr txBox="1">
            <a:spLocks noChangeArrowheads="1"/>
          </p:cNvSpPr>
          <p:nvPr/>
        </p:nvSpPr>
        <p:spPr bwMode="auto">
          <a:xfrm>
            <a:off x="2862263" y="1317625"/>
            <a:ext cx="3873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b="1">
                <a:solidFill>
                  <a:srgbClr val="00CCFF"/>
                </a:solidFill>
              </a:rPr>
              <a:t>B</a:t>
            </a:r>
          </a:p>
        </p:txBody>
      </p:sp>
      <p:sp>
        <p:nvSpPr>
          <p:cNvPr id="27677" name="Rectangle 1080">
            <a:extLst>
              <a:ext uri="{FF2B5EF4-FFF2-40B4-BE49-F238E27FC236}">
                <a16:creationId xmlns:a16="http://schemas.microsoft.com/office/drawing/2014/main" id="{A2DD7131-7135-4DA2-9AE9-579424F817A8}"/>
              </a:ext>
            </a:extLst>
          </p:cNvPr>
          <p:cNvSpPr>
            <a:spLocks noChangeArrowheads="1"/>
          </p:cNvSpPr>
          <p:nvPr/>
        </p:nvSpPr>
        <p:spPr bwMode="auto">
          <a:xfrm>
            <a:off x="539750" y="188913"/>
            <a:ext cx="7631113" cy="533400"/>
          </a:xfrm>
          <a:prstGeom prst="rect">
            <a:avLst/>
          </a:prstGeom>
          <a:blipFill dpi="0" rotWithShape="1">
            <a:blip r:embed="rId2"/>
            <a:srcRect/>
            <a:tile tx="0" ty="0" sx="100000" sy="100000" flip="none" algn="tl"/>
          </a:blipFill>
          <a:ln w="38100" algn="ctr">
            <a:solidFill>
              <a:srgbClr val="CC66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marL="342900" indent="-342900">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lnSpc>
                <a:spcPct val="80000"/>
              </a:lnSpc>
              <a:buClr>
                <a:srgbClr val="3366FF"/>
              </a:buClr>
              <a:buSzPct val="95000"/>
              <a:buFont typeface="Wingdings" panose="05000000000000000000" pitchFamily="2" charset="2"/>
              <a:buNone/>
            </a:pPr>
            <a:r>
              <a:rPr lang="zh-CN" altLang="en-US" b="1">
                <a:latin typeface="黑体" panose="02010609060101010101" pitchFamily="49" charset="-122"/>
                <a:ea typeface="黑体" panose="02010609060101010101" pitchFamily="49" charset="-122"/>
              </a:rPr>
              <a:t>三、</a:t>
            </a:r>
            <a:r>
              <a:rPr lang="en-US" altLang="zh-CN" b="1">
                <a:latin typeface="黑体" panose="02010609060101010101" pitchFamily="49" charset="-122"/>
                <a:ea typeface="黑体" panose="02010609060101010101" pitchFamily="49" charset="-122"/>
              </a:rPr>
              <a:t>TP</a:t>
            </a:r>
            <a:r>
              <a:rPr lang="zh-CN" altLang="en-US" b="1">
                <a:latin typeface="黑体" panose="02010609060101010101" pitchFamily="49" charset="-122"/>
                <a:ea typeface="黑体" panose="02010609060101010101" pitchFamily="49" charset="-122"/>
              </a:rPr>
              <a:t>、</a:t>
            </a:r>
            <a:r>
              <a:rPr lang="en-US" altLang="zh-CN" b="1">
                <a:latin typeface="黑体" panose="02010609060101010101" pitchFamily="49" charset="-122"/>
                <a:ea typeface="黑体" panose="02010609060101010101" pitchFamily="49" charset="-122"/>
              </a:rPr>
              <a:t>AP</a:t>
            </a:r>
            <a:r>
              <a:rPr lang="zh-CN" altLang="en-US" b="1">
                <a:latin typeface="黑体" panose="02010609060101010101" pitchFamily="49" charset="-122"/>
                <a:ea typeface="黑体" panose="02010609060101010101" pitchFamily="49" charset="-122"/>
              </a:rPr>
              <a:t>和</a:t>
            </a:r>
            <a:r>
              <a:rPr lang="en-US" altLang="zh-CN" b="1">
                <a:latin typeface="黑体" panose="02010609060101010101" pitchFamily="49" charset="-122"/>
                <a:ea typeface="黑体" panose="02010609060101010101" pitchFamily="49" charset="-122"/>
              </a:rPr>
              <a:t>MP</a:t>
            </a:r>
            <a:r>
              <a:rPr lang="zh-CN" altLang="en-US" b="1">
                <a:latin typeface="黑体" panose="02010609060101010101" pitchFamily="49" charset="-122"/>
                <a:ea typeface="黑体" panose="02010609060101010101" pitchFamily="49" charset="-122"/>
              </a:rPr>
              <a:t>之间的关系</a:t>
            </a:r>
          </a:p>
        </p:txBody>
      </p:sp>
    </p:spTree>
  </p:cSld>
  <p:clrMapOvr>
    <a:masterClrMapping/>
  </p:clrMapOvr>
  <p:transition spd="slow">
    <p:pull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59421"/>
                                        </p:tgtEl>
                                        <p:attrNameLst>
                                          <p:attrName>style.visibility</p:attrName>
                                        </p:attrNameLst>
                                      </p:cBhvr>
                                      <p:to>
                                        <p:strVal val="visible"/>
                                      </p:to>
                                    </p:set>
                                    <p:animEffect transition="in" filter="blinds(horizontal)">
                                      <p:cBhvr>
                                        <p:cTn id="7" dur="500"/>
                                        <p:tgtEl>
                                          <p:spTgt spid="59421"/>
                                        </p:tgtEl>
                                      </p:cBhvr>
                                    </p:animEffect>
                                  </p:childTnLst>
                                </p:cTn>
                              </p:par>
                              <p:par>
                                <p:cTn id="8" presetID="3" presetClass="entr" presetSubtype="10" fill="hold" nodeType="withEffect">
                                  <p:stCondLst>
                                    <p:cond delay="0"/>
                                  </p:stCondLst>
                                  <p:childTnLst>
                                    <p:set>
                                      <p:cBhvr>
                                        <p:cTn id="9" dur="1" fill="hold">
                                          <p:stCondLst>
                                            <p:cond delay="0"/>
                                          </p:stCondLst>
                                        </p:cTn>
                                        <p:tgtEl>
                                          <p:spTgt spid="59422"/>
                                        </p:tgtEl>
                                        <p:attrNameLst>
                                          <p:attrName>style.visibility</p:attrName>
                                        </p:attrNameLst>
                                      </p:cBhvr>
                                      <p:to>
                                        <p:strVal val="visible"/>
                                      </p:to>
                                    </p:set>
                                    <p:animEffect transition="in" filter="blinds(horizontal)">
                                      <p:cBhvr>
                                        <p:cTn id="10" dur="500"/>
                                        <p:tgtEl>
                                          <p:spTgt spid="59422"/>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59431"/>
                                        </p:tgtEl>
                                        <p:attrNameLst>
                                          <p:attrName>style.visibility</p:attrName>
                                        </p:attrNameLst>
                                      </p:cBhvr>
                                      <p:to>
                                        <p:strVal val="visible"/>
                                      </p:to>
                                    </p:set>
                                    <p:animEffect transition="in" filter="blinds(horizontal)">
                                      <p:cBhvr>
                                        <p:cTn id="13" dur="500"/>
                                        <p:tgtEl>
                                          <p:spTgt spid="59431"/>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59430"/>
                                        </p:tgtEl>
                                        <p:attrNameLst>
                                          <p:attrName>style.visibility</p:attrName>
                                        </p:attrNameLst>
                                      </p:cBhvr>
                                      <p:to>
                                        <p:strVal val="visible"/>
                                      </p:to>
                                    </p:set>
                                    <p:animEffect transition="in" filter="blinds(horizontal)">
                                      <p:cBhvr>
                                        <p:cTn id="16" dur="500"/>
                                        <p:tgtEl>
                                          <p:spTgt spid="59430"/>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59441"/>
                                        </p:tgtEl>
                                        <p:attrNameLst>
                                          <p:attrName>style.visibility</p:attrName>
                                        </p:attrNameLst>
                                      </p:cBhvr>
                                      <p:to>
                                        <p:strVal val="visible"/>
                                      </p:to>
                                    </p:set>
                                    <p:animEffect transition="in" filter="blinds(horizontal)">
                                      <p:cBhvr>
                                        <p:cTn id="19" dur="500"/>
                                        <p:tgtEl>
                                          <p:spTgt spid="59441"/>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3" presetClass="entr" presetSubtype="10" fill="hold" nodeType="clickEffect">
                                  <p:stCondLst>
                                    <p:cond delay="0"/>
                                  </p:stCondLst>
                                  <p:childTnLst>
                                    <p:set>
                                      <p:cBhvr>
                                        <p:cTn id="23" dur="1" fill="hold">
                                          <p:stCondLst>
                                            <p:cond delay="0"/>
                                          </p:stCondLst>
                                        </p:cTn>
                                        <p:tgtEl>
                                          <p:spTgt spid="59429"/>
                                        </p:tgtEl>
                                        <p:attrNameLst>
                                          <p:attrName>style.visibility</p:attrName>
                                        </p:attrNameLst>
                                      </p:cBhvr>
                                      <p:to>
                                        <p:strVal val="visible"/>
                                      </p:to>
                                    </p:set>
                                    <p:animEffect transition="in" filter="blinds(horizontal)">
                                      <p:cBhvr>
                                        <p:cTn id="24" dur="500"/>
                                        <p:tgtEl>
                                          <p:spTgt spid="59429"/>
                                        </p:tgtEl>
                                      </p:cBhvr>
                                    </p:animEffect>
                                  </p:childTnLst>
                                </p:cTn>
                              </p:par>
                              <p:par>
                                <p:cTn id="25" presetID="3" presetClass="entr" presetSubtype="10" fill="hold" grpId="0" nodeType="withEffect">
                                  <p:stCondLst>
                                    <p:cond delay="0"/>
                                  </p:stCondLst>
                                  <p:childTnLst>
                                    <p:set>
                                      <p:cBhvr>
                                        <p:cTn id="26" dur="1" fill="hold">
                                          <p:stCondLst>
                                            <p:cond delay="0"/>
                                          </p:stCondLst>
                                        </p:cTn>
                                        <p:tgtEl>
                                          <p:spTgt spid="59432"/>
                                        </p:tgtEl>
                                        <p:attrNameLst>
                                          <p:attrName>style.visibility</p:attrName>
                                        </p:attrNameLst>
                                      </p:cBhvr>
                                      <p:to>
                                        <p:strVal val="visible"/>
                                      </p:to>
                                    </p:set>
                                    <p:animEffect transition="in" filter="blinds(horizontal)">
                                      <p:cBhvr>
                                        <p:cTn id="27" dur="500"/>
                                        <p:tgtEl>
                                          <p:spTgt spid="59432"/>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nodeType="clickEffect">
                                  <p:stCondLst>
                                    <p:cond delay="0"/>
                                  </p:stCondLst>
                                  <p:childTnLst>
                                    <p:set>
                                      <p:cBhvr>
                                        <p:cTn id="31" dur="1" fill="hold">
                                          <p:stCondLst>
                                            <p:cond delay="0"/>
                                          </p:stCondLst>
                                        </p:cTn>
                                        <p:tgtEl>
                                          <p:spTgt spid="59423"/>
                                        </p:tgtEl>
                                        <p:attrNameLst>
                                          <p:attrName>style.visibility</p:attrName>
                                        </p:attrNameLst>
                                      </p:cBhvr>
                                      <p:to>
                                        <p:strVal val="visible"/>
                                      </p:to>
                                    </p:set>
                                    <p:animEffect transition="in" filter="blinds(horizontal)">
                                      <p:cBhvr>
                                        <p:cTn id="32" dur="500"/>
                                        <p:tgtEl>
                                          <p:spTgt spid="59423"/>
                                        </p:tgtEl>
                                      </p:cBhvr>
                                    </p:animEffect>
                                  </p:childTnLst>
                                </p:cTn>
                              </p:par>
                              <p:par>
                                <p:cTn id="33" presetID="3" presetClass="entr" presetSubtype="10" fill="hold" grpId="0" nodeType="withEffect">
                                  <p:stCondLst>
                                    <p:cond delay="0"/>
                                  </p:stCondLst>
                                  <p:childTnLst>
                                    <p:set>
                                      <p:cBhvr>
                                        <p:cTn id="34" dur="1" fill="hold">
                                          <p:stCondLst>
                                            <p:cond delay="0"/>
                                          </p:stCondLst>
                                        </p:cTn>
                                        <p:tgtEl>
                                          <p:spTgt spid="59440"/>
                                        </p:tgtEl>
                                        <p:attrNameLst>
                                          <p:attrName>style.visibility</p:attrName>
                                        </p:attrNameLst>
                                      </p:cBhvr>
                                      <p:to>
                                        <p:strVal val="visible"/>
                                      </p:to>
                                    </p:set>
                                    <p:animEffect transition="in" filter="blinds(horizontal)">
                                      <p:cBhvr>
                                        <p:cTn id="35" dur="500"/>
                                        <p:tgtEl>
                                          <p:spTgt spid="59440"/>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3" presetClass="entr" presetSubtype="10" fill="hold" nodeType="clickEffect">
                                  <p:stCondLst>
                                    <p:cond delay="0"/>
                                  </p:stCondLst>
                                  <p:childTnLst>
                                    <p:set>
                                      <p:cBhvr>
                                        <p:cTn id="39" dur="1" fill="hold">
                                          <p:stCondLst>
                                            <p:cond delay="0"/>
                                          </p:stCondLst>
                                        </p:cTn>
                                        <p:tgtEl>
                                          <p:spTgt spid="59426"/>
                                        </p:tgtEl>
                                        <p:attrNameLst>
                                          <p:attrName>style.visibility</p:attrName>
                                        </p:attrNameLst>
                                      </p:cBhvr>
                                      <p:to>
                                        <p:strVal val="visible"/>
                                      </p:to>
                                    </p:set>
                                    <p:animEffect transition="in" filter="blinds(horizontal)">
                                      <p:cBhvr>
                                        <p:cTn id="40" dur="500"/>
                                        <p:tgtEl>
                                          <p:spTgt spid="59426"/>
                                        </p:tgtEl>
                                      </p:cBhvr>
                                    </p:animEffect>
                                  </p:childTnLst>
                                </p:cTn>
                              </p:par>
                              <p:par>
                                <p:cTn id="41" presetID="3" presetClass="entr" presetSubtype="10" fill="hold" grpId="0" nodeType="withEffect">
                                  <p:stCondLst>
                                    <p:cond delay="0"/>
                                  </p:stCondLst>
                                  <p:childTnLst>
                                    <p:set>
                                      <p:cBhvr>
                                        <p:cTn id="42" dur="1" fill="hold">
                                          <p:stCondLst>
                                            <p:cond delay="0"/>
                                          </p:stCondLst>
                                        </p:cTn>
                                        <p:tgtEl>
                                          <p:spTgt spid="59445"/>
                                        </p:tgtEl>
                                        <p:attrNameLst>
                                          <p:attrName>style.visibility</p:attrName>
                                        </p:attrNameLst>
                                      </p:cBhvr>
                                      <p:to>
                                        <p:strVal val="visible"/>
                                      </p:to>
                                    </p:set>
                                    <p:animEffect transition="in" filter="blinds(horizontal)">
                                      <p:cBhvr>
                                        <p:cTn id="43" dur="500"/>
                                        <p:tgtEl>
                                          <p:spTgt spid="59445"/>
                                        </p:tgtEl>
                                      </p:cBhvr>
                                    </p:animEffect>
                                  </p:childTnLst>
                                </p:cTn>
                              </p:par>
                            </p:childTnLst>
                          </p:cTn>
                        </p:par>
                      </p:childTnLst>
                    </p:cTn>
                  </p:par>
                  <p:par>
                    <p:cTn id="44" fill="hold" nodeType="clickPar">
                      <p:stCondLst>
                        <p:cond delay="indefinite"/>
                      </p:stCondLst>
                      <p:childTnLst>
                        <p:par>
                          <p:cTn id="45" fill="hold" nodeType="withGroup">
                            <p:stCondLst>
                              <p:cond delay="0"/>
                            </p:stCondLst>
                            <p:childTnLst>
                              <p:par>
                                <p:cTn id="46" presetID="3" presetClass="entr" presetSubtype="10" fill="hold" grpId="0" nodeType="clickEffect">
                                  <p:stCondLst>
                                    <p:cond delay="0"/>
                                  </p:stCondLst>
                                  <p:childTnLst>
                                    <p:set>
                                      <p:cBhvr>
                                        <p:cTn id="47" dur="1" fill="hold">
                                          <p:stCondLst>
                                            <p:cond delay="0"/>
                                          </p:stCondLst>
                                        </p:cTn>
                                        <p:tgtEl>
                                          <p:spTgt spid="59443"/>
                                        </p:tgtEl>
                                        <p:attrNameLst>
                                          <p:attrName>style.visibility</p:attrName>
                                        </p:attrNameLst>
                                      </p:cBhvr>
                                      <p:to>
                                        <p:strVal val="visible"/>
                                      </p:to>
                                    </p:set>
                                    <p:animEffect transition="in" filter="blinds(horizontal)">
                                      <p:cBhvr>
                                        <p:cTn id="48" dur="500"/>
                                        <p:tgtEl>
                                          <p:spTgt spid="59443"/>
                                        </p:tgtEl>
                                      </p:cBhvr>
                                    </p:animEffect>
                                  </p:childTnLst>
                                </p:cTn>
                              </p:par>
                            </p:childTnLst>
                          </p:cTn>
                        </p:par>
                      </p:childTnLst>
                    </p:cTn>
                  </p:par>
                  <p:par>
                    <p:cTn id="49" fill="hold" nodeType="clickPar">
                      <p:stCondLst>
                        <p:cond delay="indefinite"/>
                      </p:stCondLst>
                      <p:childTnLst>
                        <p:par>
                          <p:cTn id="50" fill="hold" nodeType="withGroup">
                            <p:stCondLst>
                              <p:cond delay="0"/>
                            </p:stCondLst>
                            <p:childTnLst>
                              <p:par>
                                <p:cTn id="51" presetID="3" presetClass="entr" presetSubtype="10" fill="hold" grpId="0" nodeType="clickEffect">
                                  <p:stCondLst>
                                    <p:cond delay="0"/>
                                  </p:stCondLst>
                                  <p:childTnLst>
                                    <p:set>
                                      <p:cBhvr>
                                        <p:cTn id="52" dur="1" fill="hold">
                                          <p:stCondLst>
                                            <p:cond delay="0"/>
                                          </p:stCondLst>
                                        </p:cTn>
                                        <p:tgtEl>
                                          <p:spTgt spid="59434"/>
                                        </p:tgtEl>
                                        <p:attrNameLst>
                                          <p:attrName>style.visibility</p:attrName>
                                        </p:attrNameLst>
                                      </p:cBhvr>
                                      <p:to>
                                        <p:strVal val="visible"/>
                                      </p:to>
                                    </p:set>
                                    <p:animEffect transition="in" filter="blinds(horizontal)">
                                      <p:cBhvr>
                                        <p:cTn id="53" dur="500"/>
                                        <p:tgtEl>
                                          <p:spTgt spid="59434"/>
                                        </p:tgtEl>
                                      </p:cBhvr>
                                    </p:animEffect>
                                  </p:childTnLst>
                                </p:cTn>
                              </p:par>
                            </p:childTnLst>
                          </p:cTn>
                        </p:par>
                      </p:childTnLst>
                    </p:cTn>
                  </p:par>
                  <p:par>
                    <p:cTn id="54" fill="hold" nodeType="clickPar">
                      <p:stCondLst>
                        <p:cond delay="indefinite"/>
                      </p:stCondLst>
                      <p:childTnLst>
                        <p:par>
                          <p:cTn id="55" fill="hold" nodeType="withGroup">
                            <p:stCondLst>
                              <p:cond delay="0"/>
                            </p:stCondLst>
                            <p:childTnLst>
                              <p:par>
                                <p:cTn id="56" presetID="3" presetClass="entr" presetSubtype="10" fill="hold" nodeType="clickEffect">
                                  <p:stCondLst>
                                    <p:cond delay="0"/>
                                  </p:stCondLst>
                                  <p:childTnLst>
                                    <p:set>
                                      <p:cBhvr>
                                        <p:cTn id="57" dur="1" fill="hold">
                                          <p:stCondLst>
                                            <p:cond delay="0"/>
                                          </p:stCondLst>
                                        </p:cTn>
                                        <p:tgtEl>
                                          <p:spTgt spid="59427"/>
                                        </p:tgtEl>
                                        <p:attrNameLst>
                                          <p:attrName>style.visibility</p:attrName>
                                        </p:attrNameLst>
                                      </p:cBhvr>
                                      <p:to>
                                        <p:strVal val="visible"/>
                                      </p:to>
                                    </p:set>
                                    <p:animEffect transition="in" filter="blinds(horizontal)">
                                      <p:cBhvr>
                                        <p:cTn id="58" dur="500"/>
                                        <p:tgtEl>
                                          <p:spTgt spid="59427"/>
                                        </p:tgtEl>
                                      </p:cBhvr>
                                    </p:animEffect>
                                  </p:childTnLst>
                                </p:cTn>
                              </p:par>
                              <p:par>
                                <p:cTn id="59" presetID="3" presetClass="entr" presetSubtype="10" fill="hold" grpId="0" nodeType="withEffect">
                                  <p:stCondLst>
                                    <p:cond delay="0"/>
                                  </p:stCondLst>
                                  <p:childTnLst>
                                    <p:set>
                                      <p:cBhvr>
                                        <p:cTn id="60" dur="1" fill="hold">
                                          <p:stCondLst>
                                            <p:cond delay="0"/>
                                          </p:stCondLst>
                                        </p:cTn>
                                        <p:tgtEl>
                                          <p:spTgt spid="59442"/>
                                        </p:tgtEl>
                                        <p:attrNameLst>
                                          <p:attrName>style.visibility</p:attrName>
                                        </p:attrNameLst>
                                      </p:cBhvr>
                                      <p:to>
                                        <p:strVal val="visible"/>
                                      </p:to>
                                    </p:set>
                                    <p:animEffect transition="in" filter="blinds(horizontal)">
                                      <p:cBhvr>
                                        <p:cTn id="61" dur="500"/>
                                        <p:tgtEl>
                                          <p:spTgt spid="59442"/>
                                        </p:tgtEl>
                                      </p:cBhvr>
                                    </p:animEffect>
                                  </p:childTnLst>
                                </p:cTn>
                              </p:par>
                            </p:childTnLst>
                          </p:cTn>
                        </p:par>
                      </p:childTnLst>
                    </p:cTn>
                  </p:par>
                  <p:par>
                    <p:cTn id="62" fill="hold" nodeType="clickPar">
                      <p:stCondLst>
                        <p:cond delay="indefinite"/>
                      </p:stCondLst>
                      <p:childTnLst>
                        <p:par>
                          <p:cTn id="63" fill="hold" nodeType="withGroup">
                            <p:stCondLst>
                              <p:cond delay="0"/>
                            </p:stCondLst>
                            <p:childTnLst>
                              <p:par>
                                <p:cTn id="64" presetID="3" presetClass="entr" presetSubtype="10" fill="hold" grpId="0" nodeType="clickEffect">
                                  <p:stCondLst>
                                    <p:cond delay="0"/>
                                  </p:stCondLst>
                                  <p:childTnLst>
                                    <p:set>
                                      <p:cBhvr>
                                        <p:cTn id="65" dur="1" fill="hold">
                                          <p:stCondLst>
                                            <p:cond delay="0"/>
                                          </p:stCondLst>
                                        </p:cTn>
                                        <p:tgtEl>
                                          <p:spTgt spid="59439"/>
                                        </p:tgtEl>
                                        <p:attrNameLst>
                                          <p:attrName>style.visibility</p:attrName>
                                        </p:attrNameLst>
                                      </p:cBhvr>
                                      <p:to>
                                        <p:strVal val="visible"/>
                                      </p:to>
                                    </p:set>
                                    <p:animEffect transition="in" filter="blinds(horizontal)">
                                      <p:cBhvr>
                                        <p:cTn id="66" dur="500"/>
                                        <p:tgtEl>
                                          <p:spTgt spid="59439"/>
                                        </p:tgtEl>
                                      </p:cBhvr>
                                    </p:animEffect>
                                  </p:childTnLst>
                                </p:cTn>
                              </p:par>
                            </p:childTnLst>
                          </p:cTn>
                        </p:par>
                      </p:childTnLst>
                    </p:cTn>
                  </p:par>
                  <p:par>
                    <p:cTn id="67" fill="hold" nodeType="clickPar">
                      <p:stCondLst>
                        <p:cond delay="indefinite"/>
                      </p:stCondLst>
                      <p:childTnLst>
                        <p:par>
                          <p:cTn id="68" fill="hold" nodeType="withGroup">
                            <p:stCondLst>
                              <p:cond delay="0"/>
                            </p:stCondLst>
                            <p:childTnLst>
                              <p:par>
                                <p:cTn id="69" presetID="3" presetClass="entr" presetSubtype="10" fill="hold" grpId="0" nodeType="clickEffect">
                                  <p:stCondLst>
                                    <p:cond delay="0"/>
                                  </p:stCondLst>
                                  <p:childTnLst>
                                    <p:set>
                                      <p:cBhvr>
                                        <p:cTn id="70" dur="1" fill="hold">
                                          <p:stCondLst>
                                            <p:cond delay="0"/>
                                          </p:stCondLst>
                                        </p:cTn>
                                        <p:tgtEl>
                                          <p:spTgt spid="59396"/>
                                        </p:tgtEl>
                                        <p:attrNameLst>
                                          <p:attrName>style.visibility</p:attrName>
                                        </p:attrNameLst>
                                      </p:cBhvr>
                                      <p:to>
                                        <p:strVal val="visible"/>
                                      </p:to>
                                    </p:set>
                                    <p:animEffect transition="in" filter="blinds(horizontal)">
                                      <p:cBhvr>
                                        <p:cTn id="71" dur="500"/>
                                        <p:tgtEl>
                                          <p:spTgt spid="59396"/>
                                        </p:tgtEl>
                                      </p:cBhvr>
                                    </p:animEffect>
                                  </p:childTnLst>
                                </p:cTn>
                              </p:par>
                            </p:childTnLst>
                          </p:cTn>
                        </p:par>
                      </p:childTnLst>
                    </p:cTn>
                  </p:par>
                  <p:par>
                    <p:cTn id="72" fill="hold" nodeType="clickPar">
                      <p:stCondLst>
                        <p:cond delay="indefinite"/>
                      </p:stCondLst>
                      <p:childTnLst>
                        <p:par>
                          <p:cTn id="73" fill="hold" nodeType="withGroup">
                            <p:stCondLst>
                              <p:cond delay="0"/>
                            </p:stCondLst>
                            <p:childTnLst>
                              <p:par>
                                <p:cTn id="74" presetID="3" presetClass="entr" presetSubtype="10" fill="hold" grpId="0" nodeType="clickEffect">
                                  <p:stCondLst>
                                    <p:cond delay="0"/>
                                  </p:stCondLst>
                                  <p:childTnLst>
                                    <p:set>
                                      <p:cBhvr>
                                        <p:cTn id="75" dur="1" fill="hold">
                                          <p:stCondLst>
                                            <p:cond delay="0"/>
                                          </p:stCondLst>
                                        </p:cTn>
                                        <p:tgtEl>
                                          <p:spTgt spid="59418"/>
                                        </p:tgtEl>
                                        <p:attrNameLst>
                                          <p:attrName>style.visibility</p:attrName>
                                        </p:attrNameLst>
                                      </p:cBhvr>
                                      <p:to>
                                        <p:strVal val="visible"/>
                                      </p:to>
                                    </p:set>
                                    <p:animEffect transition="in" filter="blinds(horizontal)">
                                      <p:cBhvr>
                                        <p:cTn id="76" dur="500"/>
                                        <p:tgtEl>
                                          <p:spTgt spid="59418"/>
                                        </p:tgtEl>
                                      </p:cBhvr>
                                    </p:animEffect>
                                  </p:childTnLst>
                                </p:cTn>
                              </p:par>
                            </p:childTnLst>
                          </p:cTn>
                        </p:par>
                      </p:childTnLst>
                    </p:cTn>
                  </p:par>
                  <p:par>
                    <p:cTn id="77" fill="hold" nodeType="clickPar">
                      <p:stCondLst>
                        <p:cond delay="indefinite"/>
                      </p:stCondLst>
                      <p:childTnLst>
                        <p:par>
                          <p:cTn id="78" fill="hold" nodeType="withGroup">
                            <p:stCondLst>
                              <p:cond delay="0"/>
                            </p:stCondLst>
                            <p:childTnLst>
                              <p:par>
                                <p:cTn id="79" presetID="3" presetClass="entr" presetSubtype="10" fill="hold" nodeType="clickEffect">
                                  <p:stCondLst>
                                    <p:cond delay="0"/>
                                  </p:stCondLst>
                                  <p:childTnLst>
                                    <p:set>
                                      <p:cBhvr>
                                        <p:cTn id="80" dur="1" fill="hold">
                                          <p:stCondLst>
                                            <p:cond delay="0"/>
                                          </p:stCondLst>
                                        </p:cTn>
                                        <p:tgtEl>
                                          <p:spTgt spid="59424"/>
                                        </p:tgtEl>
                                        <p:attrNameLst>
                                          <p:attrName>style.visibility</p:attrName>
                                        </p:attrNameLst>
                                      </p:cBhvr>
                                      <p:to>
                                        <p:strVal val="visible"/>
                                      </p:to>
                                    </p:set>
                                    <p:animEffect transition="in" filter="blinds(horizontal)">
                                      <p:cBhvr>
                                        <p:cTn id="81" dur="500"/>
                                        <p:tgtEl>
                                          <p:spTgt spid="59424"/>
                                        </p:tgtEl>
                                      </p:cBhvr>
                                    </p:animEffect>
                                  </p:childTnLst>
                                </p:cTn>
                              </p:par>
                              <p:par>
                                <p:cTn id="82" presetID="3" presetClass="entr" presetSubtype="10" fill="hold" grpId="0" nodeType="withEffect">
                                  <p:stCondLst>
                                    <p:cond delay="0"/>
                                  </p:stCondLst>
                                  <p:childTnLst>
                                    <p:set>
                                      <p:cBhvr>
                                        <p:cTn id="83" dur="1" fill="hold">
                                          <p:stCondLst>
                                            <p:cond delay="0"/>
                                          </p:stCondLst>
                                        </p:cTn>
                                        <p:tgtEl>
                                          <p:spTgt spid="59433"/>
                                        </p:tgtEl>
                                        <p:attrNameLst>
                                          <p:attrName>style.visibility</p:attrName>
                                        </p:attrNameLst>
                                      </p:cBhvr>
                                      <p:to>
                                        <p:strVal val="visible"/>
                                      </p:to>
                                    </p:set>
                                    <p:animEffect transition="in" filter="blinds(horizontal)">
                                      <p:cBhvr>
                                        <p:cTn id="84" dur="500"/>
                                        <p:tgtEl>
                                          <p:spTgt spid="59433"/>
                                        </p:tgtEl>
                                      </p:cBhvr>
                                    </p:animEffect>
                                  </p:childTnLst>
                                </p:cTn>
                              </p:par>
                            </p:childTnLst>
                          </p:cTn>
                        </p:par>
                      </p:childTnLst>
                    </p:cTn>
                  </p:par>
                  <p:par>
                    <p:cTn id="85" fill="hold" nodeType="clickPar">
                      <p:stCondLst>
                        <p:cond delay="indefinite"/>
                      </p:stCondLst>
                      <p:childTnLst>
                        <p:par>
                          <p:cTn id="86" fill="hold" nodeType="withGroup">
                            <p:stCondLst>
                              <p:cond delay="0"/>
                            </p:stCondLst>
                            <p:childTnLst>
                              <p:par>
                                <p:cTn id="87" presetID="3" presetClass="entr" presetSubtype="10" fill="hold" nodeType="clickEffect">
                                  <p:stCondLst>
                                    <p:cond delay="0"/>
                                  </p:stCondLst>
                                  <p:childTnLst>
                                    <p:set>
                                      <p:cBhvr>
                                        <p:cTn id="88" dur="1" fill="hold">
                                          <p:stCondLst>
                                            <p:cond delay="0"/>
                                          </p:stCondLst>
                                        </p:cTn>
                                        <p:tgtEl>
                                          <p:spTgt spid="59425"/>
                                        </p:tgtEl>
                                        <p:attrNameLst>
                                          <p:attrName>style.visibility</p:attrName>
                                        </p:attrNameLst>
                                      </p:cBhvr>
                                      <p:to>
                                        <p:strVal val="visible"/>
                                      </p:to>
                                    </p:set>
                                    <p:animEffect transition="in" filter="blinds(horizontal)">
                                      <p:cBhvr>
                                        <p:cTn id="89" dur="500"/>
                                        <p:tgtEl>
                                          <p:spTgt spid="59425"/>
                                        </p:tgtEl>
                                      </p:cBhvr>
                                    </p:animEffect>
                                  </p:childTnLst>
                                </p:cTn>
                              </p:par>
                              <p:par>
                                <p:cTn id="90" presetID="3" presetClass="entr" presetSubtype="10" fill="hold" grpId="0" nodeType="withEffect">
                                  <p:stCondLst>
                                    <p:cond delay="0"/>
                                  </p:stCondLst>
                                  <p:childTnLst>
                                    <p:set>
                                      <p:cBhvr>
                                        <p:cTn id="91" dur="1" fill="hold">
                                          <p:stCondLst>
                                            <p:cond delay="0"/>
                                          </p:stCondLst>
                                        </p:cTn>
                                        <p:tgtEl>
                                          <p:spTgt spid="59446"/>
                                        </p:tgtEl>
                                        <p:attrNameLst>
                                          <p:attrName>style.visibility</p:attrName>
                                        </p:attrNameLst>
                                      </p:cBhvr>
                                      <p:to>
                                        <p:strVal val="visible"/>
                                      </p:to>
                                    </p:set>
                                    <p:animEffect transition="in" filter="blinds(horizontal)">
                                      <p:cBhvr>
                                        <p:cTn id="92" dur="500"/>
                                        <p:tgtEl>
                                          <p:spTgt spid="59446"/>
                                        </p:tgtEl>
                                      </p:cBhvr>
                                    </p:animEffect>
                                  </p:childTnLst>
                                </p:cTn>
                              </p:par>
                            </p:childTnLst>
                          </p:cTn>
                        </p:par>
                      </p:childTnLst>
                    </p:cTn>
                  </p:par>
                  <p:par>
                    <p:cTn id="93" fill="hold" nodeType="clickPar">
                      <p:stCondLst>
                        <p:cond delay="indefinite"/>
                      </p:stCondLst>
                      <p:childTnLst>
                        <p:par>
                          <p:cTn id="94" fill="hold" nodeType="withGroup">
                            <p:stCondLst>
                              <p:cond delay="0"/>
                            </p:stCondLst>
                            <p:childTnLst>
                              <p:par>
                                <p:cTn id="95" presetID="3" presetClass="entr" presetSubtype="10" fill="hold" nodeType="clickEffect">
                                  <p:stCondLst>
                                    <p:cond delay="0"/>
                                  </p:stCondLst>
                                  <p:childTnLst>
                                    <p:set>
                                      <p:cBhvr>
                                        <p:cTn id="96" dur="1" fill="hold">
                                          <p:stCondLst>
                                            <p:cond delay="0"/>
                                          </p:stCondLst>
                                        </p:cTn>
                                        <p:tgtEl>
                                          <p:spTgt spid="59428"/>
                                        </p:tgtEl>
                                        <p:attrNameLst>
                                          <p:attrName>style.visibility</p:attrName>
                                        </p:attrNameLst>
                                      </p:cBhvr>
                                      <p:to>
                                        <p:strVal val="visible"/>
                                      </p:to>
                                    </p:set>
                                    <p:animEffect transition="in" filter="blinds(horizontal)">
                                      <p:cBhvr>
                                        <p:cTn id="97" dur="500"/>
                                        <p:tgtEl>
                                          <p:spTgt spid="59428"/>
                                        </p:tgtEl>
                                      </p:cBhvr>
                                    </p:animEffect>
                                  </p:childTnLst>
                                </p:cTn>
                              </p:par>
                            </p:childTnLst>
                          </p:cTn>
                        </p:par>
                      </p:childTnLst>
                    </p:cTn>
                  </p:par>
                  <p:par>
                    <p:cTn id="98" fill="hold" nodeType="clickPar">
                      <p:stCondLst>
                        <p:cond delay="indefinite"/>
                      </p:stCondLst>
                      <p:childTnLst>
                        <p:par>
                          <p:cTn id="99" fill="hold" nodeType="withGroup">
                            <p:stCondLst>
                              <p:cond delay="0"/>
                            </p:stCondLst>
                            <p:childTnLst>
                              <p:par>
                                <p:cTn id="100" presetID="3" presetClass="entr" presetSubtype="10" fill="hold" grpId="0" nodeType="clickEffect">
                                  <p:stCondLst>
                                    <p:cond delay="0"/>
                                  </p:stCondLst>
                                  <p:childTnLst>
                                    <p:set>
                                      <p:cBhvr>
                                        <p:cTn id="101" dur="1" fill="hold">
                                          <p:stCondLst>
                                            <p:cond delay="0"/>
                                          </p:stCondLst>
                                        </p:cTn>
                                        <p:tgtEl>
                                          <p:spTgt spid="59444"/>
                                        </p:tgtEl>
                                        <p:attrNameLst>
                                          <p:attrName>style.visibility</p:attrName>
                                        </p:attrNameLst>
                                      </p:cBhvr>
                                      <p:to>
                                        <p:strVal val="visible"/>
                                      </p:to>
                                    </p:set>
                                    <p:animEffect transition="in" filter="blinds(horizontal)">
                                      <p:cBhvr>
                                        <p:cTn id="102" dur="500"/>
                                        <p:tgtEl>
                                          <p:spTgt spid="59444"/>
                                        </p:tgtEl>
                                      </p:cBhvr>
                                    </p:animEffect>
                                  </p:childTnLst>
                                </p:cTn>
                              </p:par>
                            </p:childTnLst>
                          </p:cTn>
                        </p:par>
                      </p:childTnLst>
                    </p:cTn>
                  </p:par>
                  <p:par>
                    <p:cTn id="103" fill="hold" nodeType="clickPar">
                      <p:stCondLst>
                        <p:cond delay="indefinite"/>
                      </p:stCondLst>
                      <p:childTnLst>
                        <p:par>
                          <p:cTn id="104" fill="hold" nodeType="withGroup">
                            <p:stCondLst>
                              <p:cond delay="0"/>
                            </p:stCondLst>
                            <p:childTnLst>
                              <p:par>
                                <p:cTn id="105" presetID="3" presetClass="entr" presetSubtype="10" fill="hold" grpId="0" nodeType="clickEffect">
                                  <p:stCondLst>
                                    <p:cond delay="0"/>
                                  </p:stCondLst>
                                  <p:childTnLst>
                                    <p:set>
                                      <p:cBhvr>
                                        <p:cTn id="106" dur="1" fill="hold">
                                          <p:stCondLst>
                                            <p:cond delay="0"/>
                                          </p:stCondLst>
                                        </p:cTn>
                                        <p:tgtEl>
                                          <p:spTgt spid="59435"/>
                                        </p:tgtEl>
                                        <p:attrNameLst>
                                          <p:attrName>style.visibility</p:attrName>
                                        </p:attrNameLst>
                                      </p:cBhvr>
                                      <p:to>
                                        <p:strVal val="visible"/>
                                      </p:to>
                                    </p:set>
                                    <p:animEffect transition="in" filter="blinds(horizontal)">
                                      <p:cBhvr>
                                        <p:cTn id="107" dur="500"/>
                                        <p:tgtEl>
                                          <p:spTgt spid="59435"/>
                                        </p:tgtEl>
                                      </p:cBhvr>
                                    </p:animEffect>
                                  </p:childTnLst>
                                </p:cTn>
                              </p:par>
                            </p:childTnLst>
                          </p:cTn>
                        </p:par>
                      </p:childTnLst>
                    </p:cTn>
                  </p:par>
                  <p:par>
                    <p:cTn id="108" fill="hold" nodeType="clickPar">
                      <p:stCondLst>
                        <p:cond delay="indefinite"/>
                      </p:stCondLst>
                      <p:childTnLst>
                        <p:par>
                          <p:cTn id="109" fill="hold" nodeType="withGroup">
                            <p:stCondLst>
                              <p:cond delay="0"/>
                            </p:stCondLst>
                            <p:childTnLst>
                              <p:par>
                                <p:cTn id="110" presetID="3" presetClass="entr" presetSubtype="10" fill="hold" grpId="0" nodeType="clickEffect">
                                  <p:stCondLst>
                                    <p:cond delay="0"/>
                                  </p:stCondLst>
                                  <p:childTnLst>
                                    <p:set>
                                      <p:cBhvr>
                                        <p:cTn id="111" dur="1" fill="hold">
                                          <p:stCondLst>
                                            <p:cond delay="0"/>
                                          </p:stCondLst>
                                        </p:cTn>
                                        <p:tgtEl>
                                          <p:spTgt spid="59417"/>
                                        </p:tgtEl>
                                        <p:attrNameLst>
                                          <p:attrName>style.visibility</p:attrName>
                                        </p:attrNameLst>
                                      </p:cBhvr>
                                      <p:to>
                                        <p:strVal val="visible"/>
                                      </p:to>
                                    </p:set>
                                    <p:animEffect transition="in" filter="blinds(horizontal)">
                                      <p:cBhvr>
                                        <p:cTn id="112" dur="500"/>
                                        <p:tgtEl>
                                          <p:spTgt spid="594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396" grpId="0" animBg="1"/>
      <p:bldP spid="59417" grpId="0" animBg="1"/>
      <p:bldP spid="59418" grpId="0" animBg="1"/>
      <p:bldP spid="59430" grpId="0"/>
      <p:bldP spid="59431" grpId="0"/>
      <p:bldP spid="59432" grpId="0" animBg="1"/>
      <p:bldP spid="59433" grpId="0" animBg="1"/>
      <p:bldP spid="59434" grpId="0"/>
      <p:bldP spid="59435" grpId="0"/>
      <p:bldP spid="59439" grpId="0"/>
      <p:bldP spid="59440" grpId="0" animBg="1"/>
      <p:bldP spid="59441" grpId="0"/>
      <p:bldP spid="59442" grpId="0"/>
      <p:bldP spid="59443" grpId="0"/>
      <p:bldP spid="59444" grpId="0"/>
      <p:bldP spid="59445" grpId="0"/>
      <p:bldP spid="5944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灯片编号占位符 5">
            <a:extLst>
              <a:ext uri="{FF2B5EF4-FFF2-40B4-BE49-F238E27FC236}">
                <a16:creationId xmlns:a16="http://schemas.microsoft.com/office/drawing/2014/main" id="{0C1B6472-4F5A-47D9-AEE1-56204316CE83}"/>
              </a:ext>
            </a:extLst>
          </p:cNvPr>
          <p:cNvSpPr>
            <a:spLocks noGrp="1"/>
          </p:cNvSpPr>
          <p:nvPr>
            <p:ph type="sldNum" sz="quarter" idx="12"/>
          </p:nvPr>
        </p:nvSpPr>
        <p:spPr>
          <a:noFill/>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fld id="{1EA48C55-8225-4E2B-87C6-2ECE4C9D0343}" type="slidenum">
              <a:rPr lang="en-US" altLang="zh-CN" sz="2400" smtClean="0">
                <a:solidFill>
                  <a:srgbClr val="0000CC"/>
                </a:solidFill>
              </a:rPr>
              <a:pPr>
                <a:spcBef>
                  <a:spcPct val="50000"/>
                </a:spcBef>
                <a:buClrTx/>
                <a:buFontTx/>
                <a:buNone/>
              </a:pPr>
              <a:t>23</a:t>
            </a:fld>
            <a:endParaRPr lang="en-US" altLang="zh-CN" sz="2400">
              <a:solidFill>
                <a:srgbClr val="0000CC"/>
              </a:solidFill>
            </a:endParaRPr>
          </a:p>
        </p:txBody>
      </p:sp>
      <p:sp>
        <p:nvSpPr>
          <p:cNvPr id="113667" name="Rectangle 3">
            <a:extLst>
              <a:ext uri="{FF2B5EF4-FFF2-40B4-BE49-F238E27FC236}">
                <a16:creationId xmlns:a16="http://schemas.microsoft.com/office/drawing/2014/main" id="{B5FE0B4B-787C-41A4-80F9-6D3037F9369F}"/>
              </a:ext>
            </a:extLst>
          </p:cNvPr>
          <p:cNvSpPr>
            <a:spLocks noGrp="1" noChangeArrowheads="1"/>
          </p:cNvSpPr>
          <p:nvPr>
            <p:ph type="body" idx="1"/>
          </p:nvPr>
        </p:nvSpPr>
        <p:spPr>
          <a:xfrm>
            <a:off x="684213" y="2205038"/>
            <a:ext cx="4032250" cy="863600"/>
          </a:xfrm>
          <a:solidFill>
            <a:srgbClr val="FFFF00"/>
          </a:solidFill>
          <a:ln w="76200">
            <a:solidFill>
              <a:srgbClr val="336600"/>
            </a:solidFill>
            <a:miter lim="800000"/>
            <a:headEnd/>
            <a:tailEnd/>
          </a:ln>
        </p:spPr>
        <p:txBody>
          <a:bodyPr/>
          <a:lstStyle/>
          <a:p>
            <a:pPr marL="0" indent="0" eaLnBrk="1" hangingPunct="1"/>
            <a:r>
              <a:rPr lang="zh-CN" altLang="en-US" sz="2400">
                <a:ea typeface="黑体" panose="02010609060101010101" pitchFamily="49" charset="-122"/>
              </a:rPr>
              <a:t>一种生产要素增加所引起的产量变动分为三个阶段：</a:t>
            </a:r>
          </a:p>
        </p:txBody>
      </p:sp>
      <p:sp>
        <p:nvSpPr>
          <p:cNvPr id="113668" name="Rectangle 4">
            <a:extLst>
              <a:ext uri="{FF2B5EF4-FFF2-40B4-BE49-F238E27FC236}">
                <a16:creationId xmlns:a16="http://schemas.microsoft.com/office/drawing/2014/main" id="{E87146C8-5033-4355-AF5D-13666025A811}"/>
              </a:ext>
            </a:extLst>
          </p:cNvPr>
          <p:cNvSpPr>
            <a:spLocks noChangeArrowheads="1"/>
          </p:cNvSpPr>
          <p:nvPr/>
        </p:nvSpPr>
        <p:spPr bwMode="auto">
          <a:xfrm>
            <a:off x="684213" y="1196975"/>
            <a:ext cx="7200900" cy="904875"/>
          </a:xfrm>
          <a:prstGeom prst="rect">
            <a:avLst/>
          </a:prstGeom>
          <a:solidFill>
            <a:srgbClr val="FFCC00"/>
          </a:solidFill>
          <a:ln w="38100" algn="ctr">
            <a:solidFill>
              <a:srgbClr val="CC66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42900">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Clr>
                <a:srgbClr val="3366FF"/>
              </a:buClr>
              <a:buSzPct val="95000"/>
              <a:buFont typeface="Wingdings" panose="05000000000000000000" pitchFamily="2" charset="2"/>
              <a:buChar char="n"/>
            </a:pPr>
            <a:r>
              <a:rPr lang="zh-CN" altLang="en-US" sz="2400" b="1">
                <a:latin typeface="黑体" panose="02010609060101010101" pitchFamily="49" charset="-122"/>
                <a:ea typeface="黑体" panose="02010609060101010101" pitchFamily="49" charset="-122"/>
              </a:rPr>
              <a:t>总产量要经历一个逐渐上升加快 </a:t>
            </a:r>
            <a:r>
              <a:rPr lang="zh-CN" altLang="en-US" sz="2400" b="1">
                <a:latin typeface="黑体" panose="02010609060101010101" pitchFamily="49" charset="-122"/>
                <a:ea typeface="黑体" panose="02010609060101010101" pitchFamily="49" charset="-122"/>
                <a:sym typeface="Symbol" panose="05050102010706020507" pitchFamily="18" charset="2"/>
              </a:rPr>
              <a:t>增长</a:t>
            </a:r>
            <a:r>
              <a:rPr lang="zh-CN" altLang="en-US" sz="2400" b="1">
                <a:latin typeface="黑体" panose="02010609060101010101" pitchFamily="49" charset="-122"/>
                <a:ea typeface="黑体" panose="02010609060101010101" pitchFamily="49" charset="-122"/>
              </a:rPr>
              <a:t>趋缓 </a:t>
            </a:r>
            <a:r>
              <a:rPr lang="zh-CN" altLang="en-US" sz="2400" b="1">
                <a:latin typeface="黑体" panose="02010609060101010101" pitchFamily="49" charset="-122"/>
                <a:ea typeface="黑体" panose="02010609060101010101" pitchFamily="49" charset="-122"/>
                <a:sym typeface="Symbol" panose="05050102010706020507" pitchFamily="18" charset="2"/>
              </a:rPr>
              <a:t>最大</a:t>
            </a:r>
            <a:r>
              <a:rPr lang="zh-CN" altLang="en-US" sz="2400" b="1">
                <a:latin typeface="黑体" panose="02010609060101010101" pitchFamily="49" charset="-122"/>
                <a:ea typeface="黑体" panose="02010609060101010101" pitchFamily="49" charset="-122"/>
              </a:rPr>
              <a:t>不变</a:t>
            </a:r>
            <a:r>
              <a:rPr lang="zh-CN" altLang="en-US" sz="2400" b="1">
                <a:latin typeface="黑体" panose="02010609060101010101" pitchFamily="49" charset="-122"/>
                <a:ea typeface="黑体" panose="02010609060101010101" pitchFamily="49" charset="-122"/>
                <a:sym typeface="Symbol" panose="05050102010706020507" pitchFamily="18" charset="2"/>
              </a:rPr>
              <a:t></a:t>
            </a:r>
            <a:r>
              <a:rPr lang="zh-CN" altLang="en-US" sz="2400" b="1">
                <a:latin typeface="黑体" panose="02010609060101010101" pitchFamily="49" charset="-122"/>
                <a:ea typeface="黑体" panose="02010609060101010101" pitchFamily="49" charset="-122"/>
              </a:rPr>
              <a:t>绝对下降的过程。</a:t>
            </a:r>
          </a:p>
        </p:txBody>
      </p:sp>
      <p:sp>
        <p:nvSpPr>
          <p:cNvPr id="113709" name="Rectangle 45">
            <a:extLst>
              <a:ext uri="{FF2B5EF4-FFF2-40B4-BE49-F238E27FC236}">
                <a16:creationId xmlns:a16="http://schemas.microsoft.com/office/drawing/2014/main" id="{0F15928B-487E-4E2D-876B-13B3E6A0A7CC}"/>
              </a:ext>
            </a:extLst>
          </p:cNvPr>
          <p:cNvSpPr>
            <a:spLocks noChangeArrowheads="1"/>
          </p:cNvSpPr>
          <p:nvPr/>
        </p:nvSpPr>
        <p:spPr bwMode="auto">
          <a:xfrm>
            <a:off x="684213" y="3213100"/>
            <a:ext cx="4032250" cy="936625"/>
          </a:xfrm>
          <a:prstGeom prst="rect">
            <a:avLst/>
          </a:prstGeom>
          <a:solidFill>
            <a:srgbClr val="FFFF00"/>
          </a:solidFill>
          <a:ln w="76200" algn="ctr">
            <a:solidFill>
              <a:srgbClr val="3366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820738"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r>
              <a:rPr lang="zh-CN" altLang="en-US" sz="2400">
                <a:ea typeface="黑体" panose="02010609060101010101" pitchFamily="49" charset="-122"/>
              </a:rPr>
              <a:t>第一阶段：边际产量递增</a:t>
            </a:r>
          </a:p>
          <a:p>
            <a:pPr lvl="1" eaLnBrk="1" hangingPunct="1">
              <a:buSzTx/>
            </a:pPr>
            <a:r>
              <a:rPr lang="zh-CN" altLang="en-US" sz="2400">
                <a:ea typeface="黑体" panose="02010609060101010101" pitchFamily="49" charset="-122"/>
              </a:rPr>
              <a:t>总产量增加</a:t>
            </a:r>
          </a:p>
        </p:txBody>
      </p:sp>
      <p:sp>
        <p:nvSpPr>
          <p:cNvPr id="113710" name="Rectangle 46">
            <a:extLst>
              <a:ext uri="{FF2B5EF4-FFF2-40B4-BE49-F238E27FC236}">
                <a16:creationId xmlns:a16="http://schemas.microsoft.com/office/drawing/2014/main" id="{537F1B3A-5B2B-45E0-9413-77110EEEDACD}"/>
              </a:ext>
            </a:extLst>
          </p:cNvPr>
          <p:cNvSpPr>
            <a:spLocks noChangeArrowheads="1"/>
          </p:cNvSpPr>
          <p:nvPr/>
        </p:nvSpPr>
        <p:spPr bwMode="auto">
          <a:xfrm>
            <a:off x="684213" y="4292600"/>
            <a:ext cx="4032250" cy="936625"/>
          </a:xfrm>
          <a:prstGeom prst="rect">
            <a:avLst/>
          </a:prstGeom>
          <a:solidFill>
            <a:srgbClr val="FFFF00"/>
          </a:solidFill>
          <a:ln w="76200" algn="ctr">
            <a:solidFill>
              <a:srgbClr val="3366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820738"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r>
              <a:rPr lang="zh-CN" altLang="en-US" sz="2400">
                <a:ea typeface="黑体" panose="02010609060101010101" pitchFamily="49" charset="-122"/>
              </a:rPr>
              <a:t>第二阶段：边际产量递减</a:t>
            </a:r>
          </a:p>
          <a:p>
            <a:pPr lvl="1" eaLnBrk="1" hangingPunct="1">
              <a:buSzTx/>
            </a:pPr>
            <a:r>
              <a:rPr lang="zh-CN" altLang="en-US" sz="2400">
                <a:ea typeface="黑体" panose="02010609060101010101" pitchFamily="49" charset="-122"/>
              </a:rPr>
              <a:t>总产量增加</a:t>
            </a:r>
          </a:p>
        </p:txBody>
      </p:sp>
      <p:sp>
        <p:nvSpPr>
          <p:cNvPr id="113711" name="Rectangle 47">
            <a:extLst>
              <a:ext uri="{FF2B5EF4-FFF2-40B4-BE49-F238E27FC236}">
                <a16:creationId xmlns:a16="http://schemas.microsoft.com/office/drawing/2014/main" id="{07181910-B9FA-497F-9817-39BC47688FA2}"/>
              </a:ext>
            </a:extLst>
          </p:cNvPr>
          <p:cNvSpPr>
            <a:spLocks noChangeArrowheads="1"/>
          </p:cNvSpPr>
          <p:nvPr/>
        </p:nvSpPr>
        <p:spPr bwMode="auto">
          <a:xfrm>
            <a:off x="684213" y="5445125"/>
            <a:ext cx="4032250" cy="935038"/>
          </a:xfrm>
          <a:prstGeom prst="rect">
            <a:avLst/>
          </a:prstGeom>
          <a:solidFill>
            <a:srgbClr val="FFFF00"/>
          </a:solidFill>
          <a:ln w="76200" algn="ctr">
            <a:solidFill>
              <a:srgbClr val="3366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820738"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r>
              <a:rPr lang="zh-CN" altLang="en-US" sz="2400">
                <a:ea typeface="黑体" panose="02010609060101010101" pitchFamily="49" charset="-122"/>
              </a:rPr>
              <a:t>第三阶段：边际产量为负</a:t>
            </a:r>
          </a:p>
          <a:p>
            <a:pPr lvl="1" eaLnBrk="1" hangingPunct="1">
              <a:buSzTx/>
            </a:pPr>
            <a:r>
              <a:rPr lang="zh-CN" altLang="en-US" sz="2400">
                <a:ea typeface="黑体" panose="02010609060101010101" pitchFamily="49" charset="-122"/>
              </a:rPr>
              <a:t>总产量开始减少</a:t>
            </a:r>
          </a:p>
        </p:txBody>
      </p:sp>
      <p:sp>
        <p:nvSpPr>
          <p:cNvPr id="28680" name="Line 62">
            <a:extLst>
              <a:ext uri="{FF2B5EF4-FFF2-40B4-BE49-F238E27FC236}">
                <a16:creationId xmlns:a16="http://schemas.microsoft.com/office/drawing/2014/main" id="{21EFB11A-E0AB-4076-8A05-75E05DC15872}"/>
              </a:ext>
            </a:extLst>
          </p:cNvPr>
          <p:cNvSpPr>
            <a:spLocks noChangeShapeType="1"/>
          </p:cNvSpPr>
          <p:nvPr/>
        </p:nvSpPr>
        <p:spPr bwMode="auto">
          <a:xfrm>
            <a:off x="4918075" y="5640388"/>
            <a:ext cx="3535363"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8681" name="Line 63">
            <a:extLst>
              <a:ext uri="{FF2B5EF4-FFF2-40B4-BE49-F238E27FC236}">
                <a16:creationId xmlns:a16="http://schemas.microsoft.com/office/drawing/2014/main" id="{68E22972-57A0-43CD-AF31-8810BF6CA954}"/>
              </a:ext>
            </a:extLst>
          </p:cNvPr>
          <p:cNvSpPr>
            <a:spLocks noChangeShapeType="1"/>
          </p:cNvSpPr>
          <p:nvPr/>
        </p:nvSpPr>
        <p:spPr bwMode="auto">
          <a:xfrm flipV="1">
            <a:off x="4918075" y="2474913"/>
            <a:ext cx="0" cy="316547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8682" name="Freeform 64">
            <a:extLst>
              <a:ext uri="{FF2B5EF4-FFF2-40B4-BE49-F238E27FC236}">
                <a16:creationId xmlns:a16="http://schemas.microsoft.com/office/drawing/2014/main" id="{19C3E249-6E82-4359-9AC1-323245C499DB}"/>
              </a:ext>
            </a:extLst>
          </p:cNvPr>
          <p:cNvSpPr>
            <a:spLocks/>
          </p:cNvSpPr>
          <p:nvPr/>
        </p:nvSpPr>
        <p:spPr bwMode="auto">
          <a:xfrm>
            <a:off x="4918075" y="4781550"/>
            <a:ext cx="2914650" cy="1189038"/>
          </a:xfrm>
          <a:custGeom>
            <a:avLst/>
            <a:gdLst>
              <a:gd name="T0" fmla="*/ 0 w 2722"/>
              <a:gd name="T1" fmla="*/ 2147483646 h 1089"/>
              <a:gd name="T2" fmla="*/ 2147483646 w 2722"/>
              <a:gd name="T3" fmla="*/ 2147483646 h 1089"/>
              <a:gd name="T4" fmla="*/ 2147483646 w 2722"/>
              <a:gd name="T5" fmla="*/ 2147483646 h 1089"/>
              <a:gd name="T6" fmla="*/ 2147483646 w 2722"/>
              <a:gd name="T7" fmla="*/ 2147483646 h 1089"/>
              <a:gd name="T8" fmla="*/ 2147483646 w 2722"/>
              <a:gd name="T9" fmla="*/ 2147483646 h 1089"/>
              <a:gd name="T10" fmla="*/ 2147483646 w 2722"/>
              <a:gd name="T11" fmla="*/ 2147483646 h 108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722" h="1089">
                <a:moveTo>
                  <a:pt x="0" y="779"/>
                </a:moveTo>
                <a:cubicBezTo>
                  <a:pt x="170" y="707"/>
                  <a:pt x="341" y="636"/>
                  <a:pt x="545" y="507"/>
                </a:cubicBezTo>
                <a:cubicBezTo>
                  <a:pt x="749" y="378"/>
                  <a:pt x="1006" y="0"/>
                  <a:pt x="1225" y="8"/>
                </a:cubicBezTo>
                <a:cubicBezTo>
                  <a:pt x="1444" y="16"/>
                  <a:pt x="1633" y="387"/>
                  <a:pt x="1860" y="553"/>
                </a:cubicBezTo>
                <a:cubicBezTo>
                  <a:pt x="2087" y="719"/>
                  <a:pt x="2450" y="923"/>
                  <a:pt x="2586" y="1006"/>
                </a:cubicBezTo>
                <a:cubicBezTo>
                  <a:pt x="2722" y="1089"/>
                  <a:pt x="2699" y="1070"/>
                  <a:pt x="2677" y="1052"/>
                </a:cubicBezTo>
              </a:path>
            </a:pathLst>
          </a:custGeom>
          <a:noFill/>
          <a:ln w="57150"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8683" name="Freeform 65">
            <a:extLst>
              <a:ext uri="{FF2B5EF4-FFF2-40B4-BE49-F238E27FC236}">
                <a16:creationId xmlns:a16="http://schemas.microsoft.com/office/drawing/2014/main" id="{925DD2D7-BFC6-4CB7-85F1-FD2134B03E37}"/>
              </a:ext>
            </a:extLst>
          </p:cNvPr>
          <p:cNvSpPr>
            <a:spLocks/>
          </p:cNvSpPr>
          <p:nvPr/>
        </p:nvSpPr>
        <p:spPr bwMode="auto">
          <a:xfrm>
            <a:off x="4918075" y="5159375"/>
            <a:ext cx="3009900" cy="481013"/>
          </a:xfrm>
          <a:custGeom>
            <a:avLst/>
            <a:gdLst>
              <a:gd name="T0" fmla="*/ 0 w 2858"/>
              <a:gd name="T1" fmla="*/ 2147483646 h 461"/>
              <a:gd name="T2" fmla="*/ 2147483646 w 2858"/>
              <a:gd name="T3" fmla="*/ 2147483646 h 461"/>
              <a:gd name="T4" fmla="*/ 2147483646 w 2858"/>
              <a:gd name="T5" fmla="*/ 2147483646 h 461"/>
              <a:gd name="T6" fmla="*/ 2147483646 w 2858"/>
              <a:gd name="T7" fmla="*/ 2147483646 h 461"/>
              <a:gd name="T8" fmla="*/ 2147483646 w 2858"/>
              <a:gd name="T9" fmla="*/ 2147483646 h 46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58" h="461">
                <a:moveTo>
                  <a:pt x="0" y="461"/>
                </a:moveTo>
                <a:cubicBezTo>
                  <a:pt x="245" y="385"/>
                  <a:pt x="491" y="310"/>
                  <a:pt x="771" y="234"/>
                </a:cubicBezTo>
                <a:cubicBezTo>
                  <a:pt x="1051" y="158"/>
                  <a:pt x="1399" y="0"/>
                  <a:pt x="1679" y="7"/>
                </a:cubicBezTo>
                <a:cubicBezTo>
                  <a:pt x="1959" y="14"/>
                  <a:pt x="2253" y="218"/>
                  <a:pt x="2450" y="279"/>
                </a:cubicBezTo>
                <a:cubicBezTo>
                  <a:pt x="2647" y="340"/>
                  <a:pt x="2752" y="355"/>
                  <a:pt x="2858" y="370"/>
                </a:cubicBezTo>
              </a:path>
            </a:pathLst>
          </a:custGeom>
          <a:noFill/>
          <a:ln w="57150" cmpd="sng">
            <a:solidFill>
              <a:srgbClr val="0066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8684" name="Line 66">
            <a:extLst>
              <a:ext uri="{FF2B5EF4-FFF2-40B4-BE49-F238E27FC236}">
                <a16:creationId xmlns:a16="http://schemas.microsoft.com/office/drawing/2014/main" id="{CC0352DE-C637-4AC3-A670-5D0BBF1F42BD}"/>
              </a:ext>
            </a:extLst>
          </p:cNvPr>
          <p:cNvSpPr>
            <a:spLocks noChangeShapeType="1"/>
          </p:cNvSpPr>
          <p:nvPr/>
        </p:nvSpPr>
        <p:spPr bwMode="auto">
          <a:xfrm flipH="1" flipV="1">
            <a:off x="6659563" y="5157788"/>
            <a:ext cx="26987" cy="482600"/>
          </a:xfrm>
          <a:prstGeom prst="line">
            <a:avLst/>
          </a:prstGeom>
          <a:noFill/>
          <a:ln w="2857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8685" name="Line 67">
            <a:extLst>
              <a:ext uri="{FF2B5EF4-FFF2-40B4-BE49-F238E27FC236}">
                <a16:creationId xmlns:a16="http://schemas.microsoft.com/office/drawing/2014/main" id="{7266672B-8CD9-4051-BE22-AF876E505F26}"/>
              </a:ext>
            </a:extLst>
          </p:cNvPr>
          <p:cNvSpPr>
            <a:spLocks noChangeShapeType="1"/>
          </p:cNvSpPr>
          <p:nvPr/>
        </p:nvSpPr>
        <p:spPr bwMode="auto">
          <a:xfrm flipH="1" flipV="1">
            <a:off x="6156325" y="2492375"/>
            <a:ext cx="52388" cy="3100388"/>
          </a:xfrm>
          <a:prstGeom prst="line">
            <a:avLst/>
          </a:prstGeom>
          <a:noFill/>
          <a:ln w="2857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8686" name="Line 68">
            <a:extLst>
              <a:ext uri="{FF2B5EF4-FFF2-40B4-BE49-F238E27FC236}">
                <a16:creationId xmlns:a16="http://schemas.microsoft.com/office/drawing/2014/main" id="{1FB1BAFA-3CFA-4273-806F-0F06B4B87CEA}"/>
              </a:ext>
            </a:extLst>
          </p:cNvPr>
          <p:cNvSpPr>
            <a:spLocks noChangeShapeType="1"/>
          </p:cNvSpPr>
          <p:nvPr/>
        </p:nvSpPr>
        <p:spPr bwMode="auto">
          <a:xfrm flipV="1">
            <a:off x="7307263" y="2568575"/>
            <a:ext cx="0" cy="3071813"/>
          </a:xfrm>
          <a:prstGeom prst="line">
            <a:avLst/>
          </a:prstGeom>
          <a:noFill/>
          <a:ln w="2857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8687" name="Line 69">
            <a:extLst>
              <a:ext uri="{FF2B5EF4-FFF2-40B4-BE49-F238E27FC236}">
                <a16:creationId xmlns:a16="http://schemas.microsoft.com/office/drawing/2014/main" id="{FE56CACE-69B4-4B97-8961-E2A20D6F0F36}"/>
              </a:ext>
            </a:extLst>
          </p:cNvPr>
          <p:cNvSpPr>
            <a:spLocks noChangeShapeType="1"/>
          </p:cNvSpPr>
          <p:nvPr/>
        </p:nvSpPr>
        <p:spPr bwMode="auto">
          <a:xfrm flipV="1">
            <a:off x="4918075" y="2381250"/>
            <a:ext cx="2149475" cy="3211513"/>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8688" name="Freeform 70">
            <a:extLst>
              <a:ext uri="{FF2B5EF4-FFF2-40B4-BE49-F238E27FC236}">
                <a16:creationId xmlns:a16="http://schemas.microsoft.com/office/drawing/2014/main" id="{C63C140D-5F1C-45DF-B448-AA53111C3D0A}"/>
              </a:ext>
            </a:extLst>
          </p:cNvPr>
          <p:cNvSpPr>
            <a:spLocks/>
          </p:cNvSpPr>
          <p:nvPr/>
        </p:nvSpPr>
        <p:spPr bwMode="auto">
          <a:xfrm>
            <a:off x="4918075" y="2568575"/>
            <a:ext cx="3154363" cy="3071813"/>
          </a:xfrm>
          <a:custGeom>
            <a:avLst/>
            <a:gdLst>
              <a:gd name="T0" fmla="*/ 0 w 2994"/>
              <a:gd name="T1" fmla="*/ 2147483646 h 2835"/>
              <a:gd name="T2" fmla="*/ 2147483646 w 2994"/>
              <a:gd name="T3" fmla="*/ 2147483646 h 2835"/>
              <a:gd name="T4" fmla="*/ 2147483646 w 2994"/>
              <a:gd name="T5" fmla="*/ 2147483646 h 2835"/>
              <a:gd name="T6" fmla="*/ 2147483646 w 2994"/>
              <a:gd name="T7" fmla="*/ 2147483646 h 2835"/>
              <a:gd name="T8" fmla="*/ 2147483646 w 2994"/>
              <a:gd name="T9" fmla="*/ 2147483646 h 2835"/>
              <a:gd name="T10" fmla="*/ 2147483646 w 2994"/>
              <a:gd name="T11" fmla="*/ 2147483646 h 283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994" h="2835">
                <a:moveTo>
                  <a:pt x="0" y="2835"/>
                </a:moveTo>
                <a:cubicBezTo>
                  <a:pt x="261" y="2654"/>
                  <a:pt x="522" y="2473"/>
                  <a:pt x="726" y="2246"/>
                </a:cubicBezTo>
                <a:cubicBezTo>
                  <a:pt x="930" y="2019"/>
                  <a:pt x="1074" y="1770"/>
                  <a:pt x="1225" y="1475"/>
                </a:cubicBezTo>
                <a:cubicBezTo>
                  <a:pt x="1376" y="1180"/>
                  <a:pt x="1459" y="719"/>
                  <a:pt x="1633" y="477"/>
                </a:cubicBezTo>
                <a:cubicBezTo>
                  <a:pt x="1807" y="235"/>
                  <a:pt x="2041" y="46"/>
                  <a:pt x="2268" y="23"/>
                </a:cubicBezTo>
                <a:cubicBezTo>
                  <a:pt x="2495" y="0"/>
                  <a:pt x="2744" y="170"/>
                  <a:pt x="2994" y="341"/>
                </a:cubicBezTo>
              </a:path>
            </a:pathLst>
          </a:custGeom>
          <a:noFill/>
          <a:ln w="38100" cmpd="sng">
            <a:solidFill>
              <a:srgbClr val="0000CC"/>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8689" name="Text Box 71">
            <a:extLst>
              <a:ext uri="{FF2B5EF4-FFF2-40B4-BE49-F238E27FC236}">
                <a16:creationId xmlns:a16="http://schemas.microsoft.com/office/drawing/2014/main" id="{E751A31B-E44F-4A08-B23D-95A515F1EDA4}"/>
              </a:ext>
            </a:extLst>
          </p:cNvPr>
          <p:cNvSpPr txBox="1">
            <a:spLocks noChangeArrowheads="1"/>
          </p:cNvSpPr>
          <p:nvPr/>
        </p:nvSpPr>
        <p:spPr bwMode="auto">
          <a:xfrm>
            <a:off x="4967288" y="2428875"/>
            <a:ext cx="2571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b="1"/>
              <a:t>Q</a:t>
            </a:r>
          </a:p>
        </p:txBody>
      </p:sp>
      <p:sp>
        <p:nvSpPr>
          <p:cNvPr id="28690" name="Text Box 72">
            <a:extLst>
              <a:ext uri="{FF2B5EF4-FFF2-40B4-BE49-F238E27FC236}">
                <a16:creationId xmlns:a16="http://schemas.microsoft.com/office/drawing/2014/main" id="{70F02381-2378-4D47-B6E2-1BE901DA6BE0}"/>
              </a:ext>
            </a:extLst>
          </p:cNvPr>
          <p:cNvSpPr txBox="1">
            <a:spLocks noChangeArrowheads="1"/>
          </p:cNvSpPr>
          <p:nvPr/>
        </p:nvSpPr>
        <p:spPr bwMode="auto">
          <a:xfrm>
            <a:off x="8405813" y="5497513"/>
            <a:ext cx="34290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800" b="1"/>
              <a:t>L</a:t>
            </a:r>
          </a:p>
        </p:txBody>
      </p:sp>
      <p:sp>
        <p:nvSpPr>
          <p:cNvPr id="28691" name="Text Box 73">
            <a:extLst>
              <a:ext uri="{FF2B5EF4-FFF2-40B4-BE49-F238E27FC236}">
                <a16:creationId xmlns:a16="http://schemas.microsoft.com/office/drawing/2014/main" id="{E150A26C-D99F-4BF7-A351-6D2974504AE7}"/>
              </a:ext>
            </a:extLst>
          </p:cNvPr>
          <p:cNvSpPr txBox="1">
            <a:spLocks noChangeArrowheads="1"/>
          </p:cNvSpPr>
          <p:nvPr/>
        </p:nvSpPr>
        <p:spPr bwMode="auto">
          <a:xfrm>
            <a:off x="7785100" y="2752725"/>
            <a:ext cx="582613" cy="466725"/>
          </a:xfrm>
          <a:prstGeom prst="rect">
            <a:avLst/>
          </a:prstGeom>
          <a:solidFill>
            <a:schemeClr val="accent1"/>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b="1">
                <a:solidFill>
                  <a:srgbClr val="0000CC"/>
                </a:solidFill>
              </a:rPr>
              <a:t>TP</a:t>
            </a:r>
          </a:p>
        </p:txBody>
      </p:sp>
      <p:sp>
        <p:nvSpPr>
          <p:cNvPr id="28692" name="Text Box 74">
            <a:extLst>
              <a:ext uri="{FF2B5EF4-FFF2-40B4-BE49-F238E27FC236}">
                <a16:creationId xmlns:a16="http://schemas.microsoft.com/office/drawing/2014/main" id="{D2BB3B1F-08A7-4C24-A0CE-7B4FE2CD8F62}"/>
              </a:ext>
            </a:extLst>
          </p:cNvPr>
          <p:cNvSpPr txBox="1">
            <a:spLocks noChangeArrowheads="1"/>
          </p:cNvSpPr>
          <p:nvPr/>
        </p:nvSpPr>
        <p:spPr bwMode="auto">
          <a:xfrm>
            <a:off x="7823200" y="5126038"/>
            <a:ext cx="600075" cy="466725"/>
          </a:xfrm>
          <a:prstGeom prst="rect">
            <a:avLst/>
          </a:prstGeom>
          <a:solidFill>
            <a:schemeClr val="accent1"/>
          </a:solidFill>
          <a:ln w="9525">
            <a:solidFill>
              <a:srgbClr val="00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b="1">
                <a:solidFill>
                  <a:schemeClr val="tx2"/>
                </a:solidFill>
              </a:rPr>
              <a:t>AP</a:t>
            </a:r>
          </a:p>
        </p:txBody>
      </p:sp>
      <p:sp>
        <p:nvSpPr>
          <p:cNvPr id="28693" name="Text Box 75">
            <a:extLst>
              <a:ext uri="{FF2B5EF4-FFF2-40B4-BE49-F238E27FC236}">
                <a16:creationId xmlns:a16="http://schemas.microsoft.com/office/drawing/2014/main" id="{A1968ED4-BF6F-4632-B0E1-F7D0F122906D}"/>
              </a:ext>
            </a:extLst>
          </p:cNvPr>
          <p:cNvSpPr txBox="1">
            <a:spLocks noChangeArrowheads="1"/>
          </p:cNvSpPr>
          <p:nvPr/>
        </p:nvSpPr>
        <p:spPr bwMode="auto">
          <a:xfrm>
            <a:off x="6156325" y="4365625"/>
            <a:ext cx="3873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b="1"/>
              <a:t>E</a:t>
            </a:r>
          </a:p>
        </p:txBody>
      </p:sp>
      <p:sp>
        <p:nvSpPr>
          <p:cNvPr id="28694" name="Text Box 76">
            <a:extLst>
              <a:ext uri="{FF2B5EF4-FFF2-40B4-BE49-F238E27FC236}">
                <a16:creationId xmlns:a16="http://schemas.microsoft.com/office/drawing/2014/main" id="{4C3B4FD4-FFD1-47EB-BBCE-454F1774461D}"/>
              </a:ext>
            </a:extLst>
          </p:cNvPr>
          <p:cNvSpPr txBox="1">
            <a:spLocks noChangeArrowheads="1"/>
          </p:cNvSpPr>
          <p:nvPr/>
        </p:nvSpPr>
        <p:spPr bwMode="auto">
          <a:xfrm>
            <a:off x="6353175" y="5683250"/>
            <a:ext cx="4889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b="1"/>
              <a:t>L</a:t>
            </a:r>
            <a:r>
              <a:rPr lang="en-US" altLang="zh-CN" sz="2400" b="1" baseline="-12000"/>
              <a:t>2</a:t>
            </a:r>
          </a:p>
        </p:txBody>
      </p:sp>
      <p:sp>
        <p:nvSpPr>
          <p:cNvPr id="28695" name="Rectangle 77">
            <a:extLst>
              <a:ext uri="{FF2B5EF4-FFF2-40B4-BE49-F238E27FC236}">
                <a16:creationId xmlns:a16="http://schemas.microsoft.com/office/drawing/2014/main" id="{8C19C973-6A76-4CFC-A409-8EEA675E5B15}"/>
              </a:ext>
            </a:extLst>
          </p:cNvPr>
          <p:cNvSpPr>
            <a:spLocks noChangeArrowheads="1"/>
          </p:cNvSpPr>
          <p:nvPr/>
        </p:nvSpPr>
        <p:spPr bwMode="auto">
          <a:xfrm>
            <a:off x="5076825" y="3533775"/>
            <a:ext cx="550863" cy="528638"/>
          </a:xfrm>
          <a:prstGeom prst="rect">
            <a:avLst/>
          </a:prstGeom>
          <a:solidFill>
            <a:schemeClr val="folHlink"/>
          </a:solidFill>
          <a:ln w="9525" algn="ctr">
            <a:solidFill>
              <a:schemeClr val="fo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800" b="1">
                <a:solidFill>
                  <a:srgbClr val="A50021"/>
                </a:solidFill>
              </a:rPr>
              <a:t>Ⅰ</a:t>
            </a:r>
          </a:p>
        </p:txBody>
      </p:sp>
      <p:sp>
        <p:nvSpPr>
          <p:cNvPr id="28696" name="Rectangle 78">
            <a:extLst>
              <a:ext uri="{FF2B5EF4-FFF2-40B4-BE49-F238E27FC236}">
                <a16:creationId xmlns:a16="http://schemas.microsoft.com/office/drawing/2014/main" id="{45BE47BA-10EF-4FA8-9B2B-9F9195A18413}"/>
              </a:ext>
            </a:extLst>
          </p:cNvPr>
          <p:cNvSpPr>
            <a:spLocks noChangeArrowheads="1"/>
          </p:cNvSpPr>
          <p:nvPr/>
        </p:nvSpPr>
        <p:spPr bwMode="auto">
          <a:xfrm>
            <a:off x="6516688" y="3500438"/>
            <a:ext cx="601662" cy="588962"/>
          </a:xfrm>
          <a:prstGeom prst="rect">
            <a:avLst/>
          </a:prstGeom>
          <a:solidFill>
            <a:schemeClr val="folHlink"/>
          </a:solidFill>
          <a:ln w="9525" algn="ctr">
            <a:solidFill>
              <a:schemeClr val="fo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b="1">
                <a:solidFill>
                  <a:srgbClr val="A50021"/>
                </a:solidFill>
              </a:rPr>
              <a:t>Ⅱ</a:t>
            </a:r>
          </a:p>
        </p:txBody>
      </p:sp>
      <p:sp>
        <p:nvSpPr>
          <p:cNvPr id="28697" name="Rectangle 79">
            <a:extLst>
              <a:ext uri="{FF2B5EF4-FFF2-40B4-BE49-F238E27FC236}">
                <a16:creationId xmlns:a16="http://schemas.microsoft.com/office/drawing/2014/main" id="{A2B1C396-0612-4CC9-BB72-467DB8858478}"/>
              </a:ext>
            </a:extLst>
          </p:cNvPr>
          <p:cNvSpPr>
            <a:spLocks noChangeArrowheads="1"/>
          </p:cNvSpPr>
          <p:nvPr/>
        </p:nvSpPr>
        <p:spPr bwMode="auto">
          <a:xfrm>
            <a:off x="7593013" y="3519488"/>
            <a:ext cx="601662" cy="588962"/>
          </a:xfrm>
          <a:prstGeom prst="rect">
            <a:avLst/>
          </a:prstGeom>
          <a:solidFill>
            <a:schemeClr val="folHlink"/>
          </a:solidFill>
          <a:ln w="9525">
            <a:solidFill>
              <a:schemeClr val="fo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b="1">
                <a:solidFill>
                  <a:srgbClr val="A50021"/>
                </a:solidFill>
              </a:rPr>
              <a:t>Ⅲ</a:t>
            </a:r>
          </a:p>
        </p:txBody>
      </p:sp>
      <p:sp>
        <p:nvSpPr>
          <p:cNvPr id="28698" name="Text Box 80">
            <a:extLst>
              <a:ext uri="{FF2B5EF4-FFF2-40B4-BE49-F238E27FC236}">
                <a16:creationId xmlns:a16="http://schemas.microsoft.com/office/drawing/2014/main" id="{9ECA8842-79EF-44DA-A775-9A192DFE906D}"/>
              </a:ext>
            </a:extLst>
          </p:cNvPr>
          <p:cNvSpPr txBox="1">
            <a:spLocks noChangeArrowheads="1"/>
          </p:cNvSpPr>
          <p:nvPr/>
        </p:nvSpPr>
        <p:spPr bwMode="auto">
          <a:xfrm>
            <a:off x="7189788" y="2205038"/>
            <a:ext cx="42068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b="1"/>
              <a:t>G</a:t>
            </a:r>
          </a:p>
        </p:txBody>
      </p:sp>
      <p:sp>
        <p:nvSpPr>
          <p:cNvPr id="28699" name="Text Box 81">
            <a:extLst>
              <a:ext uri="{FF2B5EF4-FFF2-40B4-BE49-F238E27FC236}">
                <a16:creationId xmlns:a16="http://schemas.microsoft.com/office/drawing/2014/main" id="{6519022A-AA35-4CDF-9E19-90A282407429}"/>
              </a:ext>
            </a:extLst>
          </p:cNvPr>
          <p:cNvSpPr txBox="1">
            <a:spLocks noChangeArrowheads="1"/>
          </p:cNvSpPr>
          <p:nvPr/>
        </p:nvSpPr>
        <p:spPr bwMode="auto">
          <a:xfrm>
            <a:off x="7823200" y="5745163"/>
            <a:ext cx="666750" cy="46672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b="1"/>
              <a:t>MP</a:t>
            </a:r>
          </a:p>
        </p:txBody>
      </p:sp>
      <p:sp>
        <p:nvSpPr>
          <p:cNvPr id="28700" name="Text Box 82">
            <a:extLst>
              <a:ext uri="{FF2B5EF4-FFF2-40B4-BE49-F238E27FC236}">
                <a16:creationId xmlns:a16="http://schemas.microsoft.com/office/drawing/2014/main" id="{AB94B9A7-7162-419F-83DE-BED4E6F33C09}"/>
              </a:ext>
            </a:extLst>
          </p:cNvPr>
          <p:cNvSpPr txBox="1">
            <a:spLocks noChangeArrowheads="1"/>
          </p:cNvSpPr>
          <p:nvPr/>
        </p:nvSpPr>
        <p:spPr bwMode="auto">
          <a:xfrm>
            <a:off x="4824413" y="5640388"/>
            <a:ext cx="260350" cy="455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b="1"/>
              <a:t>O</a:t>
            </a:r>
          </a:p>
        </p:txBody>
      </p:sp>
      <p:sp>
        <p:nvSpPr>
          <p:cNvPr id="28701" name="Text Box 83">
            <a:extLst>
              <a:ext uri="{FF2B5EF4-FFF2-40B4-BE49-F238E27FC236}">
                <a16:creationId xmlns:a16="http://schemas.microsoft.com/office/drawing/2014/main" id="{19124B38-E963-478F-BB24-C40588434A59}"/>
              </a:ext>
            </a:extLst>
          </p:cNvPr>
          <p:cNvSpPr txBox="1">
            <a:spLocks noChangeArrowheads="1"/>
          </p:cNvSpPr>
          <p:nvPr/>
        </p:nvSpPr>
        <p:spPr bwMode="auto">
          <a:xfrm>
            <a:off x="6973888" y="5683250"/>
            <a:ext cx="4889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b="1"/>
              <a:t>L</a:t>
            </a:r>
            <a:r>
              <a:rPr lang="en-US" altLang="zh-CN" sz="2400" b="1" baseline="-12000"/>
              <a:t>3</a:t>
            </a:r>
          </a:p>
        </p:txBody>
      </p:sp>
      <p:sp>
        <p:nvSpPr>
          <p:cNvPr id="28702" name="Text Box 84">
            <a:extLst>
              <a:ext uri="{FF2B5EF4-FFF2-40B4-BE49-F238E27FC236}">
                <a16:creationId xmlns:a16="http://schemas.microsoft.com/office/drawing/2014/main" id="{538889B3-7292-4238-889C-622AABE9B3BA}"/>
              </a:ext>
            </a:extLst>
          </p:cNvPr>
          <p:cNvSpPr txBox="1">
            <a:spLocks noChangeArrowheads="1"/>
          </p:cNvSpPr>
          <p:nvPr/>
        </p:nvSpPr>
        <p:spPr bwMode="auto">
          <a:xfrm>
            <a:off x="5873750" y="5683250"/>
            <a:ext cx="4889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b="1"/>
              <a:t>L</a:t>
            </a:r>
            <a:r>
              <a:rPr lang="en-US" altLang="zh-CN" sz="2400" b="1" baseline="-12000"/>
              <a:t>1</a:t>
            </a:r>
          </a:p>
        </p:txBody>
      </p:sp>
      <p:sp>
        <p:nvSpPr>
          <p:cNvPr id="28703" name="Text Box 85">
            <a:extLst>
              <a:ext uri="{FF2B5EF4-FFF2-40B4-BE49-F238E27FC236}">
                <a16:creationId xmlns:a16="http://schemas.microsoft.com/office/drawing/2014/main" id="{62409D3F-875A-4393-8F95-0CB9E2CBB13E}"/>
              </a:ext>
            </a:extLst>
          </p:cNvPr>
          <p:cNvSpPr txBox="1">
            <a:spLocks noChangeArrowheads="1"/>
          </p:cNvSpPr>
          <p:nvPr/>
        </p:nvSpPr>
        <p:spPr bwMode="auto">
          <a:xfrm>
            <a:off x="6588125" y="4724400"/>
            <a:ext cx="3698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b="1"/>
              <a:t>F</a:t>
            </a:r>
          </a:p>
        </p:txBody>
      </p:sp>
      <p:sp>
        <p:nvSpPr>
          <p:cNvPr id="28704" name="Text Box 86">
            <a:extLst>
              <a:ext uri="{FF2B5EF4-FFF2-40B4-BE49-F238E27FC236}">
                <a16:creationId xmlns:a16="http://schemas.microsoft.com/office/drawing/2014/main" id="{81C8CF3C-2F0E-4BFE-BE78-CD7F5DCD7F2C}"/>
              </a:ext>
            </a:extLst>
          </p:cNvPr>
          <p:cNvSpPr txBox="1">
            <a:spLocks noChangeArrowheads="1"/>
          </p:cNvSpPr>
          <p:nvPr/>
        </p:nvSpPr>
        <p:spPr bwMode="auto">
          <a:xfrm>
            <a:off x="6156325" y="4005263"/>
            <a:ext cx="404813" cy="458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a:solidFill>
                  <a:srgbClr val="00CCFF"/>
                </a:solidFill>
              </a:rPr>
              <a:t>A</a:t>
            </a:r>
          </a:p>
        </p:txBody>
      </p:sp>
      <p:sp>
        <p:nvSpPr>
          <p:cNvPr id="28705" name="Text Box 87">
            <a:extLst>
              <a:ext uri="{FF2B5EF4-FFF2-40B4-BE49-F238E27FC236}">
                <a16:creationId xmlns:a16="http://schemas.microsoft.com/office/drawing/2014/main" id="{D242B330-C11D-4A71-8834-35B222045204}"/>
              </a:ext>
            </a:extLst>
          </p:cNvPr>
          <p:cNvSpPr txBox="1">
            <a:spLocks noChangeArrowheads="1"/>
          </p:cNvSpPr>
          <p:nvPr/>
        </p:nvSpPr>
        <p:spPr bwMode="auto">
          <a:xfrm>
            <a:off x="6372225" y="2636838"/>
            <a:ext cx="3873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b="1">
                <a:solidFill>
                  <a:srgbClr val="00CCFF"/>
                </a:solidFill>
              </a:rPr>
              <a:t>B</a:t>
            </a:r>
          </a:p>
        </p:txBody>
      </p:sp>
      <p:sp>
        <p:nvSpPr>
          <p:cNvPr id="28706" name="Rectangle 88">
            <a:extLst>
              <a:ext uri="{FF2B5EF4-FFF2-40B4-BE49-F238E27FC236}">
                <a16:creationId xmlns:a16="http://schemas.microsoft.com/office/drawing/2014/main" id="{2D6857E0-B5F7-44FD-8410-09374BCA1AE5}"/>
              </a:ext>
            </a:extLst>
          </p:cNvPr>
          <p:cNvSpPr>
            <a:spLocks noChangeArrowheads="1"/>
          </p:cNvSpPr>
          <p:nvPr/>
        </p:nvSpPr>
        <p:spPr bwMode="auto">
          <a:xfrm>
            <a:off x="539750" y="374650"/>
            <a:ext cx="7631113" cy="533400"/>
          </a:xfrm>
          <a:prstGeom prst="rect">
            <a:avLst/>
          </a:prstGeom>
          <a:blipFill dpi="0" rotWithShape="1">
            <a:blip r:embed="rId2"/>
            <a:srcRect/>
            <a:tile tx="0" ty="0" sx="100000" sy="100000" flip="none" algn="tl"/>
          </a:blipFill>
          <a:ln w="38100" algn="ctr">
            <a:solidFill>
              <a:srgbClr val="CC66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marL="342900" indent="-342900">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lnSpc>
                <a:spcPct val="80000"/>
              </a:lnSpc>
              <a:buClr>
                <a:srgbClr val="3366FF"/>
              </a:buClr>
              <a:buSzPct val="95000"/>
              <a:buFont typeface="Wingdings" panose="05000000000000000000" pitchFamily="2" charset="2"/>
              <a:buNone/>
            </a:pPr>
            <a:r>
              <a:rPr lang="zh-CN" altLang="en-US" b="1">
                <a:latin typeface="黑体" panose="02010609060101010101" pitchFamily="49" charset="-122"/>
                <a:ea typeface="黑体" panose="02010609060101010101" pitchFamily="49" charset="-122"/>
              </a:rPr>
              <a:t>四、边际报酬递减规律的</a:t>
            </a:r>
            <a:r>
              <a:rPr lang="en-US" altLang="zh-CN" b="1">
                <a:latin typeface="黑体" panose="02010609060101010101" pitchFamily="49" charset="-122"/>
                <a:ea typeface="黑体" panose="02010609060101010101" pitchFamily="49" charset="-122"/>
              </a:rPr>
              <a:t>3</a:t>
            </a:r>
            <a:r>
              <a:rPr lang="zh-CN" altLang="en-US" b="1">
                <a:latin typeface="黑体" panose="02010609060101010101" pitchFamily="49" charset="-122"/>
                <a:ea typeface="黑体" panose="02010609060101010101" pitchFamily="49" charset="-122"/>
              </a:rPr>
              <a:t>阶段</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13668"/>
                                        </p:tgtEl>
                                        <p:attrNameLst>
                                          <p:attrName>style.visibility</p:attrName>
                                        </p:attrNameLst>
                                      </p:cBhvr>
                                      <p:to>
                                        <p:strVal val="visible"/>
                                      </p:to>
                                    </p:set>
                                    <p:animEffect transition="in" filter="blinds(horizontal)">
                                      <p:cBhvr>
                                        <p:cTn id="7" dur="500"/>
                                        <p:tgtEl>
                                          <p:spTgt spid="11366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13667">
                                            <p:bg/>
                                          </p:spTgt>
                                        </p:tgtEl>
                                        <p:attrNameLst>
                                          <p:attrName>style.visibility</p:attrName>
                                        </p:attrNameLst>
                                      </p:cBhvr>
                                      <p:to>
                                        <p:strVal val="visible"/>
                                      </p:to>
                                    </p:set>
                                    <p:animEffect transition="in" filter="blinds(horizontal)">
                                      <p:cBhvr>
                                        <p:cTn id="12" dur="500"/>
                                        <p:tgtEl>
                                          <p:spTgt spid="113667">
                                            <p:bg/>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13667">
                                            <p:txEl>
                                              <p:pRg st="0" end="0"/>
                                            </p:txEl>
                                          </p:spTgt>
                                        </p:tgtEl>
                                        <p:attrNameLst>
                                          <p:attrName>style.visibility</p:attrName>
                                        </p:attrNameLst>
                                      </p:cBhvr>
                                      <p:to>
                                        <p:strVal val="visible"/>
                                      </p:to>
                                    </p:set>
                                    <p:animEffect transition="in" filter="blinds(horizontal)">
                                      <p:cBhvr>
                                        <p:cTn id="17" dur="500"/>
                                        <p:tgtEl>
                                          <p:spTgt spid="113667">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13709"/>
                                        </p:tgtEl>
                                        <p:attrNameLst>
                                          <p:attrName>style.visibility</p:attrName>
                                        </p:attrNameLst>
                                      </p:cBhvr>
                                      <p:to>
                                        <p:strVal val="visible"/>
                                      </p:to>
                                    </p:set>
                                    <p:animEffect transition="in" filter="blinds(horizontal)">
                                      <p:cBhvr>
                                        <p:cTn id="22" dur="500"/>
                                        <p:tgtEl>
                                          <p:spTgt spid="113709"/>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113710"/>
                                        </p:tgtEl>
                                        <p:attrNameLst>
                                          <p:attrName>style.visibility</p:attrName>
                                        </p:attrNameLst>
                                      </p:cBhvr>
                                      <p:to>
                                        <p:strVal val="visible"/>
                                      </p:to>
                                    </p:set>
                                    <p:anim calcmode="lin" valueType="num">
                                      <p:cBhvr additive="base">
                                        <p:cTn id="27" dur="500" fill="hold"/>
                                        <p:tgtEl>
                                          <p:spTgt spid="113710"/>
                                        </p:tgtEl>
                                        <p:attrNameLst>
                                          <p:attrName>ppt_x</p:attrName>
                                        </p:attrNameLst>
                                      </p:cBhvr>
                                      <p:tavLst>
                                        <p:tav tm="0">
                                          <p:val>
                                            <p:strVal val="#ppt_x"/>
                                          </p:val>
                                        </p:tav>
                                        <p:tav tm="100000">
                                          <p:val>
                                            <p:strVal val="#ppt_x"/>
                                          </p:val>
                                        </p:tav>
                                      </p:tavLst>
                                    </p:anim>
                                    <p:anim calcmode="lin" valueType="num">
                                      <p:cBhvr additive="base">
                                        <p:cTn id="28" dur="500" fill="hold"/>
                                        <p:tgtEl>
                                          <p:spTgt spid="113710"/>
                                        </p:tgtEl>
                                        <p:attrNameLst>
                                          <p:attrName>ppt_y</p:attrName>
                                        </p:attrNameLst>
                                      </p:cBhvr>
                                      <p:tavLst>
                                        <p:tav tm="0">
                                          <p:val>
                                            <p:strVal val="1+#ppt_h/2"/>
                                          </p:val>
                                        </p:tav>
                                        <p:tav tm="100000">
                                          <p:val>
                                            <p:strVal val="#ppt_y"/>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3" presetClass="entr" presetSubtype="10" fill="hold" grpId="0" nodeType="clickEffect">
                                  <p:stCondLst>
                                    <p:cond delay="0"/>
                                  </p:stCondLst>
                                  <p:childTnLst>
                                    <p:set>
                                      <p:cBhvr>
                                        <p:cTn id="32" dur="1" fill="hold">
                                          <p:stCondLst>
                                            <p:cond delay="0"/>
                                          </p:stCondLst>
                                        </p:cTn>
                                        <p:tgtEl>
                                          <p:spTgt spid="113711"/>
                                        </p:tgtEl>
                                        <p:attrNameLst>
                                          <p:attrName>style.visibility</p:attrName>
                                        </p:attrNameLst>
                                      </p:cBhvr>
                                      <p:to>
                                        <p:strVal val="visible"/>
                                      </p:to>
                                    </p:set>
                                    <p:animEffect transition="in" filter="blinds(horizontal)">
                                      <p:cBhvr>
                                        <p:cTn id="33" dur="500"/>
                                        <p:tgtEl>
                                          <p:spTgt spid="1137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667" grpId="0" build="p" animBg="1"/>
      <p:bldP spid="113668" grpId="0" animBg="1"/>
      <p:bldP spid="113709" grpId="0" animBg="1"/>
      <p:bldP spid="113710" grpId="0" animBg="1"/>
      <p:bldP spid="113711" grpId="0" animBg="1"/>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8" name="灯片编号占位符 5">
            <a:extLst>
              <a:ext uri="{FF2B5EF4-FFF2-40B4-BE49-F238E27FC236}">
                <a16:creationId xmlns:a16="http://schemas.microsoft.com/office/drawing/2014/main" id="{CE5146AD-E99E-45C0-B194-D6D9FCE0769B}"/>
              </a:ext>
            </a:extLst>
          </p:cNvPr>
          <p:cNvSpPr>
            <a:spLocks noGrp="1"/>
          </p:cNvSpPr>
          <p:nvPr>
            <p:ph type="sldNum" sz="quarter" idx="12"/>
          </p:nvPr>
        </p:nvSpPr>
        <p:spPr>
          <a:noFill/>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fld id="{A5C1B814-261F-4E28-A0A3-74F173736A11}" type="slidenum">
              <a:rPr lang="en-US" altLang="zh-CN" sz="2400" smtClean="0">
                <a:solidFill>
                  <a:srgbClr val="0000CC"/>
                </a:solidFill>
              </a:rPr>
              <a:pPr>
                <a:spcBef>
                  <a:spcPct val="50000"/>
                </a:spcBef>
                <a:buClrTx/>
                <a:buFontTx/>
                <a:buNone/>
              </a:pPr>
              <a:t>24</a:t>
            </a:fld>
            <a:endParaRPr lang="en-US" altLang="zh-CN" sz="2400">
              <a:solidFill>
                <a:srgbClr val="0000CC"/>
              </a:solidFill>
            </a:endParaRPr>
          </a:p>
        </p:txBody>
      </p:sp>
      <p:sp>
        <p:nvSpPr>
          <p:cNvPr id="29699" name="Rectangle 2">
            <a:extLst>
              <a:ext uri="{FF2B5EF4-FFF2-40B4-BE49-F238E27FC236}">
                <a16:creationId xmlns:a16="http://schemas.microsoft.com/office/drawing/2014/main" id="{46046701-C677-45EA-A4C2-F39F7BFDF74B}"/>
              </a:ext>
            </a:extLst>
          </p:cNvPr>
          <p:cNvSpPr>
            <a:spLocks noGrp="1" noChangeArrowheads="1"/>
          </p:cNvSpPr>
          <p:nvPr>
            <p:ph type="title"/>
          </p:nvPr>
        </p:nvSpPr>
        <p:spPr>
          <a:xfrm>
            <a:off x="611188" y="333375"/>
            <a:ext cx="8064500" cy="647700"/>
          </a:xfrm>
          <a:extLst>
            <a:ext uri="{909E8E84-426E-40DD-AFC4-6F175D3DCCD1}">
              <a14:hiddenFill xmlns:a14="http://schemas.microsoft.com/office/drawing/2010/main">
                <a:solidFill>
                  <a:schemeClr val="accent2"/>
                </a:solidFill>
              </a14:hiddenFill>
            </a:ext>
            <a:ext uri="{91240B29-F687-4F45-9708-019B960494DF}">
              <a14:hiddenLine xmlns:a14="http://schemas.microsoft.com/office/drawing/2010/main" w="76200" cmpd="sng">
                <a:solidFill>
                  <a:srgbClr val="336600"/>
                </a:solidFill>
                <a:miter lim="800000"/>
                <a:headEnd/>
                <a:tailEnd/>
              </a14:hiddenLine>
            </a:ext>
          </a:extLst>
        </p:spPr>
        <p:txBody>
          <a:bodyPr/>
          <a:lstStyle/>
          <a:p>
            <a:pPr eaLnBrk="1" hangingPunct="1"/>
            <a:r>
              <a:rPr lang="zh-CN" altLang="en-US" b="1">
                <a:solidFill>
                  <a:srgbClr val="000066"/>
                </a:solidFill>
                <a:latin typeface="宋体" panose="02010600030101010101" pitchFamily="2" charset="-122"/>
              </a:rPr>
              <a:t>单一生产要素连续投入的三个生产阶段</a:t>
            </a:r>
            <a:endParaRPr lang="zh-CN" altLang="en-US" sz="2800"/>
          </a:p>
        </p:txBody>
      </p:sp>
      <p:sp>
        <p:nvSpPr>
          <p:cNvPr id="60419" name="Rectangle 3">
            <a:extLst>
              <a:ext uri="{FF2B5EF4-FFF2-40B4-BE49-F238E27FC236}">
                <a16:creationId xmlns:a16="http://schemas.microsoft.com/office/drawing/2014/main" id="{351EDBA3-2E7B-4545-926D-2EB71EB18E55}"/>
              </a:ext>
            </a:extLst>
          </p:cNvPr>
          <p:cNvSpPr>
            <a:spLocks noGrp="1" noChangeArrowheads="1"/>
          </p:cNvSpPr>
          <p:nvPr>
            <p:ph type="body" idx="1"/>
          </p:nvPr>
        </p:nvSpPr>
        <p:spPr>
          <a:xfrm>
            <a:off x="4643438" y="1341438"/>
            <a:ext cx="4032250" cy="1439862"/>
          </a:xfrm>
          <a:solidFill>
            <a:srgbClr val="FFCC00"/>
          </a:solidFill>
          <a:ln w="38100" cap="flat" algn="ctr">
            <a:solidFill>
              <a:srgbClr val="CC66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indent="0" eaLnBrk="1" hangingPunct="1">
              <a:lnSpc>
                <a:spcPct val="90000"/>
              </a:lnSpc>
              <a:buClr>
                <a:srgbClr val="3366FF"/>
              </a:buClr>
              <a:buSzPct val="95000"/>
              <a:buFont typeface="Wingdings" panose="05000000000000000000" pitchFamily="2" charset="2"/>
              <a:buNone/>
            </a:pPr>
            <a:r>
              <a:rPr lang="zh-CN" altLang="en-US" sz="2400" b="1"/>
              <a:t>第一个阶段，平均产出递增，生产规模效益的表现；</a:t>
            </a:r>
          </a:p>
          <a:p>
            <a:pPr marL="0" indent="0" eaLnBrk="1" hangingPunct="1">
              <a:lnSpc>
                <a:spcPct val="90000"/>
              </a:lnSpc>
              <a:buClr>
                <a:srgbClr val="3366FF"/>
              </a:buClr>
              <a:buSzPct val="95000"/>
              <a:buFont typeface="Wingdings" panose="05000000000000000000" pitchFamily="2" charset="2"/>
              <a:buNone/>
            </a:pPr>
            <a:r>
              <a:rPr lang="zh-CN" altLang="en-US" sz="2400" b="1"/>
              <a:t> （一个和尚挑水吃）</a:t>
            </a:r>
          </a:p>
        </p:txBody>
      </p:sp>
      <p:sp>
        <p:nvSpPr>
          <p:cNvPr id="60440" name="Rectangle 24">
            <a:extLst>
              <a:ext uri="{FF2B5EF4-FFF2-40B4-BE49-F238E27FC236}">
                <a16:creationId xmlns:a16="http://schemas.microsoft.com/office/drawing/2014/main" id="{D232C3C6-F3A9-48D5-AC24-15464E5455E2}"/>
              </a:ext>
            </a:extLst>
          </p:cNvPr>
          <p:cNvSpPr>
            <a:spLocks noChangeArrowheads="1"/>
          </p:cNvSpPr>
          <p:nvPr/>
        </p:nvSpPr>
        <p:spPr bwMode="auto">
          <a:xfrm>
            <a:off x="395288" y="1125538"/>
            <a:ext cx="4032250" cy="822325"/>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zh-CN" altLang="en-US" sz="2400" b="1">
                <a:solidFill>
                  <a:srgbClr val="000066"/>
                </a:solidFill>
              </a:rPr>
              <a:t>与</a:t>
            </a:r>
            <a:r>
              <a:rPr lang="zh-CN" altLang="en-US" sz="2400">
                <a:solidFill>
                  <a:schemeClr val="tx2"/>
                </a:solidFill>
              </a:rPr>
              <a:t>边际报酬递减规律的</a:t>
            </a:r>
            <a:r>
              <a:rPr lang="en-US" altLang="zh-CN" sz="2400">
                <a:solidFill>
                  <a:schemeClr val="tx2"/>
                </a:solidFill>
              </a:rPr>
              <a:t>3</a:t>
            </a:r>
            <a:r>
              <a:rPr lang="zh-CN" altLang="en-US" sz="2400">
                <a:solidFill>
                  <a:schemeClr val="tx2"/>
                </a:solidFill>
              </a:rPr>
              <a:t>阶段有点区别：</a:t>
            </a:r>
            <a:r>
              <a:rPr lang="en-US" altLang="zh-CN" sz="2400" b="1">
                <a:solidFill>
                  <a:srgbClr val="0000CC"/>
                </a:solidFill>
              </a:rPr>
              <a:t>MP</a:t>
            </a:r>
            <a:r>
              <a:rPr lang="zh-CN" altLang="en-US" sz="2400" b="1">
                <a:solidFill>
                  <a:srgbClr val="0000CC"/>
                </a:solidFill>
              </a:rPr>
              <a:t>和</a:t>
            </a:r>
            <a:r>
              <a:rPr lang="en-US" altLang="zh-CN" sz="2400" b="1">
                <a:solidFill>
                  <a:srgbClr val="0000CC"/>
                </a:solidFill>
              </a:rPr>
              <a:t>AP</a:t>
            </a:r>
            <a:r>
              <a:rPr lang="zh-CN" altLang="en-US" sz="2400" b="1">
                <a:solidFill>
                  <a:srgbClr val="0000CC"/>
                </a:solidFill>
              </a:rPr>
              <a:t>最高点</a:t>
            </a:r>
          </a:p>
        </p:txBody>
      </p:sp>
      <p:sp>
        <p:nvSpPr>
          <p:cNvPr id="60441" name="Text Box 25">
            <a:extLst>
              <a:ext uri="{FF2B5EF4-FFF2-40B4-BE49-F238E27FC236}">
                <a16:creationId xmlns:a16="http://schemas.microsoft.com/office/drawing/2014/main" id="{152A68A8-6F1E-4451-B368-4165883F14FD}"/>
              </a:ext>
            </a:extLst>
          </p:cNvPr>
          <p:cNvSpPr txBox="1">
            <a:spLocks noChangeArrowheads="1"/>
          </p:cNvSpPr>
          <p:nvPr/>
        </p:nvSpPr>
        <p:spPr bwMode="auto">
          <a:xfrm>
            <a:off x="900113" y="2565400"/>
            <a:ext cx="936625" cy="406400"/>
          </a:xfrm>
          <a:prstGeom prst="rect">
            <a:avLst/>
          </a:prstGeom>
          <a:solidFill>
            <a:schemeClr val="accent2"/>
          </a:solidFill>
          <a:ln w="9525">
            <a:solidFill>
              <a:srgbClr val="6600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r>
              <a:rPr lang="en-US" altLang="zh-CN" sz="2000">
                <a:solidFill>
                  <a:srgbClr val="660033"/>
                </a:solidFill>
              </a:rPr>
              <a:t>L</a:t>
            </a:r>
            <a:r>
              <a:rPr lang="zh-CN" altLang="en-US" sz="2000">
                <a:solidFill>
                  <a:srgbClr val="660033"/>
                </a:solidFill>
              </a:rPr>
              <a:t>不足</a:t>
            </a:r>
          </a:p>
        </p:txBody>
      </p:sp>
      <p:sp>
        <p:nvSpPr>
          <p:cNvPr id="60442" name="Text Box 26">
            <a:extLst>
              <a:ext uri="{FF2B5EF4-FFF2-40B4-BE49-F238E27FC236}">
                <a16:creationId xmlns:a16="http://schemas.microsoft.com/office/drawing/2014/main" id="{3CA583D3-A48C-4B60-ADA7-C7A12C6E604F}"/>
              </a:ext>
            </a:extLst>
          </p:cNvPr>
          <p:cNvSpPr txBox="1">
            <a:spLocks noChangeArrowheads="1"/>
          </p:cNvSpPr>
          <p:nvPr/>
        </p:nvSpPr>
        <p:spPr bwMode="auto">
          <a:xfrm>
            <a:off x="3348038" y="2133600"/>
            <a:ext cx="936625" cy="406400"/>
          </a:xfrm>
          <a:prstGeom prst="rect">
            <a:avLst/>
          </a:prstGeom>
          <a:solidFill>
            <a:schemeClr val="accent2"/>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r>
              <a:rPr lang="en-US" altLang="zh-CN" sz="2000">
                <a:solidFill>
                  <a:srgbClr val="0000CC"/>
                </a:solidFill>
              </a:rPr>
              <a:t>K</a:t>
            </a:r>
            <a:r>
              <a:rPr lang="zh-CN" altLang="en-US" sz="2000">
                <a:solidFill>
                  <a:srgbClr val="0000CC"/>
                </a:solidFill>
              </a:rPr>
              <a:t>不足</a:t>
            </a:r>
          </a:p>
        </p:txBody>
      </p:sp>
      <p:sp>
        <p:nvSpPr>
          <p:cNvPr id="60443" name="Rectangle 27">
            <a:extLst>
              <a:ext uri="{FF2B5EF4-FFF2-40B4-BE49-F238E27FC236}">
                <a16:creationId xmlns:a16="http://schemas.microsoft.com/office/drawing/2014/main" id="{7824DC09-5518-4B44-8F5C-CC7D5F636FD6}"/>
              </a:ext>
            </a:extLst>
          </p:cNvPr>
          <p:cNvSpPr>
            <a:spLocks noChangeArrowheads="1"/>
          </p:cNvSpPr>
          <p:nvPr/>
        </p:nvSpPr>
        <p:spPr bwMode="auto">
          <a:xfrm>
            <a:off x="4643438" y="2924175"/>
            <a:ext cx="4032250" cy="1368425"/>
          </a:xfrm>
          <a:prstGeom prst="rect">
            <a:avLst/>
          </a:prstGeom>
          <a:solidFill>
            <a:srgbClr val="FFCC00"/>
          </a:solidFill>
          <a:ln w="38100" algn="ctr">
            <a:solidFill>
              <a:srgbClr val="CC66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lnSpc>
                <a:spcPct val="80000"/>
              </a:lnSpc>
              <a:buClr>
                <a:srgbClr val="3366FF"/>
              </a:buClr>
              <a:buSzPct val="95000"/>
              <a:buFont typeface="Wingdings" panose="05000000000000000000" pitchFamily="2" charset="2"/>
              <a:buNone/>
            </a:pPr>
            <a:r>
              <a:rPr lang="zh-CN" altLang="en-US" sz="2400" b="1"/>
              <a:t>第二个阶段，平均产出递减，总产出增速放慢；</a:t>
            </a:r>
          </a:p>
          <a:p>
            <a:pPr eaLnBrk="1" hangingPunct="1">
              <a:lnSpc>
                <a:spcPct val="80000"/>
              </a:lnSpc>
              <a:buClr>
                <a:srgbClr val="3366FF"/>
              </a:buClr>
              <a:buSzPct val="95000"/>
              <a:buFont typeface="Wingdings" panose="05000000000000000000" pitchFamily="2" charset="2"/>
              <a:buNone/>
            </a:pPr>
            <a:r>
              <a:rPr lang="zh-CN" altLang="en-US" sz="2400" b="1"/>
              <a:t> （二个和尚抬水吃）</a:t>
            </a:r>
          </a:p>
        </p:txBody>
      </p:sp>
      <p:sp>
        <p:nvSpPr>
          <p:cNvPr id="60444" name="Rectangle 28">
            <a:extLst>
              <a:ext uri="{FF2B5EF4-FFF2-40B4-BE49-F238E27FC236}">
                <a16:creationId xmlns:a16="http://schemas.microsoft.com/office/drawing/2014/main" id="{2E7F56B5-23A1-411A-A71D-3BD5655D07ED}"/>
              </a:ext>
            </a:extLst>
          </p:cNvPr>
          <p:cNvSpPr>
            <a:spLocks noChangeArrowheads="1"/>
          </p:cNvSpPr>
          <p:nvPr/>
        </p:nvSpPr>
        <p:spPr bwMode="auto">
          <a:xfrm>
            <a:off x="4643438" y="4437063"/>
            <a:ext cx="4032250" cy="1792287"/>
          </a:xfrm>
          <a:prstGeom prst="rect">
            <a:avLst/>
          </a:prstGeom>
          <a:solidFill>
            <a:srgbClr val="FFCC00"/>
          </a:solidFill>
          <a:ln w="38100" algn="ctr">
            <a:solidFill>
              <a:srgbClr val="CC66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lnSpc>
                <a:spcPct val="80000"/>
              </a:lnSpc>
              <a:buClr>
                <a:srgbClr val="3366FF"/>
              </a:buClr>
              <a:buSzPct val="95000"/>
              <a:buFont typeface="Wingdings" panose="05000000000000000000" pitchFamily="2" charset="2"/>
              <a:buNone/>
            </a:pPr>
            <a:r>
              <a:rPr lang="zh-CN" altLang="en-US" sz="2400" b="1"/>
              <a:t>第三个阶段，边际产出为负，总产出绝对下降。</a:t>
            </a:r>
          </a:p>
          <a:p>
            <a:pPr eaLnBrk="1" hangingPunct="1">
              <a:lnSpc>
                <a:spcPct val="80000"/>
              </a:lnSpc>
              <a:buClr>
                <a:srgbClr val="3366FF"/>
              </a:buClr>
              <a:buSzPct val="95000"/>
              <a:buFont typeface="Wingdings" panose="05000000000000000000" pitchFamily="2" charset="2"/>
              <a:buNone/>
            </a:pPr>
            <a:r>
              <a:rPr lang="zh-CN" altLang="en-US" sz="2400" b="1"/>
              <a:t> （三个和尚没水吃，需减员增效）</a:t>
            </a:r>
          </a:p>
        </p:txBody>
      </p:sp>
      <p:sp>
        <p:nvSpPr>
          <p:cNvPr id="60446" name="Rectangle 30" descr="花束">
            <a:extLst>
              <a:ext uri="{FF2B5EF4-FFF2-40B4-BE49-F238E27FC236}">
                <a16:creationId xmlns:a16="http://schemas.microsoft.com/office/drawing/2014/main" id="{01028601-86FC-4401-912D-971596603144}"/>
              </a:ext>
            </a:extLst>
          </p:cNvPr>
          <p:cNvSpPr>
            <a:spLocks noChangeArrowheads="1"/>
          </p:cNvSpPr>
          <p:nvPr/>
        </p:nvSpPr>
        <p:spPr bwMode="auto">
          <a:xfrm>
            <a:off x="2411413" y="2060575"/>
            <a:ext cx="431800" cy="1228725"/>
          </a:xfrm>
          <a:prstGeom prst="rect">
            <a:avLst/>
          </a:prstGeom>
          <a:blipFill dpi="0" rotWithShape="0">
            <a:blip r:embed="rId2"/>
            <a:srcRect/>
            <a:tile tx="0" ty="0" sx="100000" sy="100000" flip="none" algn="tl"/>
          </a:blipFill>
          <a:ln w="38100">
            <a:solidFill>
              <a:srgbClr val="00999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gn="ctr">
              <a:spcBef>
                <a:spcPct val="0"/>
              </a:spcBef>
              <a:buClr>
                <a:schemeClr val="accent2"/>
              </a:buClr>
              <a:buSzPct val="95000"/>
              <a:buFont typeface="Wingdings" panose="05000000000000000000" pitchFamily="2" charset="2"/>
              <a:buNone/>
            </a:pPr>
            <a:r>
              <a:rPr lang="zh-CN" altLang="en-US" sz="1800" b="1"/>
              <a:t>合理区域</a:t>
            </a:r>
          </a:p>
        </p:txBody>
      </p:sp>
      <p:sp>
        <p:nvSpPr>
          <p:cNvPr id="29707" name="Line 32">
            <a:extLst>
              <a:ext uri="{FF2B5EF4-FFF2-40B4-BE49-F238E27FC236}">
                <a16:creationId xmlns:a16="http://schemas.microsoft.com/office/drawing/2014/main" id="{610F7D34-7A3F-4E9D-8DAD-3CD43B22CEB7}"/>
              </a:ext>
            </a:extLst>
          </p:cNvPr>
          <p:cNvSpPr>
            <a:spLocks noChangeShapeType="1"/>
          </p:cNvSpPr>
          <p:nvPr/>
        </p:nvSpPr>
        <p:spPr bwMode="auto">
          <a:xfrm>
            <a:off x="423863" y="5684838"/>
            <a:ext cx="3762375"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9708" name="Line 33">
            <a:extLst>
              <a:ext uri="{FF2B5EF4-FFF2-40B4-BE49-F238E27FC236}">
                <a16:creationId xmlns:a16="http://schemas.microsoft.com/office/drawing/2014/main" id="{FA5F78D8-64B9-4B66-9308-5ACADC9B1585}"/>
              </a:ext>
            </a:extLst>
          </p:cNvPr>
          <p:cNvSpPr>
            <a:spLocks noChangeShapeType="1"/>
          </p:cNvSpPr>
          <p:nvPr/>
        </p:nvSpPr>
        <p:spPr bwMode="auto">
          <a:xfrm flipV="1">
            <a:off x="423863" y="2344738"/>
            <a:ext cx="0" cy="33401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9709" name="Freeform 34">
            <a:extLst>
              <a:ext uri="{FF2B5EF4-FFF2-40B4-BE49-F238E27FC236}">
                <a16:creationId xmlns:a16="http://schemas.microsoft.com/office/drawing/2014/main" id="{EDA32E2A-C2F8-4357-8BFA-919CA93B926B}"/>
              </a:ext>
            </a:extLst>
          </p:cNvPr>
          <p:cNvSpPr>
            <a:spLocks/>
          </p:cNvSpPr>
          <p:nvPr/>
        </p:nvSpPr>
        <p:spPr bwMode="auto">
          <a:xfrm>
            <a:off x="423863" y="4778375"/>
            <a:ext cx="3101975" cy="1255713"/>
          </a:xfrm>
          <a:custGeom>
            <a:avLst/>
            <a:gdLst>
              <a:gd name="T0" fmla="*/ 0 w 2722"/>
              <a:gd name="T1" fmla="*/ 2147483646 h 1089"/>
              <a:gd name="T2" fmla="*/ 2147483646 w 2722"/>
              <a:gd name="T3" fmla="*/ 2147483646 h 1089"/>
              <a:gd name="T4" fmla="*/ 2147483646 w 2722"/>
              <a:gd name="T5" fmla="*/ 2147483646 h 1089"/>
              <a:gd name="T6" fmla="*/ 2147483646 w 2722"/>
              <a:gd name="T7" fmla="*/ 2147483646 h 1089"/>
              <a:gd name="T8" fmla="*/ 2147483646 w 2722"/>
              <a:gd name="T9" fmla="*/ 2147483646 h 1089"/>
              <a:gd name="T10" fmla="*/ 2147483646 w 2722"/>
              <a:gd name="T11" fmla="*/ 2147483646 h 108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722" h="1089">
                <a:moveTo>
                  <a:pt x="0" y="779"/>
                </a:moveTo>
                <a:cubicBezTo>
                  <a:pt x="170" y="707"/>
                  <a:pt x="341" y="636"/>
                  <a:pt x="545" y="507"/>
                </a:cubicBezTo>
                <a:cubicBezTo>
                  <a:pt x="749" y="378"/>
                  <a:pt x="1006" y="0"/>
                  <a:pt x="1225" y="8"/>
                </a:cubicBezTo>
                <a:cubicBezTo>
                  <a:pt x="1444" y="16"/>
                  <a:pt x="1633" y="387"/>
                  <a:pt x="1860" y="553"/>
                </a:cubicBezTo>
                <a:cubicBezTo>
                  <a:pt x="2087" y="719"/>
                  <a:pt x="2450" y="923"/>
                  <a:pt x="2586" y="1006"/>
                </a:cubicBezTo>
                <a:cubicBezTo>
                  <a:pt x="2722" y="1089"/>
                  <a:pt x="2699" y="1070"/>
                  <a:pt x="2677" y="1052"/>
                </a:cubicBezTo>
              </a:path>
            </a:pathLst>
          </a:custGeom>
          <a:noFill/>
          <a:ln w="57150"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9710" name="Freeform 35">
            <a:extLst>
              <a:ext uri="{FF2B5EF4-FFF2-40B4-BE49-F238E27FC236}">
                <a16:creationId xmlns:a16="http://schemas.microsoft.com/office/drawing/2014/main" id="{EAF98829-96F4-4B92-874D-68E240464751}"/>
              </a:ext>
            </a:extLst>
          </p:cNvPr>
          <p:cNvSpPr>
            <a:spLocks/>
          </p:cNvSpPr>
          <p:nvPr/>
        </p:nvSpPr>
        <p:spPr bwMode="auto">
          <a:xfrm>
            <a:off x="423863" y="5178425"/>
            <a:ext cx="3203575" cy="506413"/>
          </a:xfrm>
          <a:custGeom>
            <a:avLst/>
            <a:gdLst>
              <a:gd name="T0" fmla="*/ 0 w 2858"/>
              <a:gd name="T1" fmla="*/ 2147483646 h 461"/>
              <a:gd name="T2" fmla="*/ 2147483646 w 2858"/>
              <a:gd name="T3" fmla="*/ 2147483646 h 461"/>
              <a:gd name="T4" fmla="*/ 2147483646 w 2858"/>
              <a:gd name="T5" fmla="*/ 2147483646 h 461"/>
              <a:gd name="T6" fmla="*/ 2147483646 w 2858"/>
              <a:gd name="T7" fmla="*/ 2147483646 h 461"/>
              <a:gd name="T8" fmla="*/ 2147483646 w 2858"/>
              <a:gd name="T9" fmla="*/ 2147483646 h 46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58" h="461">
                <a:moveTo>
                  <a:pt x="0" y="461"/>
                </a:moveTo>
                <a:cubicBezTo>
                  <a:pt x="245" y="385"/>
                  <a:pt x="491" y="310"/>
                  <a:pt x="771" y="234"/>
                </a:cubicBezTo>
                <a:cubicBezTo>
                  <a:pt x="1051" y="158"/>
                  <a:pt x="1399" y="0"/>
                  <a:pt x="1679" y="7"/>
                </a:cubicBezTo>
                <a:cubicBezTo>
                  <a:pt x="1959" y="14"/>
                  <a:pt x="2253" y="218"/>
                  <a:pt x="2450" y="279"/>
                </a:cubicBezTo>
                <a:cubicBezTo>
                  <a:pt x="2647" y="340"/>
                  <a:pt x="2752" y="355"/>
                  <a:pt x="2858" y="370"/>
                </a:cubicBezTo>
              </a:path>
            </a:pathLst>
          </a:custGeom>
          <a:noFill/>
          <a:ln w="57150" cmpd="sng">
            <a:solidFill>
              <a:srgbClr val="FF3399"/>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9711" name="Line 36">
            <a:extLst>
              <a:ext uri="{FF2B5EF4-FFF2-40B4-BE49-F238E27FC236}">
                <a16:creationId xmlns:a16="http://schemas.microsoft.com/office/drawing/2014/main" id="{F560D955-1AAC-4358-89DB-019848952F86}"/>
              </a:ext>
            </a:extLst>
          </p:cNvPr>
          <p:cNvSpPr>
            <a:spLocks noChangeShapeType="1"/>
          </p:cNvSpPr>
          <p:nvPr/>
        </p:nvSpPr>
        <p:spPr bwMode="auto">
          <a:xfrm flipV="1">
            <a:off x="2306638" y="2894013"/>
            <a:ext cx="0" cy="2790825"/>
          </a:xfrm>
          <a:prstGeom prst="line">
            <a:avLst/>
          </a:prstGeom>
          <a:noFill/>
          <a:ln w="571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9712" name="Line 37">
            <a:extLst>
              <a:ext uri="{FF2B5EF4-FFF2-40B4-BE49-F238E27FC236}">
                <a16:creationId xmlns:a16="http://schemas.microsoft.com/office/drawing/2014/main" id="{3C94A9E3-7B56-458B-A2C7-DFC9DBF925F5}"/>
              </a:ext>
            </a:extLst>
          </p:cNvPr>
          <p:cNvSpPr>
            <a:spLocks noChangeShapeType="1"/>
          </p:cNvSpPr>
          <p:nvPr/>
        </p:nvSpPr>
        <p:spPr bwMode="auto">
          <a:xfrm flipV="1">
            <a:off x="1797050" y="4140200"/>
            <a:ext cx="0" cy="1493838"/>
          </a:xfrm>
          <a:prstGeom prst="line">
            <a:avLst/>
          </a:prstGeom>
          <a:noFill/>
          <a:ln w="2857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9713" name="Line 38">
            <a:extLst>
              <a:ext uri="{FF2B5EF4-FFF2-40B4-BE49-F238E27FC236}">
                <a16:creationId xmlns:a16="http://schemas.microsoft.com/office/drawing/2014/main" id="{F33A1851-592D-40D4-BB15-3296ABD0FE94}"/>
              </a:ext>
            </a:extLst>
          </p:cNvPr>
          <p:cNvSpPr>
            <a:spLocks noChangeShapeType="1"/>
          </p:cNvSpPr>
          <p:nvPr/>
        </p:nvSpPr>
        <p:spPr bwMode="auto">
          <a:xfrm flipV="1">
            <a:off x="2965450" y="2444750"/>
            <a:ext cx="0" cy="3240088"/>
          </a:xfrm>
          <a:prstGeom prst="line">
            <a:avLst/>
          </a:prstGeom>
          <a:noFill/>
          <a:ln w="762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9714" name="Line 39">
            <a:extLst>
              <a:ext uri="{FF2B5EF4-FFF2-40B4-BE49-F238E27FC236}">
                <a16:creationId xmlns:a16="http://schemas.microsoft.com/office/drawing/2014/main" id="{554857EF-CEA6-4DCA-A8B0-736B13022199}"/>
              </a:ext>
            </a:extLst>
          </p:cNvPr>
          <p:cNvSpPr>
            <a:spLocks noChangeShapeType="1"/>
          </p:cNvSpPr>
          <p:nvPr/>
        </p:nvSpPr>
        <p:spPr bwMode="auto">
          <a:xfrm flipV="1">
            <a:off x="423863" y="2246313"/>
            <a:ext cx="2287587" cy="3387725"/>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9715" name="Freeform 40">
            <a:extLst>
              <a:ext uri="{FF2B5EF4-FFF2-40B4-BE49-F238E27FC236}">
                <a16:creationId xmlns:a16="http://schemas.microsoft.com/office/drawing/2014/main" id="{A124A50A-3EFF-4D3A-8EF4-08F060752ECC}"/>
              </a:ext>
            </a:extLst>
          </p:cNvPr>
          <p:cNvSpPr>
            <a:spLocks/>
          </p:cNvSpPr>
          <p:nvPr/>
        </p:nvSpPr>
        <p:spPr bwMode="auto">
          <a:xfrm>
            <a:off x="423863" y="2444750"/>
            <a:ext cx="3355975" cy="3240088"/>
          </a:xfrm>
          <a:custGeom>
            <a:avLst/>
            <a:gdLst>
              <a:gd name="T0" fmla="*/ 0 w 2994"/>
              <a:gd name="T1" fmla="*/ 2147483646 h 2835"/>
              <a:gd name="T2" fmla="*/ 2147483646 w 2994"/>
              <a:gd name="T3" fmla="*/ 2147483646 h 2835"/>
              <a:gd name="T4" fmla="*/ 2147483646 w 2994"/>
              <a:gd name="T5" fmla="*/ 2147483646 h 2835"/>
              <a:gd name="T6" fmla="*/ 2147483646 w 2994"/>
              <a:gd name="T7" fmla="*/ 2147483646 h 2835"/>
              <a:gd name="T8" fmla="*/ 2147483646 w 2994"/>
              <a:gd name="T9" fmla="*/ 2147483646 h 2835"/>
              <a:gd name="T10" fmla="*/ 2147483646 w 2994"/>
              <a:gd name="T11" fmla="*/ 2147483646 h 283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994" h="2835">
                <a:moveTo>
                  <a:pt x="0" y="2835"/>
                </a:moveTo>
                <a:cubicBezTo>
                  <a:pt x="261" y="2654"/>
                  <a:pt x="522" y="2473"/>
                  <a:pt x="726" y="2246"/>
                </a:cubicBezTo>
                <a:cubicBezTo>
                  <a:pt x="930" y="2019"/>
                  <a:pt x="1074" y="1770"/>
                  <a:pt x="1225" y="1475"/>
                </a:cubicBezTo>
                <a:cubicBezTo>
                  <a:pt x="1376" y="1180"/>
                  <a:pt x="1459" y="719"/>
                  <a:pt x="1633" y="477"/>
                </a:cubicBezTo>
                <a:cubicBezTo>
                  <a:pt x="1807" y="235"/>
                  <a:pt x="2041" y="46"/>
                  <a:pt x="2268" y="23"/>
                </a:cubicBezTo>
                <a:cubicBezTo>
                  <a:pt x="2495" y="0"/>
                  <a:pt x="2744" y="170"/>
                  <a:pt x="2994" y="341"/>
                </a:cubicBezTo>
              </a:path>
            </a:pathLst>
          </a:custGeom>
          <a:noFill/>
          <a:ln w="38100" cmpd="sng">
            <a:solidFill>
              <a:schemeClr val="tx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9716" name="Text Box 41">
            <a:extLst>
              <a:ext uri="{FF2B5EF4-FFF2-40B4-BE49-F238E27FC236}">
                <a16:creationId xmlns:a16="http://schemas.microsoft.com/office/drawing/2014/main" id="{90D7172E-AD1F-4E89-8874-D20CBEBD70D4}"/>
              </a:ext>
            </a:extLst>
          </p:cNvPr>
          <p:cNvSpPr txBox="1">
            <a:spLocks noChangeArrowheads="1"/>
          </p:cNvSpPr>
          <p:nvPr/>
        </p:nvSpPr>
        <p:spPr bwMode="auto">
          <a:xfrm>
            <a:off x="476250" y="2295525"/>
            <a:ext cx="2746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b="1"/>
              <a:t>Q</a:t>
            </a:r>
          </a:p>
        </p:txBody>
      </p:sp>
      <p:sp>
        <p:nvSpPr>
          <p:cNvPr id="29717" name="Text Box 42">
            <a:extLst>
              <a:ext uri="{FF2B5EF4-FFF2-40B4-BE49-F238E27FC236}">
                <a16:creationId xmlns:a16="http://schemas.microsoft.com/office/drawing/2014/main" id="{B896493C-458D-4608-A6FA-8A7F62E9134A}"/>
              </a:ext>
            </a:extLst>
          </p:cNvPr>
          <p:cNvSpPr txBox="1">
            <a:spLocks noChangeArrowheads="1"/>
          </p:cNvSpPr>
          <p:nvPr/>
        </p:nvSpPr>
        <p:spPr bwMode="auto">
          <a:xfrm>
            <a:off x="4137025" y="5535613"/>
            <a:ext cx="3635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b="1"/>
              <a:t>L</a:t>
            </a:r>
          </a:p>
        </p:txBody>
      </p:sp>
      <p:sp>
        <p:nvSpPr>
          <p:cNvPr id="29718" name="Text Box 43">
            <a:extLst>
              <a:ext uri="{FF2B5EF4-FFF2-40B4-BE49-F238E27FC236}">
                <a16:creationId xmlns:a16="http://schemas.microsoft.com/office/drawing/2014/main" id="{EA6CB59B-3FFF-422A-84E2-3132B6A0FA03}"/>
              </a:ext>
            </a:extLst>
          </p:cNvPr>
          <p:cNvSpPr txBox="1">
            <a:spLocks noChangeArrowheads="1"/>
          </p:cNvSpPr>
          <p:nvPr/>
        </p:nvSpPr>
        <p:spPr bwMode="auto">
          <a:xfrm>
            <a:off x="3475038" y="2638425"/>
            <a:ext cx="582612" cy="46672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b="1"/>
              <a:t>TP</a:t>
            </a:r>
          </a:p>
        </p:txBody>
      </p:sp>
      <p:sp>
        <p:nvSpPr>
          <p:cNvPr id="29719" name="Text Box 44">
            <a:extLst>
              <a:ext uri="{FF2B5EF4-FFF2-40B4-BE49-F238E27FC236}">
                <a16:creationId xmlns:a16="http://schemas.microsoft.com/office/drawing/2014/main" id="{54DDD7D5-9F67-4CEA-9CE3-A71FA8B42F08}"/>
              </a:ext>
            </a:extLst>
          </p:cNvPr>
          <p:cNvSpPr txBox="1">
            <a:spLocks noChangeArrowheads="1"/>
          </p:cNvSpPr>
          <p:nvPr/>
        </p:nvSpPr>
        <p:spPr bwMode="auto">
          <a:xfrm>
            <a:off x="3517900" y="5143500"/>
            <a:ext cx="600075" cy="46672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b="1"/>
              <a:t>AP</a:t>
            </a:r>
          </a:p>
        </p:txBody>
      </p:sp>
      <p:sp>
        <p:nvSpPr>
          <p:cNvPr id="29720" name="Text Box 45">
            <a:extLst>
              <a:ext uri="{FF2B5EF4-FFF2-40B4-BE49-F238E27FC236}">
                <a16:creationId xmlns:a16="http://schemas.microsoft.com/office/drawing/2014/main" id="{B8FB193E-E49D-46CD-90B8-29E32EC0959C}"/>
              </a:ext>
            </a:extLst>
          </p:cNvPr>
          <p:cNvSpPr txBox="1">
            <a:spLocks noChangeArrowheads="1"/>
          </p:cNvSpPr>
          <p:nvPr/>
        </p:nvSpPr>
        <p:spPr bwMode="auto">
          <a:xfrm>
            <a:off x="1763713" y="4437063"/>
            <a:ext cx="3873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b="1"/>
              <a:t>E</a:t>
            </a:r>
          </a:p>
        </p:txBody>
      </p:sp>
      <p:sp>
        <p:nvSpPr>
          <p:cNvPr id="29721" name="Text Box 46">
            <a:extLst>
              <a:ext uri="{FF2B5EF4-FFF2-40B4-BE49-F238E27FC236}">
                <a16:creationId xmlns:a16="http://schemas.microsoft.com/office/drawing/2014/main" id="{7A731FF0-A801-4511-A91E-945981A07D32}"/>
              </a:ext>
            </a:extLst>
          </p:cNvPr>
          <p:cNvSpPr txBox="1">
            <a:spLocks noChangeArrowheads="1"/>
          </p:cNvSpPr>
          <p:nvPr/>
        </p:nvSpPr>
        <p:spPr bwMode="auto">
          <a:xfrm>
            <a:off x="1951038" y="5732463"/>
            <a:ext cx="4889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b="1"/>
              <a:t>L</a:t>
            </a:r>
            <a:r>
              <a:rPr lang="en-US" altLang="zh-CN" sz="2400" b="1" baseline="-12000"/>
              <a:t>2</a:t>
            </a:r>
          </a:p>
        </p:txBody>
      </p:sp>
      <p:sp>
        <p:nvSpPr>
          <p:cNvPr id="29722" name="Rectangle 47">
            <a:extLst>
              <a:ext uri="{FF2B5EF4-FFF2-40B4-BE49-F238E27FC236}">
                <a16:creationId xmlns:a16="http://schemas.microsoft.com/office/drawing/2014/main" id="{BAFD21B5-AF37-447B-BBAB-ED6D03370EF3}"/>
              </a:ext>
            </a:extLst>
          </p:cNvPr>
          <p:cNvSpPr>
            <a:spLocks noChangeArrowheads="1"/>
          </p:cNvSpPr>
          <p:nvPr/>
        </p:nvSpPr>
        <p:spPr bwMode="auto">
          <a:xfrm>
            <a:off x="1084263" y="3533775"/>
            <a:ext cx="500062" cy="466725"/>
          </a:xfrm>
          <a:prstGeom prst="rect">
            <a:avLst/>
          </a:prstGeom>
          <a:solidFill>
            <a:schemeClr val="folHlink"/>
          </a:solidFill>
          <a:ln w="9525" algn="ctr">
            <a:solidFill>
              <a:srgbClr val="6600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b="1">
                <a:solidFill>
                  <a:srgbClr val="660033"/>
                </a:solidFill>
              </a:rPr>
              <a:t>Ⅰ</a:t>
            </a:r>
          </a:p>
        </p:txBody>
      </p:sp>
      <p:sp>
        <p:nvSpPr>
          <p:cNvPr id="29723" name="Rectangle 48">
            <a:extLst>
              <a:ext uri="{FF2B5EF4-FFF2-40B4-BE49-F238E27FC236}">
                <a16:creationId xmlns:a16="http://schemas.microsoft.com/office/drawing/2014/main" id="{FCA6C00E-8F13-4197-B41F-59034282A30B}"/>
              </a:ext>
            </a:extLst>
          </p:cNvPr>
          <p:cNvSpPr>
            <a:spLocks noChangeArrowheads="1"/>
          </p:cNvSpPr>
          <p:nvPr/>
        </p:nvSpPr>
        <p:spPr bwMode="auto">
          <a:xfrm>
            <a:off x="2406650" y="3533775"/>
            <a:ext cx="500063" cy="466725"/>
          </a:xfrm>
          <a:prstGeom prst="rect">
            <a:avLst/>
          </a:prstGeom>
          <a:solidFill>
            <a:schemeClr val="folHlink"/>
          </a:solidFill>
          <a:ln w="9525" algn="ctr">
            <a:solidFill>
              <a:schemeClr val="tx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b="1">
                <a:solidFill>
                  <a:schemeClr val="tx2"/>
                </a:solidFill>
              </a:rPr>
              <a:t>Ⅱ</a:t>
            </a:r>
          </a:p>
        </p:txBody>
      </p:sp>
      <p:sp>
        <p:nvSpPr>
          <p:cNvPr id="29724" name="Rectangle 49">
            <a:extLst>
              <a:ext uri="{FF2B5EF4-FFF2-40B4-BE49-F238E27FC236}">
                <a16:creationId xmlns:a16="http://schemas.microsoft.com/office/drawing/2014/main" id="{41027FC1-7404-4258-8AFA-B4CFE167627E}"/>
              </a:ext>
            </a:extLst>
          </p:cNvPr>
          <p:cNvSpPr>
            <a:spLocks noChangeArrowheads="1"/>
          </p:cNvSpPr>
          <p:nvPr/>
        </p:nvSpPr>
        <p:spPr bwMode="auto">
          <a:xfrm>
            <a:off x="3270250" y="3533775"/>
            <a:ext cx="500063" cy="466725"/>
          </a:xfrm>
          <a:prstGeom prst="rect">
            <a:avLst/>
          </a:prstGeom>
          <a:solidFill>
            <a:schemeClr val="folHlink"/>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b="1">
                <a:solidFill>
                  <a:srgbClr val="0000CC"/>
                </a:solidFill>
              </a:rPr>
              <a:t>Ⅲ</a:t>
            </a:r>
          </a:p>
        </p:txBody>
      </p:sp>
      <p:sp>
        <p:nvSpPr>
          <p:cNvPr id="29725" name="Text Box 50">
            <a:extLst>
              <a:ext uri="{FF2B5EF4-FFF2-40B4-BE49-F238E27FC236}">
                <a16:creationId xmlns:a16="http://schemas.microsoft.com/office/drawing/2014/main" id="{01FA70A3-F0F6-4006-A3EA-DCA231E37F5D}"/>
              </a:ext>
            </a:extLst>
          </p:cNvPr>
          <p:cNvSpPr txBox="1">
            <a:spLocks noChangeArrowheads="1"/>
          </p:cNvSpPr>
          <p:nvPr/>
        </p:nvSpPr>
        <p:spPr bwMode="auto">
          <a:xfrm>
            <a:off x="2841625" y="2060575"/>
            <a:ext cx="4206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b="1"/>
              <a:t>G</a:t>
            </a:r>
          </a:p>
        </p:txBody>
      </p:sp>
      <p:sp>
        <p:nvSpPr>
          <p:cNvPr id="29726" name="Text Box 51">
            <a:extLst>
              <a:ext uri="{FF2B5EF4-FFF2-40B4-BE49-F238E27FC236}">
                <a16:creationId xmlns:a16="http://schemas.microsoft.com/office/drawing/2014/main" id="{586AB4AF-F9E3-4505-877C-BC5C2A1FF1C7}"/>
              </a:ext>
            </a:extLst>
          </p:cNvPr>
          <p:cNvSpPr txBox="1">
            <a:spLocks noChangeArrowheads="1"/>
          </p:cNvSpPr>
          <p:nvPr/>
        </p:nvSpPr>
        <p:spPr bwMode="auto">
          <a:xfrm>
            <a:off x="3517900" y="5797550"/>
            <a:ext cx="666750" cy="465138"/>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b="1"/>
              <a:t>MP</a:t>
            </a:r>
          </a:p>
        </p:txBody>
      </p:sp>
      <p:sp>
        <p:nvSpPr>
          <p:cNvPr id="29727" name="Text Box 52">
            <a:extLst>
              <a:ext uri="{FF2B5EF4-FFF2-40B4-BE49-F238E27FC236}">
                <a16:creationId xmlns:a16="http://schemas.microsoft.com/office/drawing/2014/main" id="{C18ED80D-993E-4484-97A4-B71F2D7E3A37}"/>
              </a:ext>
            </a:extLst>
          </p:cNvPr>
          <p:cNvSpPr txBox="1">
            <a:spLocks noChangeArrowheads="1"/>
          </p:cNvSpPr>
          <p:nvPr/>
        </p:nvSpPr>
        <p:spPr bwMode="auto">
          <a:xfrm>
            <a:off x="323850" y="5684838"/>
            <a:ext cx="2762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b="1"/>
              <a:t>O</a:t>
            </a:r>
          </a:p>
        </p:txBody>
      </p:sp>
      <p:sp>
        <p:nvSpPr>
          <p:cNvPr id="29728" name="Text Box 53">
            <a:extLst>
              <a:ext uri="{FF2B5EF4-FFF2-40B4-BE49-F238E27FC236}">
                <a16:creationId xmlns:a16="http://schemas.microsoft.com/office/drawing/2014/main" id="{B05F2314-7516-468B-8459-5AF8707F2603}"/>
              </a:ext>
            </a:extLst>
          </p:cNvPr>
          <p:cNvSpPr txBox="1">
            <a:spLocks noChangeArrowheads="1"/>
          </p:cNvSpPr>
          <p:nvPr/>
        </p:nvSpPr>
        <p:spPr bwMode="auto">
          <a:xfrm>
            <a:off x="2611438" y="5730875"/>
            <a:ext cx="4889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b="1"/>
              <a:t>L</a:t>
            </a:r>
            <a:r>
              <a:rPr lang="en-US" altLang="zh-CN" sz="2400" b="1" baseline="-12000"/>
              <a:t>3</a:t>
            </a:r>
          </a:p>
        </p:txBody>
      </p:sp>
      <p:sp>
        <p:nvSpPr>
          <p:cNvPr id="29729" name="Text Box 54">
            <a:extLst>
              <a:ext uri="{FF2B5EF4-FFF2-40B4-BE49-F238E27FC236}">
                <a16:creationId xmlns:a16="http://schemas.microsoft.com/office/drawing/2014/main" id="{BCFE423A-F862-43D2-8506-82BCF5DC728A}"/>
              </a:ext>
            </a:extLst>
          </p:cNvPr>
          <p:cNvSpPr txBox="1">
            <a:spLocks noChangeArrowheads="1"/>
          </p:cNvSpPr>
          <p:nvPr/>
        </p:nvSpPr>
        <p:spPr bwMode="auto">
          <a:xfrm>
            <a:off x="1441450" y="5730875"/>
            <a:ext cx="4889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b="1"/>
              <a:t>L</a:t>
            </a:r>
            <a:r>
              <a:rPr lang="en-US" altLang="zh-CN" sz="2400" b="1" baseline="-12000"/>
              <a:t>1</a:t>
            </a:r>
          </a:p>
        </p:txBody>
      </p:sp>
      <p:sp>
        <p:nvSpPr>
          <p:cNvPr id="29730" name="Text Box 55">
            <a:extLst>
              <a:ext uri="{FF2B5EF4-FFF2-40B4-BE49-F238E27FC236}">
                <a16:creationId xmlns:a16="http://schemas.microsoft.com/office/drawing/2014/main" id="{9E831B25-0DFB-408E-8B2A-E272B19276BD}"/>
              </a:ext>
            </a:extLst>
          </p:cNvPr>
          <p:cNvSpPr txBox="1">
            <a:spLocks noChangeArrowheads="1"/>
          </p:cNvSpPr>
          <p:nvPr/>
        </p:nvSpPr>
        <p:spPr bwMode="auto">
          <a:xfrm>
            <a:off x="2339975" y="4797425"/>
            <a:ext cx="3698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b="1"/>
              <a:t>F</a:t>
            </a:r>
          </a:p>
        </p:txBody>
      </p:sp>
      <p:sp>
        <p:nvSpPr>
          <p:cNvPr id="29731" name="Text Box 56">
            <a:extLst>
              <a:ext uri="{FF2B5EF4-FFF2-40B4-BE49-F238E27FC236}">
                <a16:creationId xmlns:a16="http://schemas.microsoft.com/office/drawing/2014/main" id="{47344FF2-B7ED-40DA-96FF-22BEDD3B2513}"/>
              </a:ext>
            </a:extLst>
          </p:cNvPr>
          <p:cNvSpPr txBox="1">
            <a:spLocks noChangeArrowheads="1"/>
          </p:cNvSpPr>
          <p:nvPr/>
        </p:nvSpPr>
        <p:spPr bwMode="auto">
          <a:xfrm>
            <a:off x="1797050" y="3986213"/>
            <a:ext cx="404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a:solidFill>
                  <a:srgbClr val="00CCFF"/>
                </a:solidFill>
              </a:rPr>
              <a:t>A</a:t>
            </a:r>
          </a:p>
        </p:txBody>
      </p:sp>
      <p:sp>
        <p:nvSpPr>
          <p:cNvPr id="29732" name="Text Box 57">
            <a:extLst>
              <a:ext uri="{FF2B5EF4-FFF2-40B4-BE49-F238E27FC236}">
                <a16:creationId xmlns:a16="http://schemas.microsoft.com/office/drawing/2014/main" id="{62354D8A-1FCA-47C4-A1EF-845F4B4A10A5}"/>
              </a:ext>
            </a:extLst>
          </p:cNvPr>
          <p:cNvSpPr txBox="1">
            <a:spLocks noChangeArrowheads="1"/>
          </p:cNvSpPr>
          <p:nvPr/>
        </p:nvSpPr>
        <p:spPr bwMode="auto">
          <a:xfrm>
            <a:off x="1998663" y="2638425"/>
            <a:ext cx="3873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b="1">
                <a:solidFill>
                  <a:srgbClr val="00CCFF"/>
                </a:solidFill>
              </a:rPr>
              <a:t>B</a:t>
            </a:r>
          </a:p>
        </p:txBody>
      </p:sp>
    </p:spTree>
  </p:cSld>
  <p:clrMapOvr>
    <a:masterClrMapping/>
  </p:clrMapOvr>
  <p:transition spd="slow">
    <p:cover dir="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0440"/>
                                        </p:tgtEl>
                                        <p:attrNameLst>
                                          <p:attrName>style.visibility</p:attrName>
                                        </p:attrNameLst>
                                      </p:cBhvr>
                                      <p:to>
                                        <p:strVal val="visible"/>
                                      </p:to>
                                    </p:set>
                                    <p:animEffect transition="in" filter="blinds(horizontal)">
                                      <p:cBhvr>
                                        <p:cTn id="7" dur="500"/>
                                        <p:tgtEl>
                                          <p:spTgt spid="6044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0419">
                                            <p:bg/>
                                          </p:spTgt>
                                        </p:tgtEl>
                                        <p:attrNameLst>
                                          <p:attrName>style.visibility</p:attrName>
                                        </p:attrNameLst>
                                      </p:cBhvr>
                                      <p:to>
                                        <p:strVal val="visible"/>
                                      </p:to>
                                    </p:set>
                                    <p:animEffect transition="in" filter="blinds(horizontal)">
                                      <p:cBhvr>
                                        <p:cTn id="12" dur="500"/>
                                        <p:tgtEl>
                                          <p:spTgt spid="60419">
                                            <p:bg/>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60419">
                                            <p:txEl>
                                              <p:pRg st="0" end="0"/>
                                            </p:txEl>
                                          </p:spTgt>
                                        </p:tgtEl>
                                        <p:attrNameLst>
                                          <p:attrName>style.visibility</p:attrName>
                                        </p:attrNameLst>
                                      </p:cBhvr>
                                      <p:to>
                                        <p:strVal val="visible"/>
                                      </p:to>
                                    </p:set>
                                    <p:animEffect transition="in" filter="blinds(horizontal)">
                                      <p:cBhvr>
                                        <p:cTn id="17" dur="500"/>
                                        <p:tgtEl>
                                          <p:spTgt spid="60419">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60419">
                                            <p:txEl>
                                              <p:pRg st="1" end="1"/>
                                            </p:txEl>
                                          </p:spTgt>
                                        </p:tgtEl>
                                        <p:attrNameLst>
                                          <p:attrName>style.visibility</p:attrName>
                                        </p:attrNameLst>
                                      </p:cBhvr>
                                      <p:to>
                                        <p:strVal val="visible"/>
                                      </p:to>
                                    </p:set>
                                    <p:animEffect transition="in" filter="blinds(horizontal)">
                                      <p:cBhvr>
                                        <p:cTn id="22" dur="500"/>
                                        <p:tgtEl>
                                          <p:spTgt spid="60419">
                                            <p:txEl>
                                              <p:pRg st="1" end="1"/>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60441"/>
                                        </p:tgtEl>
                                        <p:attrNameLst>
                                          <p:attrName>style.visibility</p:attrName>
                                        </p:attrNameLst>
                                      </p:cBhvr>
                                      <p:to>
                                        <p:strVal val="visible"/>
                                      </p:to>
                                    </p:set>
                                    <p:animEffect transition="in" filter="blinds(horizontal)">
                                      <p:cBhvr>
                                        <p:cTn id="27" dur="500"/>
                                        <p:tgtEl>
                                          <p:spTgt spid="60441"/>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60443">
                                            <p:bg/>
                                          </p:spTgt>
                                        </p:tgtEl>
                                        <p:attrNameLst>
                                          <p:attrName>style.visibility</p:attrName>
                                        </p:attrNameLst>
                                      </p:cBhvr>
                                      <p:to>
                                        <p:strVal val="visible"/>
                                      </p:to>
                                    </p:set>
                                    <p:animEffect transition="in" filter="blinds(horizontal)">
                                      <p:cBhvr>
                                        <p:cTn id="32" dur="500"/>
                                        <p:tgtEl>
                                          <p:spTgt spid="60443">
                                            <p:bg/>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60443">
                                            <p:txEl>
                                              <p:pRg st="0" end="0"/>
                                            </p:txEl>
                                          </p:spTgt>
                                        </p:tgtEl>
                                        <p:attrNameLst>
                                          <p:attrName>style.visibility</p:attrName>
                                        </p:attrNameLst>
                                      </p:cBhvr>
                                      <p:to>
                                        <p:strVal val="visible"/>
                                      </p:to>
                                    </p:set>
                                    <p:animEffect transition="in" filter="blinds(horizontal)">
                                      <p:cBhvr>
                                        <p:cTn id="37" dur="500"/>
                                        <p:tgtEl>
                                          <p:spTgt spid="60443">
                                            <p:txEl>
                                              <p:pRg st="0" end="0"/>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60443">
                                            <p:txEl>
                                              <p:pRg st="1" end="1"/>
                                            </p:txEl>
                                          </p:spTgt>
                                        </p:tgtEl>
                                        <p:attrNameLst>
                                          <p:attrName>style.visibility</p:attrName>
                                        </p:attrNameLst>
                                      </p:cBhvr>
                                      <p:to>
                                        <p:strVal val="visible"/>
                                      </p:to>
                                    </p:set>
                                    <p:animEffect transition="in" filter="blinds(horizontal)">
                                      <p:cBhvr>
                                        <p:cTn id="42" dur="500"/>
                                        <p:tgtEl>
                                          <p:spTgt spid="60443">
                                            <p:txEl>
                                              <p:pRg st="1" end="1"/>
                                            </p:txEl>
                                          </p:spTgt>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60446"/>
                                        </p:tgtEl>
                                        <p:attrNameLst>
                                          <p:attrName>style.visibility</p:attrName>
                                        </p:attrNameLst>
                                      </p:cBhvr>
                                      <p:to>
                                        <p:strVal val="visible"/>
                                      </p:to>
                                    </p:set>
                                    <p:animEffect transition="in" filter="blinds(horizontal)">
                                      <p:cBhvr>
                                        <p:cTn id="47" dur="500"/>
                                        <p:tgtEl>
                                          <p:spTgt spid="60446"/>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3" presetClass="entr" presetSubtype="10" fill="hold" grpId="0" nodeType="clickEffect">
                                  <p:stCondLst>
                                    <p:cond delay="0"/>
                                  </p:stCondLst>
                                  <p:childTnLst>
                                    <p:set>
                                      <p:cBhvr>
                                        <p:cTn id="51" dur="1" fill="hold">
                                          <p:stCondLst>
                                            <p:cond delay="0"/>
                                          </p:stCondLst>
                                        </p:cTn>
                                        <p:tgtEl>
                                          <p:spTgt spid="60444">
                                            <p:bg/>
                                          </p:spTgt>
                                        </p:tgtEl>
                                        <p:attrNameLst>
                                          <p:attrName>style.visibility</p:attrName>
                                        </p:attrNameLst>
                                      </p:cBhvr>
                                      <p:to>
                                        <p:strVal val="visible"/>
                                      </p:to>
                                    </p:set>
                                    <p:animEffect transition="in" filter="blinds(horizontal)">
                                      <p:cBhvr>
                                        <p:cTn id="52" dur="500"/>
                                        <p:tgtEl>
                                          <p:spTgt spid="60444">
                                            <p:bg/>
                                          </p:spTgt>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3" presetClass="entr" presetSubtype="10" fill="hold" grpId="0" nodeType="clickEffect">
                                  <p:stCondLst>
                                    <p:cond delay="0"/>
                                  </p:stCondLst>
                                  <p:childTnLst>
                                    <p:set>
                                      <p:cBhvr>
                                        <p:cTn id="56" dur="1" fill="hold">
                                          <p:stCondLst>
                                            <p:cond delay="0"/>
                                          </p:stCondLst>
                                        </p:cTn>
                                        <p:tgtEl>
                                          <p:spTgt spid="60444">
                                            <p:txEl>
                                              <p:pRg st="0" end="0"/>
                                            </p:txEl>
                                          </p:spTgt>
                                        </p:tgtEl>
                                        <p:attrNameLst>
                                          <p:attrName>style.visibility</p:attrName>
                                        </p:attrNameLst>
                                      </p:cBhvr>
                                      <p:to>
                                        <p:strVal val="visible"/>
                                      </p:to>
                                    </p:set>
                                    <p:animEffect transition="in" filter="blinds(horizontal)">
                                      <p:cBhvr>
                                        <p:cTn id="57" dur="500"/>
                                        <p:tgtEl>
                                          <p:spTgt spid="60444">
                                            <p:txEl>
                                              <p:pRg st="0" end="0"/>
                                            </p:txEl>
                                          </p:spTgt>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3" presetClass="entr" presetSubtype="10" fill="hold" grpId="0" nodeType="clickEffect">
                                  <p:stCondLst>
                                    <p:cond delay="0"/>
                                  </p:stCondLst>
                                  <p:childTnLst>
                                    <p:set>
                                      <p:cBhvr>
                                        <p:cTn id="61" dur="1" fill="hold">
                                          <p:stCondLst>
                                            <p:cond delay="0"/>
                                          </p:stCondLst>
                                        </p:cTn>
                                        <p:tgtEl>
                                          <p:spTgt spid="60444">
                                            <p:txEl>
                                              <p:pRg st="1" end="1"/>
                                            </p:txEl>
                                          </p:spTgt>
                                        </p:tgtEl>
                                        <p:attrNameLst>
                                          <p:attrName>style.visibility</p:attrName>
                                        </p:attrNameLst>
                                      </p:cBhvr>
                                      <p:to>
                                        <p:strVal val="visible"/>
                                      </p:to>
                                    </p:set>
                                    <p:animEffect transition="in" filter="blinds(horizontal)">
                                      <p:cBhvr>
                                        <p:cTn id="62" dur="500"/>
                                        <p:tgtEl>
                                          <p:spTgt spid="60444">
                                            <p:txEl>
                                              <p:pRg st="1" end="1"/>
                                            </p:txEl>
                                          </p:spTgt>
                                        </p:tgtEl>
                                      </p:cBhvr>
                                    </p:animEffect>
                                  </p:childTnLst>
                                </p:cTn>
                              </p:par>
                            </p:childTnLst>
                          </p:cTn>
                        </p:par>
                      </p:childTnLst>
                    </p:cTn>
                  </p:par>
                  <p:par>
                    <p:cTn id="63" fill="hold" nodeType="clickPar">
                      <p:stCondLst>
                        <p:cond delay="indefinite"/>
                      </p:stCondLst>
                      <p:childTnLst>
                        <p:par>
                          <p:cTn id="64" fill="hold" nodeType="withGroup">
                            <p:stCondLst>
                              <p:cond delay="0"/>
                            </p:stCondLst>
                            <p:childTnLst>
                              <p:par>
                                <p:cTn id="65" presetID="3" presetClass="entr" presetSubtype="10" fill="hold" grpId="0" nodeType="clickEffect">
                                  <p:stCondLst>
                                    <p:cond delay="0"/>
                                  </p:stCondLst>
                                  <p:childTnLst>
                                    <p:set>
                                      <p:cBhvr>
                                        <p:cTn id="66" dur="1" fill="hold">
                                          <p:stCondLst>
                                            <p:cond delay="0"/>
                                          </p:stCondLst>
                                        </p:cTn>
                                        <p:tgtEl>
                                          <p:spTgt spid="60442"/>
                                        </p:tgtEl>
                                        <p:attrNameLst>
                                          <p:attrName>style.visibility</p:attrName>
                                        </p:attrNameLst>
                                      </p:cBhvr>
                                      <p:to>
                                        <p:strVal val="visible"/>
                                      </p:to>
                                    </p:set>
                                    <p:animEffect transition="in" filter="blinds(horizontal)">
                                      <p:cBhvr>
                                        <p:cTn id="67" dur="500"/>
                                        <p:tgtEl>
                                          <p:spTgt spid="604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9" grpId="0" build="p" animBg="1"/>
      <p:bldP spid="60440" grpId="0" animBg="1"/>
      <p:bldP spid="60441" grpId="0" animBg="1"/>
      <p:bldP spid="60442" grpId="0" animBg="1"/>
      <p:bldP spid="60443" grpId="0" build="p" animBg="1"/>
      <p:bldP spid="60444" grpId="0" build="p" animBg="1"/>
      <p:bldP spid="60446" grpId="0" animBg="1"/>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2" name="灯片编号占位符 5">
            <a:extLst>
              <a:ext uri="{FF2B5EF4-FFF2-40B4-BE49-F238E27FC236}">
                <a16:creationId xmlns:a16="http://schemas.microsoft.com/office/drawing/2014/main" id="{E316ECFA-C88B-47D4-B90B-FBBD893E23F5}"/>
              </a:ext>
            </a:extLst>
          </p:cNvPr>
          <p:cNvSpPr>
            <a:spLocks noGrp="1"/>
          </p:cNvSpPr>
          <p:nvPr>
            <p:ph type="sldNum" sz="quarter" idx="12"/>
          </p:nvPr>
        </p:nvSpPr>
        <p:spPr>
          <a:noFill/>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fld id="{B9A47420-F24C-40E8-A5E9-9CE0251E53D6}" type="slidenum">
              <a:rPr lang="en-US" altLang="zh-CN" sz="2400" smtClean="0">
                <a:solidFill>
                  <a:srgbClr val="0000CC"/>
                </a:solidFill>
              </a:rPr>
              <a:pPr>
                <a:spcBef>
                  <a:spcPct val="50000"/>
                </a:spcBef>
                <a:buClrTx/>
                <a:buFontTx/>
                <a:buNone/>
              </a:pPr>
              <a:t>25</a:t>
            </a:fld>
            <a:endParaRPr lang="en-US" altLang="zh-CN" sz="2400">
              <a:solidFill>
                <a:srgbClr val="0000CC"/>
              </a:solidFill>
            </a:endParaRPr>
          </a:p>
        </p:txBody>
      </p:sp>
      <p:sp>
        <p:nvSpPr>
          <p:cNvPr id="30723" name="Rectangle 2">
            <a:extLst>
              <a:ext uri="{FF2B5EF4-FFF2-40B4-BE49-F238E27FC236}">
                <a16:creationId xmlns:a16="http://schemas.microsoft.com/office/drawing/2014/main" id="{1AB1EDD1-BDC6-4049-BF62-36ADC366106D}"/>
              </a:ext>
            </a:extLst>
          </p:cNvPr>
          <p:cNvSpPr>
            <a:spLocks noGrp="1" noChangeArrowheads="1"/>
          </p:cNvSpPr>
          <p:nvPr>
            <p:ph type="title"/>
          </p:nvPr>
        </p:nvSpPr>
        <p:spPr>
          <a:xfrm>
            <a:off x="609600" y="381000"/>
            <a:ext cx="7772400" cy="1143000"/>
          </a:xfrm>
        </p:spPr>
        <p:txBody>
          <a:bodyPr/>
          <a:lstStyle/>
          <a:p>
            <a:pPr eaLnBrk="1" hangingPunct="1"/>
            <a:r>
              <a:rPr lang="en-US" altLang="zh-CN"/>
              <a:t> </a:t>
            </a:r>
          </a:p>
        </p:txBody>
      </p:sp>
      <p:sp>
        <p:nvSpPr>
          <p:cNvPr id="58392" name="Text Box 24" descr="新闻纸">
            <a:extLst>
              <a:ext uri="{FF2B5EF4-FFF2-40B4-BE49-F238E27FC236}">
                <a16:creationId xmlns:a16="http://schemas.microsoft.com/office/drawing/2014/main" id="{153AE974-74C1-47A9-92F4-5B3C06B2766D}"/>
              </a:ext>
            </a:extLst>
          </p:cNvPr>
          <p:cNvSpPr txBox="1">
            <a:spLocks noChangeArrowheads="1"/>
          </p:cNvSpPr>
          <p:nvPr/>
        </p:nvSpPr>
        <p:spPr bwMode="auto">
          <a:xfrm>
            <a:off x="2916238" y="1125538"/>
            <a:ext cx="1160462" cy="822325"/>
          </a:xfrm>
          <a:prstGeom prst="rect">
            <a:avLst/>
          </a:prstGeom>
          <a:blipFill dpi="0" rotWithShape="1">
            <a:blip r:embed="rId2"/>
            <a:srcRect/>
            <a:tile tx="0" ty="0" sx="100000" sy="100000" flip="none" algn="tl"/>
          </a:blipFill>
          <a:ln w="9525">
            <a:miter lim="800000"/>
            <a:headEnd/>
            <a:tailEnd/>
          </a:ln>
          <a:effectLst/>
          <a:scene3d>
            <a:camera prst="legacyPerspectiveFront">
              <a:rot lat="20099989" lon="20099989" rev="0"/>
            </a:camera>
            <a:lightRig rig="legacyFlat2" dir="t"/>
          </a:scene3d>
          <a:sp3d extrusionH="430200" prstMaterial="legacyMatte">
            <a:bevelT w="13500" h="13500" prst="angle"/>
            <a:bevelB w="13500" h="13500" prst="angle"/>
            <a:extrusionClr>
              <a:srgbClr val="F8F8F8"/>
            </a:extrusionClr>
            <a:contourClr>
              <a:srgbClr val="FFFFFF"/>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flatTx/>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lang="en-US" altLang="zh-CN" sz="2400">
                <a:solidFill>
                  <a:srgbClr val="A50021"/>
                </a:solidFill>
                <a:latin typeface="Tahoma" panose="020B0604030504040204" pitchFamily="34" charset="0"/>
              </a:rPr>
              <a:t>MP&gt;AP</a:t>
            </a:r>
          </a:p>
          <a:p>
            <a:pPr eaLnBrk="1" hangingPunct="1">
              <a:spcBef>
                <a:spcPct val="0"/>
              </a:spcBef>
              <a:buClrTx/>
              <a:buFontTx/>
              <a:buNone/>
            </a:pPr>
            <a:r>
              <a:rPr lang="en-US" altLang="zh-CN" sz="2400">
                <a:solidFill>
                  <a:srgbClr val="A50021"/>
                </a:solidFill>
                <a:latin typeface="Tahoma" panose="020B0604030504040204" pitchFamily="34" charset="0"/>
              </a:rPr>
              <a:t>AP</a:t>
            </a:r>
            <a:r>
              <a:rPr lang="en-US" altLang="zh-CN" sz="2400">
                <a:solidFill>
                  <a:srgbClr val="A50021"/>
                </a:solidFill>
                <a:latin typeface="Tahoma" panose="020B0604030504040204" pitchFamily="34" charset="0"/>
                <a:sym typeface="Symbol" panose="05050102010706020507" pitchFamily="18" charset="2"/>
              </a:rPr>
              <a:t></a:t>
            </a:r>
            <a:endParaRPr lang="en-US" altLang="zh-CN" sz="2400">
              <a:solidFill>
                <a:srgbClr val="A50021"/>
              </a:solidFill>
              <a:latin typeface="Tahoma" panose="020B0604030504040204" pitchFamily="34" charset="0"/>
            </a:endParaRPr>
          </a:p>
        </p:txBody>
      </p:sp>
      <p:sp>
        <p:nvSpPr>
          <p:cNvPr id="58393" name="Text Box 25" descr="新闻纸">
            <a:extLst>
              <a:ext uri="{FF2B5EF4-FFF2-40B4-BE49-F238E27FC236}">
                <a16:creationId xmlns:a16="http://schemas.microsoft.com/office/drawing/2014/main" id="{7AA812B6-2C82-462A-8B4B-EFBD0CB1C5E2}"/>
              </a:ext>
            </a:extLst>
          </p:cNvPr>
          <p:cNvSpPr txBox="1">
            <a:spLocks noChangeArrowheads="1"/>
          </p:cNvSpPr>
          <p:nvPr/>
        </p:nvSpPr>
        <p:spPr bwMode="auto">
          <a:xfrm>
            <a:off x="4716463" y="1700213"/>
            <a:ext cx="1160462" cy="822325"/>
          </a:xfrm>
          <a:prstGeom prst="rect">
            <a:avLst/>
          </a:prstGeom>
          <a:blipFill dpi="0" rotWithShape="1">
            <a:blip r:embed="rId2"/>
            <a:srcRect/>
            <a:tile tx="0" ty="0" sx="100000" sy="100000" flip="none" algn="tl"/>
          </a:blipFill>
          <a:ln w="9525">
            <a:miter lim="800000"/>
            <a:headEnd/>
            <a:tailEnd/>
          </a:ln>
          <a:effectLst/>
          <a:scene3d>
            <a:camera prst="legacyPerspectiveFront">
              <a:rot lat="20099989" lon="20099989" rev="0"/>
            </a:camera>
            <a:lightRig rig="legacyFlat2" dir="t"/>
          </a:scene3d>
          <a:sp3d extrusionH="430200" prstMaterial="legacyMatte">
            <a:bevelT w="13500" h="13500" prst="angle"/>
            <a:bevelB w="13500" h="13500" prst="angle"/>
            <a:extrusionClr>
              <a:srgbClr val="F8F8F8"/>
            </a:extrusionClr>
            <a:contourClr>
              <a:srgbClr val="FFFFFF"/>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flatTx/>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lang="en-US" altLang="zh-CN" sz="2400">
                <a:solidFill>
                  <a:srgbClr val="A50021"/>
                </a:solidFill>
                <a:latin typeface="Tahoma" panose="020B0604030504040204" pitchFamily="34" charset="0"/>
              </a:rPr>
              <a:t>MP&lt;AP</a:t>
            </a:r>
          </a:p>
          <a:p>
            <a:pPr eaLnBrk="1" hangingPunct="1">
              <a:spcBef>
                <a:spcPct val="0"/>
              </a:spcBef>
              <a:buClrTx/>
              <a:buFontTx/>
              <a:buNone/>
            </a:pPr>
            <a:r>
              <a:rPr lang="en-US" altLang="zh-CN" sz="2400">
                <a:solidFill>
                  <a:srgbClr val="A50021"/>
                </a:solidFill>
                <a:latin typeface="Tahoma" panose="020B0604030504040204" pitchFamily="34" charset="0"/>
              </a:rPr>
              <a:t>AP</a:t>
            </a:r>
            <a:r>
              <a:rPr lang="en-US" altLang="zh-CN" sz="2400">
                <a:solidFill>
                  <a:srgbClr val="A50021"/>
                </a:solidFill>
                <a:latin typeface="Tahoma" panose="020B0604030504040204" pitchFamily="34" charset="0"/>
                <a:sym typeface="Symbol" panose="05050102010706020507" pitchFamily="18" charset="2"/>
              </a:rPr>
              <a:t></a:t>
            </a:r>
            <a:endParaRPr lang="en-US" altLang="zh-CN" sz="2400">
              <a:solidFill>
                <a:srgbClr val="A50021"/>
              </a:solidFill>
              <a:latin typeface="Tahoma" panose="020B0604030504040204" pitchFamily="34" charset="0"/>
            </a:endParaRPr>
          </a:p>
        </p:txBody>
      </p:sp>
      <p:sp>
        <p:nvSpPr>
          <p:cNvPr id="58394" name="Text Box 26" descr="新闻纸">
            <a:extLst>
              <a:ext uri="{FF2B5EF4-FFF2-40B4-BE49-F238E27FC236}">
                <a16:creationId xmlns:a16="http://schemas.microsoft.com/office/drawing/2014/main" id="{DF488E4E-2890-4AAA-80DA-B6673B3B2D0F}"/>
              </a:ext>
            </a:extLst>
          </p:cNvPr>
          <p:cNvSpPr txBox="1">
            <a:spLocks noChangeArrowheads="1"/>
          </p:cNvSpPr>
          <p:nvPr/>
        </p:nvSpPr>
        <p:spPr bwMode="auto">
          <a:xfrm>
            <a:off x="7308850" y="2060575"/>
            <a:ext cx="976313" cy="822325"/>
          </a:xfrm>
          <a:prstGeom prst="rect">
            <a:avLst/>
          </a:prstGeom>
          <a:blipFill dpi="0" rotWithShape="1">
            <a:blip r:embed="rId2"/>
            <a:srcRect/>
            <a:tile tx="0" ty="0" sx="100000" sy="100000" flip="none" algn="tl"/>
          </a:blipFill>
          <a:ln w="9525">
            <a:miter lim="800000"/>
            <a:headEnd/>
            <a:tailEnd/>
          </a:ln>
          <a:effectLst/>
          <a:scene3d>
            <a:camera prst="legacyPerspectiveFront">
              <a:rot lat="20099989" lon="20099989" rev="0"/>
            </a:camera>
            <a:lightRig rig="legacyFlat2" dir="t"/>
          </a:scene3d>
          <a:sp3d extrusionH="430200" prstMaterial="legacyMatte">
            <a:bevelT w="13500" h="13500" prst="angle"/>
            <a:bevelB w="13500" h="13500" prst="angle"/>
            <a:extrusionClr>
              <a:srgbClr val="F8F8F8"/>
            </a:extrusionClr>
            <a:contourClr>
              <a:srgbClr val="FFFFFF"/>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flatTx/>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lang="en-US" altLang="zh-CN" sz="2400">
                <a:solidFill>
                  <a:srgbClr val="A50021"/>
                </a:solidFill>
                <a:latin typeface="Tahoma" panose="020B0604030504040204" pitchFamily="34" charset="0"/>
              </a:rPr>
              <a:t>MP&lt;0</a:t>
            </a:r>
          </a:p>
          <a:p>
            <a:pPr eaLnBrk="1" hangingPunct="1">
              <a:spcBef>
                <a:spcPct val="0"/>
              </a:spcBef>
              <a:buClrTx/>
              <a:buFontTx/>
              <a:buNone/>
            </a:pPr>
            <a:r>
              <a:rPr lang="en-US" altLang="zh-CN" sz="2400">
                <a:solidFill>
                  <a:srgbClr val="A50021"/>
                </a:solidFill>
                <a:latin typeface="Tahoma" panose="020B0604030504040204" pitchFamily="34" charset="0"/>
              </a:rPr>
              <a:t>TP</a:t>
            </a:r>
            <a:r>
              <a:rPr lang="en-US" altLang="zh-CN" sz="2400">
                <a:solidFill>
                  <a:srgbClr val="A50021"/>
                </a:solidFill>
                <a:latin typeface="Tahoma" panose="020B0604030504040204" pitchFamily="34" charset="0"/>
                <a:sym typeface="Symbol" panose="05050102010706020507" pitchFamily="18" charset="2"/>
              </a:rPr>
              <a:t></a:t>
            </a:r>
            <a:endParaRPr lang="en-US" altLang="zh-CN" sz="2400">
              <a:solidFill>
                <a:srgbClr val="A50021"/>
              </a:solidFill>
              <a:latin typeface="Tahoma" panose="020B0604030504040204" pitchFamily="34" charset="0"/>
            </a:endParaRPr>
          </a:p>
        </p:txBody>
      </p:sp>
      <p:sp>
        <p:nvSpPr>
          <p:cNvPr id="30727" name="Text Box 29">
            <a:extLst>
              <a:ext uri="{FF2B5EF4-FFF2-40B4-BE49-F238E27FC236}">
                <a16:creationId xmlns:a16="http://schemas.microsoft.com/office/drawing/2014/main" id="{A85AAD07-70C0-4897-A2BF-B6D555B8406A}"/>
              </a:ext>
            </a:extLst>
          </p:cNvPr>
          <p:cNvSpPr txBox="1">
            <a:spLocks noChangeArrowheads="1"/>
          </p:cNvSpPr>
          <p:nvPr/>
        </p:nvSpPr>
        <p:spPr bwMode="auto">
          <a:xfrm>
            <a:off x="755650" y="620713"/>
            <a:ext cx="576263" cy="2236787"/>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r>
              <a:rPr lang="zh-CN" altLang="en-US" sz="2800">
                <a:latin typeface="Tahoma" panose="020B0604030504040204" pitchFamily="34" charset="0"/>
              </a:rPr>
              <a:t>进一步图示</a:t>
            </a:r>
          </a:p>
        </p:txBody>
      </p:sp>
      <p:sp>
        <p:nvSpPr>
          <p:cNvPr id="30728" name="Line 32">
            <a:extLst>
              <a:ext uri="{FF2B5EF4-FFF2-40B4-BE49-F238E27FC236}">
                <a16:creationId xmlns:a16="http://schemas.microsoft.com/office/drawing/2014/main" id="{7BC06D10-A1E2-4E43-9C50-3EED264DC3D3}"/>
              </a:ext>
            </a:extLst>
          </p:cNvPr>
          <p:cNvSpPr>
            <a:spLocks noChangeShapeType="1"/>
          </p:cNvSpPr>
          <p:nvPr/>
        </p:nvSpPr>
        <p:spPr bwMode="auto">
          <a:xfrm>
            <a:off x="2328863" y="5588000"/>
            <a:ext cx="4994275"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0729" name="Line 33">
            <a:extLst>
              <a:ext uri="{FF2B5EF4-FFF2-40B4-BE49-F238E27FC236}">
                <a16:creationId xmlns:a16="http://schemas.microsoft.com/office/drawing/2014/main" id="{791E192F-618F-4CF8-A7E4-8AE97D2A8305}"/>
              </a:ext>
            </a:extLst>
          </p:cNvPr>
          <p:cNvSpPr>
            <a:spLocks noChangeShapeType="1"/>
          </p:cNvSpPr>
          <p:nvPr/>
        </p:nvSpPr>
        <p:spPr bwMode="auto">
          <a:xfrm flipV="1">
            <a:off x="2328863" y="1209675"/>
            <a:ext cx="0" cy="43783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0730" name="Freeform 34">
            <a:extLst>
              <a:ext uri="{FF2B5EF4-FFF2-40B4-BE49-F238E27FC236}">
                <a16:creationId xmlns:a16="http://schemas.microsoft.com/office/drawing/2014/main" id="{C7908663-EE38-49E9-8CF5-3FC6A9CF60EA}"/>
              </a:ext>
            </a:extLst>
          </p:cNvPr>
          <p:cNvSpPr>
            <a:spLocks/>
          </p:cNvSpPr>
          <p:nvPr/>
        </p:nvSpPr>
        <p:spPr bwMode="auto">
          <a:xfrm>
            <a:off x="2328863" y="4400550"/>
            <a:ext cx="4117975" cy="1644650"/>
          </a:xfrm>
          <a:custGeom>
            <a:avLst/>
            <a:gdLst>
              <a:gd name="T0" fmla="*/ 0 w 2722"/>
              <a:gd name="T1" fmla="*/ 2147483646 h 1089"/>
              <a:gd name="T2" fmla="*/ 2147483646 w 2722"/>
              <a:gd name="T3" fmla="*/ 2147483646 h 1089"/>
              <a:gd name="T4" fmla="*/ 2147483646 w 2722"/>
              <a:gd name="T5" fmla="*/ 2147483646 h 1089"/>
              <a:gd name="T6" fmla="*/ 2147483646 w 2722"/>
              <a:gd name="T7" fmla="*/ 2147483646 h 1089"/>
              <a:gd name="T8" fmla="*/ 2147483646 w 2722"/>
              <a:gd name="T9" fmla="*/ 2147483646 h 1089"/>
              <a:gd name="T10" fmla="*/ 2147483646 w 2722"/>
              <a:gd name="T11" fmla="*/ 2147483646 h 108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722" h="1089">
                <a:moveTo>
                  <a:pt x="0" y="779"/>
                </a:moveTo>
                <a:cubicBezTo>
                  <a:pt x="170" y="707"/>
                  <a:pt x="341" y="636"/>
                  <a:pt x="545" y="507"/>
                </a:cubicBezTo>
                <a:cubicBezTo>
                  <a:pt x="749" y="378"/>
                  <a:pt x="1006" y="0"/>
                  <a:pt x="1225" y="8"/>
                </a:cubicBezTo>
                <a:cubicBezTo>
                  <a:pt x="1444" y="16"/>
                  <a:pt x="1633" y="387"/>
                  <a:pt x="1860" y="553"/>
                </a:cubicBezTo>
                <a:cubicBezTo>
                  <a:pt x="2087" y="719"/>
                  <a:pt x="2450" y="923"/>
                  <a:pt x="2586" y="1006"/>
                </a:cubicBezTo>
                <a:cubicBezTo>
                  <a:pt x="2722" y="1089"/>
                  <a:pt x="2699" y="1070"/>
                  <a:pt x="2677" y="1052"/>
                </a:cubicBezTo>
              </a:path>
            </a:pathLst>
          </a:custGeom>
          <a:noFill/>
          <a:ln w="57150"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0731" name="Freeform 35">
            <a:extLst>
              <a:ext uri="{FF2B5EF4-FFF2-40B4-BE49-F238E27FC236}">
                <a16:creationId xmlns:a16="http://schemas.microsoft.com/office/drawing/2014/main" id="{A3A31CF5-6DBD-40F3-9AC0-BBE8023E57C4}"/>
              </a:ext>
            </a:extLst>
          </p:cNvPr>
          <p:cNvSpPr>
            <a:spLocks/>
          </p:cNvSpPr>
          <p:nvPr/>
        </p:nvSpPr>
        <p:spPr bwMode="auto">
          <a:xfrm>
            <a:off x="2328863" y="4924425"/>
            <a:ext cx="4251325" cy="663575"/>
          </a:xfrm>
          <a:custGeom>
            <a:avLst/>
            <a:gdLst>
              <a:gd name="T0" fmla="*/ 0 w 2858"/>
              <a:gd name="T1" fmla="*/ 2147483646 h 461"/>
              <a:gd name="T2" fmla="*/ 2147483646 w 2858"/>
              <a:gd name="T3" fmla="*/ 2147483646 h 461"/>
              <a:gd name="T4" fmla="*/ 2147483646 w 2858"/>
              <a:gd name="T5" fmla="*/ 2147483646 h 461"/>
              <a:gd name="T6" fmla="*/ 2147483646 w 2858"/>
              <a:gd name="T7" fmla="*/ 2147483646 h 461"/>
              <a:gd name="T8" fmla="*/ 2147483646 w 2858"/>
              <a:gd name="T9" fmla="*/ 2147483646 h 46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58" h="461">
                <a:moveTo>
                  <a:pt x="0" y="461"/>
                </a:moveTo>
                <a:cubicBezTo>
                  <a:pt x="245" y="385"/>
                  <a:pt x="491" y="310"/>
                  <a:pt x="771" y="234"/>
                </a:cubicBezTo>
                <a:cubicBezTo>
                  <a:pt x="1051" y="158"/>
                  <a:pt x="1399" y="0"/>
                  <a:pt x="1679" y="7"/>
                </a:cubicBezTo>
                <a:cubicBezTo>
                  <a:pt x="1959" y="14"/>
                  <a:pt x="2253" y="218"/>
                  <a:pt x="2450" y="279"/>
                </a:cubicBezTo>
                <a:cubicBezTo>
                  <a:pt x="2647" y="340"/>
                  <a:pt x="2752" y="355"/>
                  <a:pt x="2858" y="370"/>
                </a:cubicBezTo>
              </a:path>
            </a:pathLst>
          </a:custGeom>
          <a:noFill/>
          <a:ln w="57150" cmpd="sng">
            <a:solidFill>
              <a:srgbClr val="FF3399"/>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0732" name="Line 36">
            <a:extLst>
              <a:ext uri="{FF2B5EF4-FFF2-40B4-BE49-F238E27FC236}">
                <a16:creationId xmlns:a16="http://schemas.microsoft.com/office/drawing/2014/main" id="{AEED84A2-BCDD-453F-8B45-BB58862CD430}"/>
              </a:ext>
            </a:extLst>
          </p:cNvPr>
          <p:cNvSpPr>
            <a:spLocks noChangeShapeType="1"/>
          </p:cNvSpPr>
          <p:nvPr/>
        </p:nvSpPr>
        <p:spPr bwMode="auto">
          <a:xfrm flipV="1">
            <a:off x="4827588" y="1930400"/>
            <a:ext cx="0" cy="3657600"/>
          </a:xfrm>
          <a:prstGeom prst="line">
            <a:avLst/>
          </a:prstGeom>
          <a:noFill/>
          <a:ln w="76200">
            <a:solidFill>
              <a:srgbClr val="FF3399"/>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0733" name="Line 37">
            <a:extLst>
              <a:ext uri="{FF2B5EF4-FFF2-40B4-BE49-F238E27FC236}">
                <a16:creationId xmlns:a16="http://schemas.microsoft.com/office/drawing/2014/main" id="{783EDD25-044F-4FC6-8838-D572E52AFD61}"/>
              </a:ext>
            </a:extLst>
          </p:cNvPr>
          <p:cNvSpPr>
            <a:spLocks noChangeShapeType="1"/>
          </p:cNvSpPr>
          <p:nvPr/>
        </p:nvSpPr>
        <p:spPr bwMode="auto">
          <a:xfrm flipV="1">
            <a:off x="4151313" y="3563938"/>
            <a:ext cx="0" cy="1957387"/>
          </a:xfrm>
          <a:prstGeom prst="line">
            <a:avLst/>
          </a:prstGeom>
          <a:noFill/>
          <a:ln w="2857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0734" name="Line 38">
            <a:extLst>
              <a:ext uri="{FF2B5EF4-FFF2-40B4-BE49-F238E27FC236}">
                <a16:creationId xmlns:a16="http://schemas.microsoft.com/office/drawing/2014/main" id="{FDDF954F-A867-4C17-8D17-BC0B18CA877D}"/>
              </a:ext>
            </a:extLst>
          </p:cNvPr>
          <p:cNvSpPr>
            <a:spLocks noChangeShapeType="1"/>
          </p:cNvSpPr>
          <p:nvPr/>
        </p:nvSpPr>
        <p:spPr bwMode="auto">
          <a:xfrm flipV="1">
            <a:off x="5703888" y="1339850"/>
            <a:ext cx="0" cy="4248150"/>
          </a:xfrm>
          <a:prstGeom prst="line">
            <a:avLst/>
          </a:prstGeom>
          <a:noFill/>
          <a:ln w="76200">
            <a:solidFill>
              <a:srgbClr val="0000CC"/>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0735" name="Line 39">
            <a:extLst>
              <a:ext uri="{FF2B5EF4-FFF2-40B4-BE49-F238E27FC236}">
                <a16:creationId xmlns:a16="http://schemas.microsoft.com/office/drawing/2014/main" id="{20621566-1C56-4815-AA8D-A07344569B0C}"/>
              </a:ext>
            </a:extLst>
          </p:cNvPr>
          <p:cNvSpPr>
            <a:spLocks noChangeShapeType="1"/>
          </p:cNvSpPr>
          <p:nvPr/>
        </p:nvSpPr>
        <p:spPr bwMode="auto">
          <a:xfrm flipV="1">
            <a:off x="2328863" y="1079500"/>
            <a:ext cx="3036887" cy="4441825"/>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0736" name="Freeform 40">
            <a:extLst>
              <a:ext uri="{FF2B5EF4-FFF2-40B4-BE49-F238E27FC236}">
                <a16:creationId xmlns:a16="http://schemas.microsoft.com/office/drawing/2014/main" id="{EFA3721D-30CF-42D9-A9A5-DC24C66F81B5}"/>
              </a:ext>
            </a:extLst>
          </p:cNvPr>
          <p:cNvSpPr>
            <a:spLocks/>
          </p:cNvSpPr>
          <p:nvPr/>
        </p:nvSpPr>
        <p:spPr bwMode="auto">
          <a:xfrm>
            <a:off x="2328863" y="1339850"/>
            <a:ext cx="4454525" cy="4248150"/>
          </a:xfrm>
          <a:custGeom>
            <a:avLst/>
            <a:gdLst>
              <a:gd name="T0" fmla="*/ 0 w 2994"/>
              <a:gd name="T1" fmla="*/ 2147483646 h 2835"/>
              <a:gd name="T2" fmla="*/ 2147483646 w 2994"/>
              <a:gd name="T3" fmla="*/ 2147483646 h 2835"/>
              <a:gd name="T4" fmla="*/ 2147483646 w 2994"/>
              <a:gd name="T5" fmla="*/ 2147483646 h 2835"/>
              <a:gd name="T6" fmla="*/ 2147483646 w 2994"/>
              <a:gd name="T7" fmla="*/ 2147483646 h 2835"/>
              <a:gd name="T8" fmla="*/ 2147483646 w 2994"/>
              <a:gd name="T9" fmla="*/ 2147483646 h 2835"/>
              <a:gd name="T10" fmla="*/ 2147483646 w 2994"/>
              <a:gd name="T11" fmla="*/ 2147483646 h 283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994" h="2835">
                <a:moveTo>
                  <a:pt x="0" y="2835"/>
                </a:moveTo>
                <a:cubicBezTo>
                  <a:pt x="261" y="2654"/>
                  <a:pt x="522" y="2473"/>
                  <a:pt x="726" y="2246"/>
                </a:cubicBezTo>
                <a:cubicBezTo>
                  <a:pt x="930" y="2019"/>
                  <a:pt x="1074" y="1770"/>
                  <a:pt x="1225" y="1475"/>
                </a:cubicBezTo>
                <a:cubicBezTo>
                  <a:pt x="1376" y="1180"/>
                  <a:pt x="1459" y="719"/>
                  <a:pt x="1633" y="477"/>
                </a:cubicBezTo>
                <a:cubicBezTo>
                  <a:pt x="1807" y="235"/>
                  <a:pt x="2041" y="46"/>
                  <a:pt x="2268" y="23"/>
                </a:cubicBezTo>
                <a:cubicBezTo>
                  <a:pt x="2495" y="0"/>
                  <a:pt x="2744" y="170"/>
                  <a:pt x="2994" y="341"/>
                </a:cubicBezTo>
              </a:path>
            </a:pathLst>
          </a:custGeom>
          <a:noFill/>
          <a:ln w="38100" cmpd="sng">
            <a:solidFill>
              <a:srgbClr val="0000CC"/>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0737" name="Text Box 41">
            <a:extLst>
              <a:ext uri="{FF2B5EF4-FFF2-40B4-BE49-F238E27FC236}">
                <a16:creationId xmlns:a16="http://schemas.microsoft.com/office/drawing/2014/main" id="{FB19C459-F205-4FA0-A2F0-885BC11448EC}"/>
              </a:ext>
            </a:extLst>
          </p:cNvPr>
          <p:cNvSpPr txBox="1">
            <a:spLocks noChangeArrowheads="1"/>
          </p:cNvSpPr>
          <p:nvPr/>
        </p:nvSpPr>
        <p:spPr bwMode="auto">
          <a:xfrm>
            <a:off x="2398713" y="1144588"/>
            <a:ext cx="36353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b="1"/>
              <a:t>Q</a:t>
            </a:r>
          </a:p>
        </p:txBody>
      </p:sp>
      <p:sp>
        <p:nvSpPr>
          <p:cNvPr id="30738" name="Text Box 42">
            <a:extLst>
              <a:ext uri="{FF2B5EF4-FFF2-40B4-BE49-F238E27FC236}">
                <a16:creationId xmlns:a16="http://schemas.microsoft.com/office/drawing/2014/main" id="{20BCA77A-53F7-44F2-AEDF-7CAA8D817E26}"/>
              </a:ext>
            </a:extLst>
          </p:cNvPr>
          <p:cNvSpPr txBox="1">
            <a:spLocks noChangeArrowheads="1"/>
          </p:cNvSpPr>
          <p:nvPr/>
        </p:nvSpPr>
        <p:spPr bwMode="auto">
          <a:xfrm>
            <a:off x="7258050" y="5391150"/>
            <a:ext cx="482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b="1"/>
              <a:t>L</a:t>
            </a:r>
          </a:p>
        </p:txBody>
      </p:sp>
      <p:sp>
        <p:nvSpPr>
          <p:cNvPr id="30739" name="Text Box 43">
            <a:extLst>
              <a:ext uri="{FF2B5EF4-FFF2-40B4-BE49-F238E27FC236}">
                <a16:creationId xmlns:a16="http://schemas.microsoft.com/office/drawing/2014/main" id="{0A8F447F-D46F-4C52-9002-C3D45E02AFEE}"/>
              </a:ext>
            </a:extLst>
          </p:cNvPr>
          <p:cNvSpPr txBox="1">
            <a:spLocks noChangeArrowheads="1"/>
          </p:cNvSpPr>
          <p:nvPr/>
        </p:nvSpPr>
        <p:spPr bwMode="auto">
          <a:xfrm>
            <a:off x="6380163" y="1593850"/>
            <a:ext cx="582612" cy="46672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b="1"/>
              <a:t>TP</a:t>
            </a:r>
          </a:p>
        </p:txBody>
      </p:sp>
      <p:sp>
        <p:nvSpPr>
          <p:cNvPr id="30740" name="Text Box 44">
            <a:extLst>
              <a:ext uri="{FF2B5EF4-FFF2-40B4-BE49-F238E27FC236}">
                <a16:creationId xmlns:a16="http://schemas.microsoft.com/office/drawing/2014/main" id="{760D2BF4-C882-4475-8F2D-8B782B9A5E1C}"/>
              </a:ext>
            </a:extLst>
          </p:cNvPr>
          <p:cNvSpPr txBox="1">
            <a:spLocks noChangeArrowheads="1"/>
          </p:cNvSpPr>
          <p:nvPr/>
        </p:nvSpPr>
        <p:spPr bwMode="auto">
          <a:xfrm>
            <a:off x="6435725" y="4876800"/>
            <a:ext cx="600075" cy="46672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b="1"/>
              <a:t>AP</a:t>
            </a:r>
          </a:p>
        </p:txBody>
      </p:sp>
      <p:sp>
        <p:nvSpPr>
          <p:cNvPr id="30741" name="Text Box 45">
            <a:extLst>
              <a:ext uri="{FF2B5EF4-FFF2-40B4-BE49-F238E27FC236}">
                <a16:creationId xmlns:a16="http://schemas.microsoft.com/office/drawing/2014/main" id="{DB619AC7-2773-4365-B8B0-994C1FFF004B}"/>
              </a:ext>
            </a:extLst>
          </p:cNvPr>
          <p:cNvSpPr txBox="1">
            <a:spLocks noChangeArrowheads="1"/>
          </p:cNvSpPr>
          <p:nvPr/>
        </p:nvSpPr>
        <p:spPr bwMode="auto">
          <a:xfrm>
            <a:off x="4151313" y="4014788"/>
            <a:ext cx="3873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b="1"/>
              <a:t>E</a:t>
            </a:r>
          </a:p>
        </p:txBody>
      </p:sp>
      <p:sp>
        <p:nvSpPr>
          <p:cNvPr id="30742" name="Text Box 46">
            <a:extLst>
              <a:ext uri="{FF2B5EF4-FFF2-40B4-BE49-F238E27FC236}">
                <a16:creationId xmlns:a16="http://schemas.microsoft.com/office/drawing/2014/main" id="{073C4FEC-6926-4FC1-ADF1-5A7E34066638}"/>
              </a:ext>
            </a:extLst>
          </p:cNvPr>
          <p:cNvSpPr txBox="1">
            <a:spLocks noChangeArrowheads="1"/>
          </p:cNvSpPr>
          <p:nvPr/>
        </p:nvSpPr>
        <p:spPr bwMode="auto">
          <a:xfrm>
            <a:off x="4354513" y="5649913"/>
            <a:ext cx="488950" cy="455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b="1"/>
              <a:t>L</a:t>
            </a:r>
            <a:r>
              <a:rPr lang="en-US" altLang="zh-CN" sz="2400" b="1" baseline="-12000"/>
              <a:t>2</a:t>
            </a:r>
          </a:p>
        </p:txBody>
      </p:sp>
      <p:sp>
        <p:nvSpPr>
          <p:cNvPr id="30743" name="Rectangle 47">
            <a:extLst>
              <a:ext uri="{FF2B5EF4-FFF2-40B4-BE49-F238E27FC236}">
                <a16:creationId xmlns:a16="http://schemas.microsoft.com/office/drawing/2014/main" id="{9F26A3C6-6E44-450C-85E7-DBEA88A8337C}"/>
              </a:ext>
            </a:extLst>
          </p:cNvPr>
          <p:cNvSpPr>
            <a:spLocks noChangeArrowheads="1"/>
          </p:cNvSpPr>
          <p:nvPr/>
        </p:nvSpPr>
        <p:spPr bwMode="auto">
          <a:xfrm>
            <a:off x="3203575" y="2768600"/>
            <a:ext cx="500063" cy="466725"/>
          </a:xfrm>
          <a:prstGeom prst="rect">
            <a:avLst/>
          </a:prstGeom>
          <a:solidFill>
            <a:schemeClr val="folHlink"/>
          </a:solidFill>
          <a:ln w="9525" algn="ctr">
            <a:solidFill>
              <a:schemeClr val="fo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b="1">
                <a:solidFill>
                  <a:srgbClr val="A50021"/>
                </a:solidFill>
              </a:rPr>
              <a:t>Ⅰ</a:t>
            </a:r>
          </a:p>
        </p:txBody>
      </p:sp>
      <p:sp>
        <p:nvSpPr>
          <p:cNvPr id="30744" name="Rectangle 48">
            <a:extLst>
              <a:ext uri="{FF2B5EF4-FFF2-40B4-BE49-F238E27FC236}">
                <a16:creationId xmlns:a16="http://schemas.microsoft.com/office/drawing/2014/main" id="{4978FCDB-1FB0-49C2-91B8-A00FC69856C6}"/>
              </a:ext>
            </a:extLst>
          </p:cNvPr>
          <p:cNvSpPr>
            <a:spLocks noChangeArrowheads="1"/>
          </p:cNvSpPr>
          <p:nvPr/>
        </p:nvSpPr>
        <p:spPr bwMode="auto">
          <a:xfrm>
            <a:off x="4960938" y="2768600"/>
            <a:ext cx="500062" cy="466725"/>
          </a:xfrm>
          <a:prstGeom prst="rect">
            <a:avLst/>
          </a:prstGeom>
          <a:solidFill>
            <a:schemeClr val="folHlink"/>
          </a:solidFill>
          <a:ln w="9525" algn="ctr">
            <a:solidFill>
              <a:schemeClr val="fo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b="1">
                <a:solidFill>
                  <a:srgbClr val="A50021"/>
                </a:solidFill>
              </a:rPr>
              <a:t>Ⅱ</a:t>
            </a:r>
          </a:p>
        </p:txBody>
      </p:sp>
      <p:sp>
        <p:nvSpPr>
          <p:cNvPr id="30745" name="Rectangle 49">
            <a:extLst>
              <a:ext uri="{FF2B5EF4-FFF2-40B4-BE49-F238E27FC236}">
                <a16:creationId xmlns:a16="http://schemas.microsoft.com/office/drawing/2014/main" id="{975BD0ED-169C-468D-B9CB-4FF208CD9E12}"/>
              </a:ext>
            </a:extLst>
          </p:cNvPr>
          <p:cNvSpPr>
            <a:spLocks noChangeArrowheads="1"/>
          </p:cNvSpPr>
          <p:nvPr/>
        </p:nvSpPr>
        <p:spPr bwMode="auto">
          <a:xfrm>
            <a:off x="6108700" y="2768600"/>
            <a:ext cx="498475" cy="466725"/>
          </a:xfrm>
          <a:prstGeom prst="rect">
            <a:avLst/>
          </a:prstGeom>
          <a:solidFill>
            <a:schemeClr val="folHlink"/>
          </a:solidFill>
          <a:ln w="9525">
            <a:solidFill>
              <a:schemeClr val="fo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b="1">
                <a:solidFill>
                  <a:srgbClr val="A50021"/>
                </a:solidFill>
              </a:rPr>
              <a:t>Ⅲ</a:t>
            </a:r>
          </a:p>
        </p:txBody>
      </p:sp>
      <p:sp>
        <p:nvSpPr>
          <p:cNvPr id="30746" name="Text Box 50">
            <a:extLst>
              <a:ext uri="{FF2B5EF4-FFF2-40B4-BE49-F238E27FC236}">
                <a16:creationId xmlns:a16="http://schemas.microsoft.com/office/drawing/2014/main" id="{7D240790-CF51-4A11-9D83-21F736F82FB0}"/>
              </a:ext>
            </a:extLst>
          </p:cNvPr>
          <p:cNvSpPr txBox="1">
            <a:spLocks noChangeArrowheads="1"/>
          </p:cNvSpPr>
          <p:nvPr/>
        </p:nvSpPr>
        <p:spPr bwMode="auto">
          <a:xfrm>
            <a:off x="5508625" y="981075"/>
            <a:ext cx="4206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b="1">
                <a:solidFill>
                  <a:srgbClr val="0000CC"/>
                </a:solidFill>
              </a:rPr>
              <a:t>G</a:t>
            </a:r>
          </a:p>
        </p:txBody>
      </p:sp>
      <p:sp>
        <p:nvSpPr>
          <p:cNvPr id="30747" name="Text Box 51">
            <a:extLst>
              <a:ext uri="{FF2B5EF4-FFF2-40B4-BE49-F238E27FC236}">
                <a16:creationId xmlns:a16="http://schemas.microsoft.com/office/drawing/2014/main" id="{39F9497C-343B-4B5F-9245-28749DE59F04}"/>
              </a:ext>
            </a:extLst>
          </p:cNvPr>
          <p:cNvSpPr txBox="1">
            <a:spLocks noChangeArrowheads="1"/>
          </p:cNvSpPr>
          <p:nvPr/>
        </p:nvSpPr>
        <p:spPr bwMode="auto">
          <a:xfrm>
            <a:off x="6435725" y="5735638"/>
            <a:ext cx="666750" cy="46672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b="1"/>
              <a:t>MP</a:t>
            </a:r>
          </a:p>
        </p:txBody>
      </p:sp>
      <p:sp>
        <p:nvSpPr>
          <p:cNvPr id="30748" name="Text Box 52">
            <a:extLst>
              <a:ext uri="{FF2B5EF4-FFF2-40B4-BE49-F238E27FC236}">
                <a16:creationId xmlns:a16="http://schemas.microsoft.com/office/drawing/2014/main" id="{FBC614CE-2411-4B9F-91E0-C832B27249F4}"/>
              </a:ext>
            </a:extLst>
          </p:cNvPr>
          <p:cNvSpPr txBox="1">
            <a:spLocks noChangeArrowheads="1"/>
          </p:cNvSpPr>
          <p:nvPr/>
        </p:nvSpPr>
        <p:spPr bwMode="auto">
          <a:xfrm>
            <a:off x="2195513" y="5588000"/>
            <a:ext cx="3667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b="1"/>
              <a:t>O</a:t>
            </a:r>
          </a:p>
        </p:txBody>
      </p:sp>
      <p:sp>
        <p:nvSpPr>
          <p:cNvPr id="30749" name="Text Box 53">
            <a:extLst>
              <a:ext uri="{FF2B5EF4-FFF2-40B4-BE49-F238E27FC236}">
                <a16:creationId xmlns:a16="http://schemas.microsoft.com/office/drawing/2014/main" id="{035698F1-4663-4237-A09B-E72035E1CF8D}"/>
              </a:ext>
            </a:extLst>
          </p:cNvPr>
          <p:cNvSpPr txBox="1">
            <a:spLocks noChangeArrowheads="1"/>
          </p:cNvSpPr>
          <p:nvPr/>
        </p:nvSpPr>
        <p:spPr bwMode="auto">
          <a:xfrm>
            <a:off x="5232400" y="5648325"/>
            <a:ext cx="4889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b="1"/>
              <a:t>L</a:t>
            </a:r>
            <a:r>
              <a:rPr lang="en-US" altLang="zh-CN" sz="2400" b="1" baseline="-12000"/>
              <a:t>3</a:t>
            </a:r>
          </a:p>
        </p:txBody>
      </p:sp>
      <p:sp>
        <p:nvSpPr>
          <p:cNvPr id="30750" name="Text Box 54">
            <a:extLst>
              <a:ext uri="{FF2B5EF4-FFF2-40B4-BE49-F238E27FC236}">
                <a16:creationId xmlns:a16="http://schemas.microsoft.com/office/drawing/2014/main" id="{293A59FC-9D90-4DA2-94FA-02290E14ED81}"/>
              </a:ext>
            </a:extLst>
          </p:cNvPr>
          <p:cNvSpPr txBox="1">
            <a:spLocks noChangeArrowheads="1"/>
          </p:cNvSpPr>
          <p:nvPr/>
        </p:nvSpPr>
        <p:spPr bwMode="auto">
          <a:xfrm>
            <a:off x="3678238" y="5648325"/>
            <a:ext cx="4889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b="1"/>
              <a:t>L</a:t>
            </a:r>
            <a:r>
              <a:rPr lang="en-US" altLang="zh-CN" sz="2400" b="1" baseline="-12000"/>
              <a:t>1</a:t>
            </a:r>
          </a:p>
        </p:txBody>
      </p:sp>
      <p:sp>
        <p:nvSpPr>
          <p:cNvPr id="30751" name="Text Box 55">
            <a:extLst>
              <a:ext uri="{FF2B5EF4-FFF2-40B4-BE49-F238E27FC236}">
                <a16:creationId xmlns:a16="http://schemas.microsoft.com/office/drawing/2014/main" id="{162BD62B-FF2F-42BB-85E9-EF2B43144235}"/>
              </a:ext>
            </a:extLst>
          </p:cNvPr>
          <p:cNvSpPr txBox="1">
            <a:spLocks noChangeArrowheads="1"/>
          </p:cNvSpPr>
          <p:nvPr/>
        </p:nvSpPr>
        <p:spPr bwMode="auto">
          <a:xfrm>
            <a:off x="4897438" y="4538663"/>
            <a:ext cx="36988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b="1">
                <a:solidFill>
                  <a:srgbClr val="FF3399"/>
                </a:solidFill>
              </a:rPr>
              <a:t>F</a:t>
            </a:r>
          </a:p>
        </p:txBody>
      </p:sp>
      <p:sp>
        <p:nvSpPr>
          <p:cNvPr id="30752" name="Text Box 56">
            <a:extLst>
              <a:ext uri="{FF2B5EF4-FFF2-40B4-BE49-F238E27FC236}">
                <a16:creationId xmlns:a16="http://schemas.microsoft.com/office/drawing/2014/main" id="{FCE04FC8-B400-4C2F-9B9F-DBA723AFE886}"/>
              </a:ext>
            </a:extLst>
          </p:cNvPr>
          <p:cNvSpPr txBox="1">
            <a:spLocks noChangeArrowheads="1"/>
          </p:cNvSpPr>
          <p:nvPr/>
        </p:nvSpPr>
        <p:spPr bwMode="auto">
          <a:xfrm>
            <a:off x="4151313" y="3360738"/>
            <a:ext cx="4048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a:solidFill>
                  <a:srgbClr val="00CCFF"/>
                </a:solidFill>
              </a:rPr>
              <a:t>A</a:t>
            </a:r>
          </a:p>
        </p:txBody>
      </p:sp>
      <p:sp>
        <p:nvSpPr>
          <p:cNvPr id="30753" name="Text Box 57">
            <a:extLst>
              <a:ext uri="{FF2B5EF4-FFF2-40B4-BE49-F238E27FC236}">
                <a16:creationId xmlns:a16="http://schemas.microsoft.com/office/drawing/2014/main" id="{04814B8D-776F-46FA-9B8D-512DCDC41029}"/>
              </a:ext>
            </a:extLst>
          </p:cNvPr>
          <p:cNvSpPr txBox="1">
            <a:spLocks noChangeArrowheads="1"/>
          </p:cNvSpPr>
          <p:nvPr/>
        </p:nvSpPr>
        <p:spPr bwMode="auto">
          <a:xfrm>
            <a:off x="4419600" y="1593850"/>
            <a:ext cx="3873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b="1">
                <a:solidFill>
                  <a:srgbClr val="00CCFF"/>
                </a:solidFill>
              </a:rPr>
              <a:t>B</a:t>
            </a:r>
          </a:p>
        </p:txBody>
      </p:sp>
      <p:sp>
        <p:nvSpPr>
          <p:cNvPr id="58395" name="Text Box 27">
            <a:extLst>
              <a:ext uri="{FF2B5EF4-FFF2-40B4-BE49-F238E27FC236}">
                <a16:creationId xmlns:a16="http://schemas.microsoft.com/office/drawing/2014/main" id="{72FB7A8D-D2E9-45A8-88FC-D5646F2AF2A0}"/>
              </a:ext>
            </a:extLst>
          </p:cNvPr>
          <p:cNvSpPr txBox="1">
            <a:spLocks noChangeArrowheads="1"/>
          </p:cNvSpPr>
          <p:nvPr/>
        </p:nvSpPr>
        <p:spPr bwMode="auto">
          <a:xfrm>
            <a:off x="4572000" y="3860800"/>
            <a:ext cx="1223963" cy="681038"/>
          </a:xfrm>
          <a:prstGeom prst="rect">
            <a:avLst/>
          </a:prstGeom>
          <a:solidFill>
            <a:schemeClr val="bg1"/>
          </a:solidFill>
          <a:ln w="9525" algn="ctr">
            <a:solidFill>
              <a:srgbClr val="FF339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lnSpc>
                <a:spcPct val="80000"/>
              </a:lnSpc>
              <a:spcBef>
                <a:spcPct val="50000"/>
              </a:spcBef>
              <a:buClrTx/>
              <a:buFontTx/>
              <a:buNone/>
            </a:pPr>
            <a:r>
              <a:rPr lang="en-US" altLang="zh-CN" sz="2000" b="1">
                <a:solidFill>
                  <a:srgbClr val="FF3399"/>
                </a:solidFill>
                <a:latin typeface="Tahoma" panose="020B0604030504040204" pitchFamily="34" charset="0"/>
              </a:rPr>
              <a:t>MP=AP</a:t>
            </a:r>
          </a:p>
          <a:p>
            <a:pPr eaLnBrk="1" hangingPunct="1">
              <a:lnSpc>
                <a:spcPct val="60000"/>
              </a:lnSpc>
              <a:spcBef>
                <a:spcPct val="50000"/>
              </a:spcBef>
              <a:buClrTx/>
              <a:buFontTx/>
              <a:buNone/>
            </a:pPr>
            <a:r>
              <a:rPr lang="en-US" altLang="zh-CN" sz="2000" b="1">
                <a:solidFill>
                  <a:srgbClr val="FF3399"/>
                </a:solidFill>
                <a:latin typeface="Tahoma" panose="020B0604030504040204" pitchFamily="34" charset="0"/>
              </a:rPr>
              <a:t>AP</a:t>
            </a:r>
            <a:r>
              <a:rPr lang="zh-CN" altLang="en-US" sz="2000" b="1">
                <a:solidFill>
                  <a:srgbClr val="FF3399"/>
                </a:solidFill>
                <a:latin typeface="Tahoma" panose="020B0604030504040204" pitchFamily="34" charset="0"/>
              </a:rPr>
              <a:t>最大</a:t>
            </a:r>
          </a:p>
        </p:txBody>
      </p:sp>
      <p:sp>
        <p:nvSpPr>
          <p:cNvPr id="58396" name="Text Box 28">
            <a:extLst>
              <a:ext uri="{FF2B5EF4-FFF2-40B4-BE49-F238E27FC236}">
                <a16:creationId xmlns:a16="http://schemas.microsoft.com/office/drawing/2014/main" id="{E9BAD311-64E4-4277-8E3F-A662AE185F28}"/>
              </a:ext>
            </a:extLst>
          </p:cNvPr>
          <p:cNvSpPr txBox="1">
            <a:spLocks noChangeArrowheads="1"/>
          </p:cNvSpPr>
          <p:nvPr/>
        </p:nvSpPr>
        <p:spPr bwMode="auto">
          <a:xfrm>
            <a:off x="5651500" y="333375"/>
            <a:ext cx="1152525" cy="711200"/>
          </a:xfrm>
          <a:prstGeom prst="rect">
            <a:avLst/>
          </a:prstGeom>
          <a:solidFill>
            <a:schemeClr val="folHlink"/>
          </a:solidFill>
          <a:ln w="9525">
            <a:solidFill>
              <a:srgbClr val="00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50000"/>
              </a:spcBef>
              <a:buClrTx/>
              <a:buFontTx/>
              <a:buNone/>
            </a:pPr>
            <a:r>
              <a:rPr lang="en-US" altLang="zh-CN" sz="2000">
                <a:solidFill>
                  <a:srgbClr val="0000CC"/>
                </a:solidFill>
                <a:latin typeface="Tahoma" panose="020B0604030504040204" pitchFamily="34" charset="0"/>
              </a:rPr>
              <a:t>MP=0</a:t>
            </a:r>
          </a:p>
          <a:p>
            <a:pPr eaLnBrk="1" hangingPunct="1">
              <a:lnSpc>
                <a:spcPct val="50000"/>
              </a:lnSpc>
              <a:spcBef>
                <a:spcPct val="50000"/>
              </a:spcBef>
              <a:buClrTx/>
              <a:buFontTx/>
              <a:buNone/>
            </a:pPr>
            <a:r>
              <a:rPr lang="en-US" altLang="zh-CN" sz="2000">
                <a:solidFill>
                  <a:srgbClr val="0000CC"/>
                </a:solidFill>
                <a:latin typeface="Tahoma" panose="020B0604030504040204" pitchFamily="34" charset="0"/>
              </a:rPr>
              <a:t>TP</a:t>
            </a:r>
            <a:r>
              <a:rPr lang="zh-CN" altLang="en-US" sz="2000">
                <a:solidFill>
                  <a:srgbClr val="0000CC"/>
                </a:solidFill>
                <a:latin typeface="Tahoma" panose="020B0604030504040204" pitchFamily="34" charset="0"/>
              </a:rPr>
              <a:t>最大</a:t>
            </a:r>
          </a:p>
        </p:txBody>
      </p:sp>
    </p:spTree>
  </p:cSld>
  <p:clrMapOvr>
    <a:masterClrMapping/>
  </p:clrMapOvr>
  <p:transition spd="slow">
    <p:pull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8392"/>
                                        </p:tgtEl>
                                        <p:attrNameLst>
                                          <p:attrName>style.visibility</p:attrName>
                                        </p:attrNameLst>
                                      </p:cBhvr>
                                      <p:to>
                                        <p:strVal val="visible"/>
                                      </p:to>
                                    </p:set>
                                    <p:anim calcmode="lin" valueType="num">
                                      <p:cBhvr additive="base">
                                        <p:cTn id="7" dur="500" fill="hold"/>
                                        <p:tgtEl>
                                          <p:spTgt spid="58392"/>
                                        </p:tgtEl>
                                        <p:attrNameLst>
                                          <p:attrName>ppt_x</p:attrName>
                                        </p:attrNameLst>
                                      </p:cBhvr>
                                      <p:tavLst>
                                        <p:tav tm="0">
                                          <p:val>
                                            <p:strVal val="0-#ppt_w/2"/>
                                          </p:val>
                                        </p:tav>
                                        <p:tav tm="100000">
                                          <p:val>
                                            <p:strVal val="#ppt_x"/>
                                          </p:val>
                                        </p:tav>
                                      </p:tavLst>
                                    </p:anim>
                                    <p:anim calcmode="lin" valueType="num">
                                      <p:cBhvr additive="base">
                                        <p:cTn id="8" dur="500" fill="hold"/>
                                        <p:tgtEl>
                                          <p:spTgt spid="58392"/>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8393"/>
                                        </p:tgtEl>
                                        <p:attrNameLst>
                                          <p:attrName>style.visibility</p:attrName>
                                        </p:attrNameLst>
                                      </p:cBhvr>
                                      <p:to>
                                        <p:strVal val="visible"/>
                                      </p:to>
                                    </p:set>
                                    <p:anim calcmode="lin" valueType="num">
                                      <p:cBhvr additive="base">
                                        <p:cTn id="13" dur="500" fill="hold"/>
                                        <p:tgtEl>
                                          <p:spTgt spid="58393"/>
                                        </p:tgtEl>
                                        <p:attrNameLst>
                                          <p:attrName>ppt_x</p:attrName>
                                        </p:attrNameLst>
                                      </p:cBhvr>
                                      <p:tavLst>
                                        <p:tav tm="0">
                                          <p:val>
                                            <p:strVal val="0-#ppt_w/2"/>
                                          </p:val>
                                        </p:tav>
                                        <p:tav tm="100000">
                                          <p:val>
                                            <p:strVal val="#ppt_x"/>
                                          </p:val>
                                        </p:tav>
                                      </p:tavLst>
                                    </p:anim>
                                    <p:anim calcmode="lin" valueType="num">
                                      <p:cBhvr additive="base">
                                        <p:cTn id="14" dur="500" fill="hold"/>
                                        <p:tgtEl>
                                          <p:spTgt spid="58393"/>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58394"/>
                                        </p:tgtEl>
                                        <p:attrNameLst>
                                          <p:attrName>style.visibility</p:attrName>
                                        </p:attrNameLst>
                                      </p:cBhvr>
                                      <p:to>
                                        <p:strVal val="visible"/>
                                      </p:to>
                                    </p:set>
                                    <p:anim calcmode="lin" valueType="num">
                                      <p:cBhvr additive="base">
                                        <p:cTn id="19" dur="500" fill="hold"/>
                                        <p:tgtEl>
                                          <p:spTgt spid="58394"/>
                                        </p:tgtEl>
                                        <p:attrNameLst>
                                          <p:attrName>ppt_x</p:attrName>
                                        </p:attrNameLst>
                                      </p:cBhvr>
                                      <p:tavLst>
                                        <p:tav tm="0">
                                          <p:val>
                                            <p:strVal val="0-#ppt_w/2"/>
                                          </p:val>
                                        </p:tav>
                                        <p:tav tm="100000">
                                          <p:val>
                                            <p:strVal val="#ppt_x"/>
                                          </p:val>
                                        </p:tav>
                                      </p:tavLst>
                                    </p:anim>
                                    <p:anim calcmode="lin" valueType="num">
                                      <p:cBhvr additive="base">
                                        <p:cTn id="20" dur="500" fill="hold"/>
                                        <p:tgtEl>
                                          <p:spTgt spid="58394"/>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58395"/>
                                        </p:tgtEl>
                                        <p:attrNameLst>
                                          <p:attrName>style.visibility</p:attrName>
                                        </p:attrNameLst>
                                      </p:cBhvr>
                                      <p:to>
                                        <p:strVal val="visible"/>
                                      </p:to>
                                    </p:set>
                                    <p:anim calcmode="lin" valueType="num">
                                      <p:cBhvr additive="base">
                                        <p:cTn id="25" dur="500" fill="hold"/>
                                        <p:tgtEl>
                                          <p:spTgt spid="58395"/>
                                        </p:tgtEl>
                                        <p:attrNameLst>
                                          <p:attrName>ppt_x</p:attrName>
                                        </p:attrNameLst>
                                      </p:cBhvr>
                                      <p:tavLst>
                                        <p:tav tm="0">
                                          <p:val>
                                            <p:strVal val="0-#ppt_w/2"/>
                                          </p:val>
                                        </p:tav>
                                        <p:tav tm="100000">
                                          <p:val>
                                            <p:strVal val="#ppt_x"/>
                                          </p:val>
                                        </p:tav>
                                      </p:tavLst>
                                    </p:anim>
                                    <p:anim calcmode="lin" valueType="num">
                                      <p:cBhvr additive="base">
                                        <p:cTn id="26" dur="500" fill="hold"/>
                                        <p:tgtEl>
                                          <p:spTgt spid="58395"/>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58396"/>
                                        </p:tgtEl>
                                        <p:attrNameLst>
                                          <p:attrName>style.visibility</p:attrName>
                                        </p:attrNameLst>
                                      </p:cBhvr>
                                      <p:to>
                                        <p:strVal val="visible"/>
                                      </p:to>
                                    </p:set>
                                    <p:anim calcmode="lin" valueType="num">
                                      <p:cBhvr additive="base">
                                        <p:cTn id="31" dur="500" fill="hold"/>
                                        <p:tgtEl>
                                          <p:spTgt spid="58396"/>
                                        </p:tgtEl>
                                        <p:attrNameLst>
                                          <p:attrName>ppt_x</p:attrName>
                                        </p:attrNameLst>
                                      </p:cBhvr>
                                      <p:tavLst>
                                        <p:tav tm="0">
                                          <p:val>
                                            <p:strVal val="0-#ppt_w/2"/>
                                          </p:val>
                                        </p:tav>
                                        <p:tav tm="100000">
                                          <p:val>
                                            <p:strVal val="#ppt_x"/>
                                          </p:val>
                                        </p:tav>
                                      </p:tavLst>
                                    </p:anim>
                                    <p:anim calcmode="lin" valueType="num">
                                      <p:cBhvr additive="base">
                                        <p:cTn id="32" dur="500" fill="hold"/>
                                        <p:tgtEl>
                                          <p:spTgt spid="5839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92" grpId="0" animBg="1" autoUpdateAnimBg="0"/>
      <p:bldP spid="58393" grpId="0" animBg="1" autoUpdateAnimBg="0"/>
      <p:bldP spid="58394" grpId="0" animBg="1" autoUpdateAnimBg="0"/>
      <p:bldP spid="58395" grpId="0" animBg="1" autoUpdateAnimBg="0"/>
      <p:bldP spid="58396" grpId="0" animBg="1"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灯片编号占位符 5">
            <a:extLst>
              <a:ext uri="{FF2B5EF4-FFF2-40B4-BE49-F238E27FC236}">
                <a16:creationId xmlns:a16="http://schemas.microsoft.com/office/drawing/2014/main" id="{0097750C-2125-4AD5-8B20-705E6AB6F428}"/>
              </a:ext>
            </a:extLst>
          </p:cNvPr>
          <p:cNvSpPr>
            <a:spLocks noGrp="1"/>
          </p:cNvSpPr>
          <p:nvPr>
            <p:ph type="sldNum" sz="quarter" idx="12"/>
          </p:nvPr>
        </p:nvSpPr>
        <p:spPr>
          <a:noFill/>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fld id="{7A51F032-1332-4184-BA40-2C29B49D0286}" type="slidenum">
              <a:rPr lang="en-US" altLang="zh-CN" sz="2400" smtClean="0">
                <a:solidFill>
                  <a:srgbClr val="0000CC"/>
                </a:solidFill>
              </a:rPr>
              <a:pPr>
                <a:spcBef>
                  <a:spcPct val="50000"/>
                </a:spcBef>
                <a:buClrTx/>
                <a:buFontTx/>
                <a:buNone/>
              </a:pPr>
              <a:t>26</a:t>
            </a:fld>
            <a:endParaRPr lang="en-US" altLang="zh-CN" sz="2400">
              <a:solidFill>
                <a:srgbClr val="0000CC"/>
              </a:solidFill>
            </a:endParaRPr>
          </a:p>
        </p:txBody>
      </p:sp>
      <p:sp>
        <p:nvSpPr>
          <p:cNvPr id="31747" name="Rectangle 2">
            <a:extLst>
              <a:ext uri="{FF2B5EF4-FFF2-40B4-BE49-F238E27FC236}">
                <a16:creationId xmlns:a16="http://schemas.microsoft.com/office/drawing/2014/main" id="{D9360734-24F6-419D-8FC6-E2FD97E36C4C}"/>
              </a:ext>
            </a:extLst>
          </p:cNvPr>
          <p:cNvSpPr>
            <a:spLocks noGrp="1" noChangeArrowheads="1"/>
          </p:cNvSpPr>
          <p:nvPr>
            <p:ph type="title"/>
          </p:nvPr>
        </p:nvSpPr>
        <p:spPr>
          <a:xfrm>
            <a:off x="684213" y="476250"/>
            <a:ext cx="7772400" cy="504825"/>
          </a:xfrm>
          <a:ln>
            <a:solidFill>
              <a:schemeClr val="tx1"/>
            </a:solidFill>
            <a:miter lim="800000"/>
            <a:headEnd/>
            <a:tailEnd/>
          </a:ln>
        </p:spPr>
        <p:txBody>
          <a:bodyPr/>
          <a:lstStyle/>
          <a:p>
            <a:pPr eaLnBrk="1" hangingPunct="1"/>
            <a:r>
              <a:rPr lang="zh-CN" altLang="en-US" sz="2800" b="1">
                <a:ea typeface="方正舒体" panose="02010601030101010101" pitchFamily="2" charset="-122"/>
              </a:rPr>
              <a:t>马尔萨斯预言的失败</a:t>
            </a:r>
          </a:p>
        </p:txBody>
      </p:sp>
      <p:sp>
        <p:nvSpPr>
          <p:cNvPr id="123907" name="Rectangle 3">
            <a:extLst>
              <a:ext uri="{FF2B5EF4-FFF2-40B4-BE49-F238E27FC236}">
                <a16:creationId xmlns:a16="http://schemas.microsoft.com/office/drawing/2014/main" id="{7F3685BC-7CEB-4D7E-8EA4-7372284225DC}"/>
              </a:ext>
            </a:extLst>
          </p:cNvPr>
          <p:cNvSpPr>
            <a:spLocks noGrp="1" noChangeArrowheads="1"/>
          </p:cNvSpPr>
          <p:nvPr>
            <p:ph type="body" idx="1"/>
          </p:nvPr>
        </p:nvSpPr>
        <p:spPr>
          <a:xfrm>
            <a:off x="685800" y="1420813"/>
            <a:ext cx="7772400" cy="1533525"/>
          </a:xfrm>
          <a:solidFill>
            <a:srgbClr val="FFCC00"/>
          </a:solidFill>
          <a:ln w="38100" cap="flat" algn="ctr">
            <a:solidFill>
              <a:srgbClr val="CC66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indent="0" eaLnBrk="1" hangingPunct="1">
              <a:buClr>
                <a:srgbClr val="3366FF"/>
              </a:buClr>
              <a:buSzPct val="95000"/>
              <a:buFont typeface="Wingdings" panose="05000000000000000000" pitchFamily="2" charset="2"/>
              <a:buNone/>
            </a:pPr>
            <a:r>
              <a:rPr lang="zh-CN" altLang="en-US" sz="2400" b="1">
                <a:ea typeface="黑体" panose="02010609060101010101" pitchFamily="49" charset="-122"/>
              </a:rPr>
              <a:t>马尔萨斯预言：</a:t>
            </a:r>
          </a:p>
          <a:p>
            <a:pPr marL="0" indent="0" eaLnBrk="1" hangingPunct="1">
              <a:buClr>
                <a:srgbClr val="3366FF"/>
              </a:buClr>
              <a:buSzPct val="95000"/>
              <a:buFont typeface="Wingdings" panose="05000000000000000000" pitchFamily="2" charset="2"/>
              <a:buNone/>
            </a:pPr>
            <a:r>
              <a:rPr lang="zh-CN" altLang="en-US" sz="2400" b="1">
                <a:ea typeface="黑体" panose="02010609060101010101" pitchFamily="49" charset="-122"/>
              </a:rPr>
              <a:t>由于土地报酬递减限制了农产品数量，而人口又在不断地增长，因此最终会有人挨饿、出现饥荒。</a:t>
            </a:r>
          </a:p>
        </p:txBody>
      </p:sp>
      <p:sp>
        <p:nvSpPr>
          <p:cNvPr id="123908" name="Rectangle 4">
            <a:extLst>
              <a:ext uri="{FF2B5EF4-FFF2-40B4-BE49-F238E27FC236}">
                <a16:creationId xmlns:a16="http://schemas.microsoft.com/office/drawing/2014/main" id="{F8B4C57E-0CAD-4770-817A-02F9F3DFF590}"/>
              </a:ext>
            </a:extLst>
          </p:cNvPr>
          <p:cNvSpPr>
            <a:spLocks noChangeArrowheads="1"/>
          </p:cNvSpPr>
          <p:nvPr/>
        </p:nvSpPr>
        <p:spPr bwMode="auto">
          <a:xfrm>
            <a:off x="684213" y="3141663"/>
            <a:ext cx="3527425" cy="1655762"/>
          </a:xfrm>
          <a:prstGeom prst="rect">
            <a:avLst/>
          </a:prstGeom>
          <a:solidFill>
            <a:srgbClr val="FFCC00"/>
          </a:solidFill>
          <a:ln w="38100" algn="ctr">
            <a:solidFill>
              <a:srgbClr val="CC66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Clr>
                <a:srgbClr val="3366FF"/>
              </a:buClr>
              <a:buSzPct val="95000"/>
              <a:buFont typeface="Wingdings" panose="05000000000000000000" pitchFamily="2" charset="2"/>
              <a:buNone/>
            </a:pPr>
            <a:r>
              <a:rPr lang="zh-CN" altLang="en-US" sz="2400" b="1">
                <a:ea typeface="黑体" panose="02010609060101010101" pitchFamily="49" charset="-122"/>
              </a:rPr>
              <a:t>数据显示食品增长超过人口增长。</a:t>
            </a:r>
          </a:p>
          <a:p>
            <a:pPr eaLnBrk="1" hangingPunct="1">
              <a:buClr>
                <a:srgbClr val="3366FF"/>
              </a:buClr>
              <a:buSzPct val="95000"/>
              <a:buFont typeface="Wingdings" panose="05000000000000000000" pitchFamily="2" charset="2"/>
              <a:buNone/>
            </a:pPr>
            <a:r>
              <a:rPr lang="zh-CN" altLang="en-US" sz="2400" b="1">
                <a:ea typeface="黑体" panose="02010609060101010101" pitchFamily="49" charset="-122"/>
              </a:rPr>
              <a:t>技术已经导致了产品过剩和价格下降</a:t>
            </a:r>
          </a:p>
        </p:txBody>
      </p:sp>
      <p:sp>
        <p:nvSpPr>
          <p:cNvPr id="123909" name="Rectangle 5">
            <a:extLst>
              <a:ext uri="{FF2B5EF4-FFF2-40B4-BE49-F238E27FC236}">
                <a16:creationId xmlns:a16="http://schemas.microsoft.com/office/drawing/2014/main" id="{C3FFF4D7-43E3-452A-B0FE-E6CCC8EF3853}"/>
              </a:ext>
            </a:extLst>
          </p:cNvPr>
          <p:cNvSpPr>
            <a:spLocks noChangeArrowheads="1"/>
          </p:cNvSpPr>
          <p:nvPr/>
        </p:nvSpPr>
        <p:spPr bwMode="auto">
          <a:xfrm>
            <a:off x="684213" y="4941888"/>
            <a:ext cx="3527425" cy="1727200"/>
          </a:xfrm>
          <a:prstGeom prst="rect">
            <a:avLst/>
          </a:prstGeom>
          <a:solidFill>
            <a:srgbClr val="FFCC00"/>
          </a:solidFill>
          <a:ln w="38100" algn="ctr">
            <a:solidFill>
              <a:srgbClr val="CC66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Clr>
                <a:srgbClr val="3366FF"/>
              </a:buClr>
              <a:buSzPct val="95000"/>
              <a:buFont typeface="Wingdings" panose="05000000000000000000" pitchFamily="2" charset="2"/>
              <a:buNone/>
            </a:pPr>
            <a:r>
              <a:rPr lang="zh-CN" altLang="en-US" sz="2400" b="1">
                <a:ea typeface="黑体" panose="02010609060101010101" pitchFamily="49" charset="-122"/>
              </a:rPr>
              <a:t>马尔萨斯没有考虑到技术的潜在影响，即食品供给增长速度会超过需求增长速度。</a:t>
            </a:r>
          </a:p>
        </p:txBody>
      </p:sp>
      <p:pic>
        <p:nvPicPr>
          <p:cNvPr id="31751" name="Picture 6" descr="0db52fadee714f284a36d664">
            <a:extLst>
              <a:ext uri="{FF2B5EF4-FFF2-40B4-BE49-F238E27FC236}">
                <a16:creationId xmlns:a16="http://schemas.microsoft.com/office/drawing/2014/main" id="{DB05B536-E46D-4D71-97F6-29EBB6845A9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7400" y="3068638"/>
            <a:ext cx="2387600" cy="3382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52" name="Rectangle 7">
            <a:extLst>
              <a:ext uri="{FF2B5EF4-FFF2-40B4-BE49-F238E27FC236}">
                <a16:creationId xmlns:a16="http://schemas.microsoft.com/office/drawing/2014/main" id="{169C2DBD-FA54-46C8-BB06-2D20D584F235}"/>
              </a:ext>
            </a:extLst>
          </p:cNvPr>
          <p:cNvSpPr>
            <a:spLocks noChangeArrowheads="1"/>
          </p:cNvSpPr>
          <p:nvPr/>
        </p:nvSpPr>
        <p:spPr bwMode="auto">
          <a:xfrm>
            <a:off x="6484938" y="6381750"/>
            <a:ext cx="13271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zh-CN" altLang="en-US" sz="2000">
                <a:latin typeface="黑体" panose="02010609060101010101" pitchFamily="49" charset="-122"/>
                <a:ea typeface="黑体" panose="02010609060101010101" pitchFamily="49" charset="-122"/>
              </a:rPr>
              <a:t>马尔萨斯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23907">
                                            <p:bg/>
                                          </p:spTgt>
                                        </p:tgtEl>
                                        <p:attrNameLst>
                                          <p:attrName>style.visibility</p:attrName>
                                        </p:attrNameLst>
                                      </p:cBhvr>
                                      <p:to>
                                        <p:strVal val="visible"/>
                                      </p:to>
                                    </p:set>
                                    <p:animEffect transition="in" filter="blinds(horizontal)">
                                      <p:cBhvr>
                                        <p:cTn id="7" dur="500"/>
                                        <p:tgtEl>
                                          <p:spTgt spid="123907">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23907">
                                            <p:txEl>
                                              <p:pRg st="0" end="0"/>
                                            </p:txEl>
                                          </p:spTgt>
                                        </p:tgtEl>
                                        <p:attrNameLst>
                                          <p:attrName>style.visibility</p:attrName>
                                        </p:attrNameLst>
                                      </p:cBhvr>
                                      <p:to>
                                        <p:strVal val="visible"/>
                                      </p:to>
                                    </p:set>
                                    <p:animEffect transition="in" filter="blinds(horizontal)">
                                      <p:cBhvr>
                                        <p:cTn id="12" dur="500"/>
                                        <p:tgtEl>
                                          <p:spTgt spid="123907">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23907">
                                            <p:txEl>
                                              <p:pRg st="1" end="1"/>
                                            </p:txEl>
                                          </p:spTgt>
                                        </p:tgtEl>
                                        <p:attrNameLst>
                                          <p:attrName>style.visibility</p:attrName>
                                        </p:attrNameLst>
                                      </p:cBhvr>
                                      <p:to>
                                        <p:strVal val="visible"/>
                                      </p:to>
                                    </p:set>
                                    <p:animEffect transition="in" filter="blinds(horizontal)">
                                      <p:cBhvr>
                                        <p:cTn id="17" dur="500"/>
                                        <p:tgtEl>
                                          <p:spTgt spid="123907">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23908"/>
                                        </p:tgtEl>
                                        <p:attrNameLst>
                                          <p:attrName>style.visibility</p:attrName>
                                        </p:attrNameLst>
                                      </p:cBhvr>
                                      <p:to>
                                        <p:strVal val="visible"/>
                                      </p:to>
                                    </p:set>
                                    <p:animEffect transition="in" filter="blinds(horizontal)">
                                      <p:cBhvr>
                                        <p:cTn id="22" dur="500"/>
                                        <p:tgtEl>
                                          <p:spTgt spid="123908"/>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23909"/>
                                        </p:tgtEl>
                                        <p:attrNameLst>
                                          <p:attrName>style.visibility</p:attrName>
                                        </p:attrNameLst>
                                      </p:cBhvr>
                                      <p:to>
                                        <p:strVal val="visible"/>
                                      </p:to>
                                    </p:set>
                                    <p:animEffect transition="in" filter="blinds(horizontal)">
                                      <p:cBhvr>
                                        <p:cTn id="27" dur="500"/>
                                        <p:tgtEl>
                                          <p:spTgt spid="1239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907" grpId="0" build="p" animBg="1"/>
      <p:bldP spid="123908" grpId="0" animBg="1"/>
      <p:bldP spid="123909"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灯片编号占位符 5">
            <a:extLst>
              <a:ext uri="{FF2B5EF4-FFF2-40B4-BE49-F238E27FC236}">
                <a16:creationId xmlns:a16="http://schemas.microsoft.com/office/drawing/2014/main" id="{BB1DEABA-AAB6-4A70-9595-35F804A95C9F}"/>
              </a:ext>
            </a:extLst>
          </p:cNvPr>
          <p:cNvSpPr>
            <a:spLocks noGrp="1"/>
          </p:cNvSpPr>
          <p:nvPr>
            <p:ph type="sldNum" sz="quarter" idx="12"/>
          </p:nvPr>
        </p:nvSpPr>
        <p:spPr>
          <a:noFill/>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fld id="{71F4136E-418A-4D9B-9283-C07A06BE7E63}" type="slidenum">
              <a:rPr lang="en-US" altLang="zh-CN" sz="2400" smtClean="0">
                <a:solidFill>
                  <a:srgbClr val="0000CC"/>
                </a:solidFill>
              </a:rPr>
              <a:pPr>
                <a:spcBef>
                  <a:spcPct val="50000"/>
                </a:spcBef>
                <a:buClrTx/>
                <a:buFontTx/>
                <a:buNone/>
              </a:pPr>
              <a:t>27</a:t>
            </a:fld>
            <a:endParaRPr lang="en-US" altLang="zh-CN" sz="2400">
              <a:solidFill>
                <a:srgbClr val="0000CC"/>
              </a:solidFill>
            </a:endParaRPr>
          </a:p>
        </p:txBody>
      </p:sp>
      <p:sp>
        <p:nvSpPr>
          <p:cNvPr id="32771" name="Rectangle 2">
            <a:extLst>
              <a:ext uri="{FF2B5EF4-FFF2-40B4-BE49-F238E27FC236}">
                <a16:creationId xmlns:a16="http://schemas.microsoft.com/office/drawing/2014/main" id="{487D5A71-99FE-4CF1-A483-BBEC622CF601}"/>
              </a:ext>
            </a:extLst>
          </p:cNvPr>
          <p:cNvSpPr>
            <a:spLocks noGrp="1" noChangeArrowheads="1"/>
          </p:cNvSpPr>
          <p:nvPr>
            <p:ph type="title"/>
          </p:nvPr>
        </p:nvSpPr>
        <p:spPr>
          <a:xfrm>
            <a:off x="684213" y="333375"/>
            <a:ext cx="7772400" cy="765175"/>
          </a:xfrm>
        </p:spPr>
        <p:txBody>
          <a:bodyPr/>
          <a:lstStyle/>
          <a:p>
            <a:pPr eaLnBrk="1" hangingPunct="1"/>
            <a:r>
              <a:rPr lang="zh-CN" altLang="en-US">
                <a:ea typeface="黑体" panose="02010609060101010101" pitchFamily="49" charset="-122"/>
              </a:rPr>
              <a:t>练习：错误的一种说法是：（）</a:t>
            </a:r>
          </a:p>
        </p:txBody>
      </p:sp>
      <p:sp>
        <p:nvSpPr>
          <p:cNvPr id="107523" name="Rectangle 3">
            <a:extLst>
              <a:ext uri="{FF2B5EF4-FFF2-40B4-BE49-F238E27FC236}">
                <a16:creationId xmlns:a16="http://schemas.microsoft.com/office/drawing/2014/main" id="{A09BC181-54AF-4673-873F-D9CDF6406451}"/>
              </a:ext>
            </a:extLst>
          </p:cNvPr>
          <p:cNvSpPr>
            <a:spLocks noGrp="1" noChangeArrowheads="1"/>
          </p:cNvSpPr>
          <p:nvPr>
            <p:ph type="body" idx="1"/>
          </p:nvPr>
        </p:nvSpPr>
        <p:spPr>
          <a:xfrm>
            <a:off x="611188" y="1341438"/>
            <a:ext cx="8064500" cy="1800225"/>
          </a:xfrm>
          <a:solidFill>
            <a:srgbClr val="FFCC00"/>
          </a:solidFill>
          <a:ln w="38100" cap="flat" algn="ctr">
            <a:solidFill>
              <a:srgbClr val="CC66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indent="0" eaLnBrk="1" hangingPunct="1">
              <a:lnSpc>
                <a:spcPct val="80000"/>
              </a:lnSpc>
              <a:buClr>
                <a:srgbClr val="3366FF"/>
              </a:buClr>
              <a:buSzPct val="95000"/>
              <a:buFont typeface="Wingdings" panose="05000000000000000000" pitchFamily="2" charset="2"/>
              <a:buNone/>
            </a:pPr>
            <a:r>
              <a:rPr lang="zh-CN" altLang="en-US" sz="2400" b="1"/>
              <a:t>（</a:t>
            </a:r>
            <a:r>
              <a:rPr lang="en-US" altLang="zh-CN" sz="2400" b="1"/>
              <a:t>1</a:t>
            </a:r>
            <a:r>
              <a:rPr lang="zh-CN" altLang="en-US" sz="2400" b="1"/>
              <a:t>）</a:t>
            </a:r>
          </a:p>
          <a:p>
            <a:pPr marL="0" indent="0" eaLnBrk="1" hangingPunct="1">
              <a:lnSpc>
                <a:spcPct val="80000"/>
              </a:lnSpc>
              <a:buClr>
                <a:srgbClr val="3366FF"/>
              </a:buClr>
              <a:buSzPct val="95000"/>
              <a:buFont typeface="Wingdings" panose="05000000000000000000" pitchFamily="2" charset="2"/>
              <a:buNone/>
            </a:pPr>
            <a:r>
              <a:rPr lang="en-US" altLang="zh-CN" sz="2400" b="1"/>
              <a:t>A</a:t>
            </a:r>
            <a:r>
              <a:rPr lang="zh-CN" altLang="en-US" sz="2400" b="1"/>
              <a:t>、只要总产量减少，边际产量一定是负数</a:t>
            </a:r>
          </a:p>
          <a:p>
            <a:pPr marL="0" indent="0" eaLnBrk="1" hangingPunct="1">
              <a:lnSpc>
                <a:spcPct val="80000"/>
              </a:lnSpc>
              <a:buClr>
                <a:srgbClr val="3366FF"/>
              </a:buClr>
              <a:buSzPct val="95000"/>
              <a:buFont typeface="Wingdings" panose="05000000000000000000" pitchFamily="2" charset="2"/>
              <a:buNone/>
            </a:pPr>
            <a:r>
              <a:rPr lang="en-US" altLang="zh-CN" sz="2400" b="1"/>
              <a:t>B</a:t>
            </a:r>
            <a:r>
              <a:rPr lang="zh-CN" altLang="en-US" sz="2400" b="1"/>
              <a:t>、只要边际产量减少，总产量也一定是减少</a:t>
            </a:r>
          </a:p>
          <a:p>
            <a:pPr marL="0" indent="0" eaLnBrk="1" hangingPunct="1">
              <a:lnSpc>
                <a:spcPct val="80000"/>
              </a:lnSpc>
              <a:buClr>
                <a:srgbClr val="3366FF"/>
              </a:buClr>
              <a:buSzPct val="95000"/>
              <a:buFont typeface="Wingdings" panose="05000000000000000000" pitchFamily="2" charset="2"/>
              <a:buNone/>
            </a:pPr>
            <a:r>
              <a:rPr lang="en-US" altLang="zh-CN" sz="2400" b="1"/>
              <a:t>C</a:t>
            </a:r>
            <a:r>
              <a:rPr lang="zh-CN" altLang="en-US" sz="2400" b="1"/>
              <a:t>、边际产量曲线一定在平均产量曲线的最高点与之相交</a:t>
            </a:r>
          </a:p>
        </p:txBody>
      </p:sp>
      <p:sp>
        <p:nvSpPr>
          <p:cNvPr id="107527" name="Rectangle 7">
            <a:extLst>
              <a:ext uri="{FF2B5EF4-FFF2-40B4-BE49-F238E27FC236}">
                <a16:creationId xmlns:a16="http://schemas.microsoft.com/office/drawing/2014/main" id="{61A5F2DD-ECA1-4023-8420-239A9C7DD792}"/>
              </a:ext>
            </a:extLst>
          </p:cNvPr>
          <p:cNvSpPr>
            <a:spLocks noChangeArrowheads="1"/>
          </p:cNvSpPr>
          <p:nvPr/>
        </p:nvSpPr>
        <p:spPr bwMode="auto">
          <a:xfrm>
            <a:off x="611188" y="3327400"/>
            <a:ext cx="8064500" cy="3125788"/>
          </a:xfrm>
          <a:prstGeom prst="rect">
            <a:avLst/>
          </a:prstGeom>
          <a:solidFill>
            <a:srgbClr val="FFCC00"/>
          </a:solidFill>
          <a:ln w="38100" algn="ctr">
            <a:solidFill>
              <a:srgbClr val="CC66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533400" indent="-533400">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lnSpc>
                <a:spcPct val="80000"/>
              </a:lnSpc>
              <a:buClr>
                <a:srgbClr val="3366FF"/>
              </a:buClr>
              <a:buSzPct val="95000"/>
              <a:buFont typeface="Wingdings" panose="05000000000000000000" pitchFamily="2" charset="2"/>
              <a:buNone/>
            </a:pPr>
            <a:r>
              <a:rPr lang="zh-CN" altLang="en-US" sz="2400" b="1"/>
              <a:t>（</a:t>
            </a:r>
            <a:r>
              <a:rPr lang="en-US" altLang="zh-CN" sz="2400" b="1"/>
              <a:t>2</a:t>
            </a:r>
            <a:r>
              <a:rPr lang="zh-CN" altLang="en-US" sz="2400" b="1"/>
              <a:t>）</a:t>
            </a:r>
          </a:p>
          <a:p>
            <a:pPr eaLnBrk="1" hangingPunct="1">
              <a:lnSpc>
                <a:spcPct val="80000"/>
              </a:lnSpc>
              <a:buClr>
                <a:srgbClr val="3366FF"/>
              </a:buClr>
              <a:buSzPct val="95000"/>
              <a:buFont typeface="Wingdings" panose="05000000000000000000" pitchFamily="2" charset="2"/>
              <a:buNone/>
            </a:pPr>
            <a:r>
              <a:rPr lang="en-US" altLang="zh-CN" sz="2400" b="1"/>
              <a:t>A</a:t>
            </a:r>
            <a:r>
              <a:rPr lang="zh-CN" altLang="en-US" sz="2400" b="1"/>
              <a:t>、劳动的边际产量曲线、总产量曲线、平均产量曲线均呈先增后递减的趋势 </a:t>
            </a:r>
          </a:p>
          <a:p>
            <a:pPr eaLnBrk="1" hangingPunct="1">
              <a:lnSpc>
                <a:spcPct val="80000"/>
              </a:lnSpc>
              <a:buClr>
                <a:srgbClr val="3366FF"/>
              </a:buClr>
              <a:buSzPct val="95000"/>
              <a:buFont typeface="Wingdings" panose="05000000000000000000" pitchFamily="2" charset="2"/>
              <a:buNone/>
            </a:pPr>
            <a:r>
              <a:rPr lang="en-US" altLang="zh-CN" sz="2400" b="1"/>
              <a:t>B</a:t>
            </a:r>
            <a:r>
              <a:rPr lang="zh-CN" altLang="en-US" sz="2400" b="1"/>
              <a:t>、劳动的边际产量为负值时，总产量会下降</a:t>
            </a:r>
          </a:p>
          <a:p>
            <a:pPr eaLnBrk="1" hangingPunct="1">
              <a:lnSpc>
                <a:spcPct val="80000"/>
              </a:lnSpc>
              <a:buClr>
                <a:srgbClr val="3366FF"/>
              </a:buClr>
              <a:buSzPct val="95000"/>
              <a:buFont typeface="Wingdings" panose="05000000000000000000" pitchFamily="2" charset="2"/>
              <a:buNone/>
            </a:pPr>
            <a:r>
              <a:rPr lang="en-US" altLang="zh-CN" sz="2400" b="1"/>
              <a:t>C</a:t>
            </a:r>
            <a:r>
              <a:rPr lang="zh-CN" altLang="en-US" sz="2400" b="1"/>
              <a:t>、边际产量为</a:t>
            </a:r>
            <a:r>
              <a:rPr lang="en-US" altLang="zh-CN" sz="2400" b="1"/>
              <a:t>0</a:t>
            </a:r>
            <a:r>
              <a:rPr lang="zh-CN" altLang="en-US" sz="2400" b="1"/>
              <a:t>时，总产量最大 </a:t>
            </a:r>
          </a:p>
          <a:p>
            <a:pPr eaLnBrk="1" hangingPunct="1">
              <a:lnSpc>
                <a:spcPct val="80000"/>
              </a:lnSpc>
              <a:buClr>
                <a:srgbClr val="3366FF"/>
              </a:buClr>
              <a:buSzPct val="95000"/>
              <a:buFont typeface="Wingdings" panose="05000000000000000000" pitchFamily="2" charset="2"/>
              <a:buNone/>
            </a:pPr>
            <a:r>
              <a:rPr lang="en-US" altLang="zh-CN" sz="2400" b="1"/>
              <a:t>D</a:t>
            </a:r>
            <a:r>
              <a:rPr lang="zh-CN" altLang="en-US" sz="2400" b="1"/>
              <a:t>、平均产量曲线与边际产量曲线交于平均产量曲线的最大值点上 </a:t>
            </a:r>
          </a:p>
          <a:p>
            <a:pPr eaLnBrk="1" hangingPunct="1">
              <a:lnSpc>
                <a:spcPct val="80000"/>
              </a:lnSpc>
              <a:buClr>
                <a:srgbClr val="3366FF"/>
              </a:buClr>
              <a:buSzPct val="95000"/>
              <a:buFont typeface="Wingdings" panose="05000000000000000000" pitchFamily="2" charset="2"/>
              <a:buNone/>
            </a:pPr>
            <a:r>
              <a:rPr lang="en-US" altLang="zh-CN" sz="2400" b="1"/>
              <a:t>E</a:t>
            </a:r>
            <a:r>
              <a:rPr lang="zh-CN" altLang="en-US" sz="2400" b="1"/>
              <a:t>、平均产量曲线与边际产量曲线交于边际产量曲线的最大值点上</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7523">
                                            <p:bg/>
                                          </p:spTgt>
                                        </p:tgtEl>
                                        <p:attrNameLst>
                                          <p:attrName>style.visibility</p:attrName>
                                        </p:attrNameLst>
                                      </p:cBhvr>
                                      <p:to>
                                        <p:strVal val="visible"/>
                                      </p:to>
                                    </p:set>
                                    <p:anim calcmode="lin" valueType="num">
                                      <p:cBhvr additive="base">
                                        <p:cTn id="7" dur="500" fill="hold"/>
                                        <p:tgtEl>
                                          <p:spTgt spid="10752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107523">
                                            <p:bg/>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7523">
                                            <p:txEl>
                                              <p:pRg st="0" end="0"/>
                                            </p:txEl>
                                          </p:spTgt>
                                        </p:tgtEl>
                                        <p:attrNameLst>
                                          <p:attrName>style.visibility</p:attrName>
                                        </p:attrNameLst>
                                      </p:cBhvr>
                                      <p:to>
                                        <p:strVal val="visible"/>
                                      </p:to>
                                    </p:set>
                                    <p:anim calcmode="lin" valueType="num">
                                      <p:cBhvr additive="base">
                                        <p:cTn id="13" dur="500" fill="hold"/>
                                        <p:tgtEl>
                                          <p:spTgt spid="10752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0752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07523">
                                            <p:txEl>
                                              <p:pRg st="1" end="1"/>
                                            </p:txEl>
                                          </p:spTgt>
                                        </p:tgtEl>
                                        <p:attrNameLst>
                                          <p:attrName>style.visibility</p:attrName>
                                        </p:attrNameLst>
                                      </p:cBhvr>
                                      <p:to>
                                        <p:strVal val="visible"/>
                                      </p:to>
                                    </p:set>
                                    <p:anim calcmode="lin" valueType="num">
                                      <p:cBhvr additive="base">
                                        <p:cTn id="19" dur="500" fill="hold"/>
                                        <p:tgtEl>
                                          <p:spTgt spid="10752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0752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07523">
                                            <p:txEl>
                                              <p:pRg st="2" end="2"/>
                                            </p:txEl>
                                          </p:spTgt>
                                        </p:tgtEl>
                                        <p:attrNameLst>
                                          <p:attrName>style.visibility</p:attrName>
                                        </p:attrNameLst>
                                      </p:cBhvr>
                                      <p:to>
                                        <p:strVal val="visible"/>
                                      </p:to>
                                    </p:set>
                                    <p:anim calcmode="lin" valueType="num">
                                      <p:cBhvr additive="base">
                                        <p:cTn id="25" dur="500" fill="hold"/>
                                        <p:tgtEl>
                                          <p:spTgt spid="10752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0752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07523">
                                            <p:txEl>
                                              <p:pRg st="3" end="3"/>
                                            </p:txEl>
                                          </p:spTgt>
                                        </p:tgtEl>
                                        <p:attrNameLst>
                                          <p:attrName>style.visibility</p:attrName>
                                        </p:attrNameLst>
                                      </p:cBhvr>
                                      <p:to>
                                        <p:strVal val="visible"/>
                                      </p:to>
                                    </p:set>
                                    <p:anim calcmode="lin" valueType="num">
                                      <p:cBhvr additive="base">
                                        <p:cTn id="31" dur="500" fill="hold"/>
                                        <p:tgtEl>
                                          <p:spTgt spid="10752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0752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07527">
                                            <p:bg/>
                                          </p:spTgt>
                                        </p:tgtEl>
                                        <p:attrNameLst>
                                          <p:attrName>style.visibility</p:attrName>
                                        </p:attrNameLst>
                                      </p:cBhvr>
                                      <p:to>
                                        <p:strVal val="visible"/>
                                      </p:to>
                                    </p:set>
                                    <p:anim calcmode="lin" valueType="num">
                                      <p:cBhvr additive="base">
                                        <p:cTn id="37" dur="500" fill="hold"/>
                                        <p:tgtEl>
                                          <p:spTgt spid="107527">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107527">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107527">
                                            <p:txEl>
                                              <p:pRg st="0" end="0"/>
                                            </p:txEl>
                                          </p:spTgt>
                                        </p:tgtEl>
                                        <p:attrNameLst>
                                          <p:attrName>style.visibility</p:attrName>
                                        </p:attrNameLst>
                                      </p:cBhvr>
                                      <p:to>
                                        <p:strVal val="visible"/>
                                      </p:to>
                                    </p:set>
                                    <p:anim calcmode="lin" valueType="num">
                                      <p:cBhvr additive="base">
                                        <p:cTn id="41" dur="500" fill="hold"/>
                                        <p:tgtEl>
                                          <p:spTgt spid="107527">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10752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3" fill="hold" nodeType="clickPar">
                      <p:stCondLst>
                        <p:cond delay="indefinite"/>
                      </p:stCondLst>
                      <p:childTnLst>
                        <p:par>
                          <p:cTn id="44" fill="hold" nodeType="withGroup">
                            <p:stCondLst>
                              <p:cond delay="0"/>
                            </p:stCondLst>
                            <p:childTnLst>
                              <p:par>
                                <p:cTn id="45" presetID="2" presetClass="entr" presetSubtype="4" fill="hold" nodeType="clickEffect">
                                  <p:stCondLst>
                                    <p:cond delay="0"/>
                                  </p:stCondLst>
                                  <p:childTnLst>
                                    <p:set>
                                      <p:cBhvr>
                                        <p:cTn id="46" dur="1" fill="hold">
                                          <p:stCondLst>
                                            <p:cond delay="0"/>
                                          </p:stCondLst>
                                        </p:cTn>
                                        <p:tgtEl>
                                          <p:spTgt spid="107527">
                                            <p:txEl>
                                              <p:pRg st="0" end="0"/>
                                            </p:txEl>
                                          </p:spTgt>
                                        </p:tgtEl>
                                        <p:attrNameLst>
                                          <p:attrName>style.visibility</p:attrName>
                                        </p:attrNameLst>
                                      </p:cBhvr>
                                      <p:to>
                                        <p:strVal val="visible"/>
                                      </p:to>
                                    </p:set>
                                    <p:anim calcmode="lin" valueType="num">
                                      <p:cBhvr additive="base">
                                        <p:cTn id="47" dur="500" fill="hold"/>
                                        <p:tgtEl>
                                          <p:spTgt spid="107527">
                                            <p:txEl>
                                              <p:pRg st="0" end="0"/>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10752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9" fill="hold" nodeType="clickPar">
                      <p:stCondLst>
                        <p:cond delay="indefinite"/>
                      </p:stCondLst>
                      <p:childTnLst>
                        <p:par>
                          <p:cTn id="50" fill="hold" nodeType="withGroup">
                            <p:stCondLst>
                              <p:cond delay="0"/>
                            </p:stCondLst>
                            <p:childTnLst>
                              <p:par>
                                <p:cTn id="51" presetID="3" presetClass="entr" presetSubtype="10" fill="hold" nodeType="clickEffect">
                                  <p:stCondLst>
                                    <p:cond delay="0"/>
                                  </p:stCondLst>
                                  <p:childTnLst>
                                    <p:set>
                                      <p:cBhvr>
                                        <p:cTn id="52" dur="1" fill="hold">
                                          <p:stCondLst>
                                            <p:cond delay="0"/>
                                          </p:stCondLst>
                                        </p:cTn>
                                        <p:tgtEl>
                                          <p:spTgt spid="107527">
                                            <p:txEl>
                                              <p:pRg st="1" end="1"/>
                                            </p:txEl>
                                          </p:spTgt>
                                        </p:tgtEl>
                                        <p:attrNameLst>
                                          <p:attrName>style.visibility</p:attrName>
                                        </p:attrNameLst>
                                      </p:cBhvr>
                                      <p:to>
                                        <p:strVal val="visible"/>
                                      </p:to>
                                    </p:set>
                                    <p:animEffect transition="in" filter="blinds(horizontal)">
                                      <p:cBhvr>
                                        <p:cTn id="53" dur="500"/>
                                        <p:tgtEl>
                                          <p:spTgt spid="107527">
                                            <p:txEl>
                                              <p:pRg st="1" end="1"/>
                                            </p:txEl>
                                          </p:spTgt>
                                        </p:tgtEl>
                                      </p:cBhvr>
                                    </p:animEffect>
                                  </p:childTnLst>
                                </p:cTn>
                              </p:par>
                            </p:childTnLst>
                          </p:cTn>
                        </p:par>
                      </p:childTnLst>
                    </p:cTn>
                  </p:par>
                  <p:par>
                    <p:cTn id="54" fill="hold" nodeType="clickPar">
                      <p:stCondLst>
                        <p:cond delay="indefinite"/>
                      </p:stCondLst>
                      <p:childTnLst>
                        <p:par>
                          <p:cTn id="55" fill="hold" nodeType="withGroup">
                            <p:stCondLst>
                              <p:cond delay="0"/>
                            </p:stCondLst>
                            <p:childTnLst>
                              <p:par>
                                <p:cTn id="56" presetID="2" presetClass="entr" presetSubtype="4" fill="hold" nodeType="clickEffect">
                                  <p:stCondLst>
                                    <p:cond delay="0"/>
                                  </p:stCondLst>
                                  <p:childTnLst>
                                    <p:set>
                                      <p:cBhvr>
                                        <p:cTn id="57" dur="1" fill="hold">
                                          <p:stCondLst>
                                            <p:cond delay="0"/>
                                          </p:stCondLst>
                                        </p:cTn>
                                        <p:tgtEl>
                                          <p:spTgt spid="107527">
                                            <p:txEl>
                                              <p:pRg st="2" end="2"/>
                                            </p:txEl>
                                          </p:spTgt>
                                        </p:tgtEl>
                                        <p:attrNameLst>
                                          <p:attrName>style.visibility</p:attrName>
                                        </p:attrNameLst>
                                      </p:cBhvr>
                                      <p:to>
                                        <p:strVal val="visible"/>
                                      </p:to>
                                    </p:set>
                                    <p:anim calcmode="lin" valueType="num">
                                      <p:cBhvr additive="base">
                                        <p:cTn id="58" dur="500" fill="hold"/>
                                        <p:tgtEl>
                                          <p:spTgt spid="107527">
                                            <p:txEl>
                                              <p:pRg st="2" end="2"/>
                                            </p:txEl>
                                          </p:spTgt>
                                        </p:tgtEl>
                                        <p:attrNameLst>
                                          <p:attrName>ppt_x</p:attrName>
                                        </p:attrNameLst>
                                      </p:cBhvr>
                                      <p:tavLst>
                                        <p:tav tm="0">
                                          <p:val>
                                            <p:strVal val="#ppt_x"/>
                                          </p:val>
                                        </p:tav>
                                        <p:tav tm="100000">
                                          <p:val>
                                            <p:strVal val="#ppt_x"/>
                                          </p:val>
                                        </p:tav>
                                      </p:tavLst>
                                    </p:anim>
                                    <p:anim calcmode="lin" valueType="num">
                                      <p:cBhvr additive="base">
                                        <p:cTn id="59" dur="500" fill="hold"/>
                                        <p:tgtEl>
                                          <p:spTgt spid="10752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60" fill="hold" nodeType="clickPar">
                      <p:stCondLst>
                        <p:cond delay="indefinite"/>
                      </p:stCondLst>
                      <p:childTnLst>
                        <p:par>
                          <p:cTn id="61" fill="hold" nodeType="withGroup">
                            <p:stCondLst>
                              <p:cond delay="0"/>
                            </p:stCondLst>
                            <p:childTnLst>
                              <p:par>
                                <p:cTn id="62" presetID="2" presetClass="entr" presetSubtype="4" fill="hold" nodeType="clickEffect">
                                  <p:stCondLst>
                                    <p:cond delay="0"/>
                                  </p:stCondLst>
                                  <p:childTnLst>
                                    <p:set>
                                      <p:cBhvr>
                                        <p:cTn id="63" dur="1" fill="hold">
                                          <p:stCondLst>
                                            <p:cond delay="0"/>
                                          </p:stCondLst>
                                        </p:cTn>
                                        <p:tgtEl>
                                          <p:spTgt spid="107527">
                                            <p:txEl>
                                              <p:pRg st="3" end="3"/>
                                            </p:txEl>
                                          </p:spTgt>
                                        </p:tgtEl>
                                        <p:attrNameLst>
                                          <p:attrName>style.visibility</p:attrName>
                                        </p:attrNameLst>
                                      </p:cBhvr>
                                      <p:to>
                                        <p:strVal val="visible"/>
                                      </p:to>
                                    </p:set>
                                    <p:anim calcmode="lin" valueType="num">
                                      <p:cBhvr additive="base">
                                        <p:cTn id="64" dur="500" fill="hold"/>
                                        <p:tgtEl>
                                          <p:spTgt spid="107527">
                                            <p:txEl>
                                              <p:pRg st="3" end="3"/>
                                            </p:txEl>
                                          </p:spTgt>
                                        </p:tgtEl>
                                        <p:attrNameLst>
                                          <p:attrName>ppt_x</p:attrName>
                                        </p:attrNameLst>
                                      </p:cBhvr>
                                      <p:tavLst>
                                        <p:tav tm="0">
                                          <p:val>
                                            <p:strVal val="#ppt_x"/>
                                          </p:val>
                                        </p:tav>
                                        <p:tav tm="100000">
                                          <p:val>
                                            <p:strVal val="#ppt_x"/>
                                          </p:val>
                                        </p:tav>
                                      </p:tavLst>
                                    </p:anim>
                                    <p:anim calcmode="lin" valueType="num">
                                      <p:cBhvr additive="base">
                                        <p:cTn id="65" dur="500" fill="hold"/>
                                        <p:tgtEl>
                                          <p:spTgt spid="10752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66" fill="hold" nodeType="clickPar">
                      <p:stCondLst>
                        <p:cond delay="indefinite"/>
                      </p:stCondLst>
                      <p:childTnLst>
                        <p:par>
                          <p:cTn id="67" fill="hold" nodeType="withGroup">
                            <p:stCondLst>
                              <p:cond delay="0"/>
                            </p:stCondLst>
                            <p:childTnLst>
                              <p:par>
                                <p:cTn id="68" presetID="2" presetClass="entr" presetSubtype="4" fill="hold" nodeType="clickEffect">
                                  <p:stCondLst>
                                    <p:cond delay="0"/>
                                  </p:stCondLst>
                                  <p:childTnLst>
                                    <p:set>
                                      <p:cBhvr>
                                        <p:cTn id="69" dur="1" fill="hold">
                                          <p:stCondLst>
                                            <p:cond delay="0"/>
                                          </p:stCondLst>
                                        </p:cTn>
                                        <p:tgtEl>
                                          <p:spTgt spid="107527">
                                            <p:txEl>
                                              <p:pRg st="4" end="4"/>
                                            </p:txEl>
                                          </p:spTgt>
                                        </p:tgtEl>
                                        <p:attrNameLst>
                                          <p:attrName>style.visibility</p:attrName>
                                        </p:attrNameLst>
                                      </p:cBhvr>
                                      <p:to>
                                        <p:strVal val="visible"/>
                                      </p:to>
                                    </p:set>
                                    <p:anim calcmode="lin" valueType="num">
                                      <p:cBhvr additive="base">
                                        <p:cTn id="70" dur="500" fill="hold"/>
                                        <p:tgtEl>
                                          <p:spTgt spid="107527">
                                            <p:txEl>
                                              <p:pRg st="4" end="4"/>
                                            </p:txEl>
                                          </p:spTgt>
                                        </p:tgtEl>
                                        <p:attrNameLst>
                                          <p:attrName>ppt_x</p:attrName>
                                        </p:attrNameLst>
                                      </p:cBhvr>
                                      <p:tavLst>
                                        <p:tav tm="0">
                                          <p:val>
                                            <p:strVal val="#ppt_x"/>
                                          </p:val>
                                        </p:tav>
                                        <p:tav tm="100000">
                                          <p:val>
                                            <p:strVal val="#ppt_x"/>
                                          </p:val>
                                        </p:tav>
                                      </p:tavLst>
                                    </p:anim>
                                    <p:anim calcmode="lin" valueType="num">
                                      <p:cBhvr additive="base">
                                        <p:cTn id="71" dur="500" fill="hold"/>
                                        <p:tgtEl>
                                          <p:spTgt spid="107527">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72" fill="hold" nodeType="clickPar">
                      <p:stCondLst>
                        <p:cond delay="indefinite"/>
                      </p:stCondLst>
                      <p:childTnLst>
                        <p:par>
                          <p:cTn id="73" fill="hold" nodeType="withGroup">
                            <p:stCondLst>
                              <p:cond delay="0"/>
                            </p:stCondLst>
                            <p:childTnLst>
                              <p:par>
                                <p:cTn id="74" presetID="2" presetClass="entr" presetSubtype="4" fill="hold" nodeType="clickEffect">
                                  <p:stCondLst>
                                    <p:cond delay="0"/>
                                  </p:stCondLst>
                                  <p:childTnLst>
                                    <p:set>
                                      <p:cBhvr>
                                        <p:cTn id="75" dur="1" fill="hold">
                                          <p:stCondLst>
                                            <p:cond delay="0"/>
                                          </p:stCondLst>
                                        </p:cTn>
                                        <p:tgtEl>
                                          <p:spTgt spid="107527">
                                            <p:txEl>
                                              <p:pRg st="5" end="5"/>
                                            </p:txEl>
                                          </p:spTgt>
                                        </p:tgtEl>
                                        <p:attrNameLst>
                                          <p:attrName>style.visibility</p:attrName>
                                        </p:attrNameLst>
                                      </p:cBhvr>
                                      <p:to>
                                        <p:strVal val="visible"/>
                                      </p:to>
                                    </p:set>
                                    <p:anim calcmode="lin" valueType="num">
                                      <p:cBhvr additive="base">
                                        <p:cTn id="76" dur="500" fill="hold"/>
                                        <p:tgtEl>
                                          <p:spTgt spid="107527">
                                            <p:txEl>
                                              <p:pRg st="5" end="5"/>
                                            </p:txEl>
                                          </p:spTgt>
                                        </p:tgtEl>
                                        <p:attrNameLst>
                                          <p:attrName>ppt_x</p:attrName>
                                        </p:attrNameLst>
                                      </p:cBhvr>
                                      <p:tavLst>
                                        <p:tav tm="0">
                                          <p:val>
                                            <p:strVal val="#ppt_x"/>
                                          </p:val>
                                        </p:tav>
                                        <p:tav tm="100000">
                                          <p:val>
                                            <p:strVal val="#ppt_x"/>
                                          </p:val>
                                        </p:tav>
                                      </p:tavLst>
                                    </p:anim>
                                    <p:anim calcmode="lin" valueType="num">
                                      <p:cBhvr additive="base">
                                        <p:cTn id="77" dur="500" fill="hold"/>
                                        <p:tgtEl>
                                          <p:spTgt spid="107527">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523" grpId="0" build="p" animBg="1"/>
      <p:bldP spid="107527" grpId="0" build="allAtOnce"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灯片编号占位符 5">
            <a:extLst>
              <a:ext uri="{FF2B5EF4-FFF2-40B4-BE49-F238E27FC236}">
                <a16:creationId xmlns:a16="http://schemas.microsoft.com/office/drawing/2014/main" id="{3E18CA7D-2F48-4F7B-9FEC-B044117AD538}"/>
              </a:ext>
            </a:extLst>
          </p:cNvPr>
          <p:cNvSpPr>
            <a:spLocks noGrp="1"/>
          </p:cNvSpPr>
          <p:nvPr>
            <p:ph type="sldNum" sz="quarter" idx="12"/>
          </p:nvPr>
        </p:nvSpPr>
        <p:spPr>
          <a:noFill/>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fld id="{DF8BCAFD-6F06-4AB0-9E4D-FE0DB0C6DE27}" type="slidenum">
              <a:rPr lang="en-US" altLang="zh-CN" sz="2400" smtClean="0">
                <a:solidFill>
                  <a:srgbClr val="0000CC"/>
                </a:solidFill>
              </a:rPr>
              <a:pPr>
                <a:spcBef>
                  <a:spcPct val="50000"/>
                </a:spcBef>
                <a:buClrTx/>
                <a:buFontTx/>
                <a:buNone/>
              </a:pPr>
              <a:t>28</a:t>
            </a:fld>
            <a:endParaRPr lang="en-US" altLang="zh-CN" sz="2400">
              <a:solidFill>
                <a:srgbClr val="0000CC"/>
              </a:solidFill>
            </a:endParaRPr>
          </a:p>
        </p:txBody>
      </p:sp>
      <p:sp>
        <p:nvSpPr>
          <p:cNvPr id="33795" name="Rectangle 2">
            <a:extLst>
              <a:ext uri="{FF2B5EF4-FFF2-40B4-BE49-F238E27FC236}">
                <a16:creationId xmlns:a16="http://schemas.microsoft.com/office/drawing/2014/main" id="{1FAACD49-92D0-4E2A-A8DB-931FAA53F387}"/>
              </a:ext>
            </a:extLst>
          </p:cNvPr>
          <p:cNvSpPr>
            <a:spLocks noGrp="1" noChangeArrowheads="1"/>
          </p:cNvSpPr>
          <p:nvPr>
            <p:ph type="title"/>
          </p:nvPr>
        </p:nvSpPr>
        <p:spPr>
          <a:xfrm>
            <a:off x="685800" y="260350"/>
            <a:ext cx="7772400" cy="720725"/>
          </a:xfrm>
        </p:spPr>
        <p:txBody>
          <a:bodyPr/>
          <a:lstStyle/>
          <a:p>
            <a:pPr eaLnBrk="1" hangingPunct="1"/>
            <a:r>
              <a:rPr lang="zh-CN" altLang="en-US" b="1">
                <a:solidFill>
                  <a:srgbClr val="660033"/>
                </a:solidFill>
                <a:latin typeface="黑体" panose="02010609060101010101" pitchFamily="49" charset="-122"/>
                <a:ea typeface="黑体" panose="02010609060101010101" pitchFamily="49" charset="-122"/>
              </a:rPr>
              <a:t>第四节 两种可变要素的生产函数</a:t>
            </a:r>
            <a:endParaRPr lang="zh-CN" altLang="en-US" b="1">
              <a:solidFill>
                <a:srgbClr val="0000CC"/>
              </a:solidFill>
              <a:latin typeface="黑体" panose="02010609060101010101" pitchFamily="49" charset="-122"/>
              <a:ea typeface="黑体" panose="02010609060101010101" pitchFamily="49" charset="-122"/>
            </a:endParaRPr>
          </a:p>
        </p:txBody>
      </p:sp>
      <p:sp>
        <p:nvSpPr>
          <p:cNvPr id="315395" name="Rectangle 3">
            <a:extLst>
              <a:ext uri="{FF2B5EF4-FFF2-40B4-BE49-F238E27FC236}">
                <a16:creationId xmlns:a16="http://schemas.microsoft.com/office/drawing/2014/main" id="{B16744D7-D054-4696-B11A-63625911C3E9}"/>
              </a:ext>
            </a:extLst>
          </p:cNvPr>
          <p:cNvSpPr>
            <a:spLocks noGrp="1" noChangeArrowheads="1"/>
          </p:cNvSpPr>
          <p:nvPr>
            <p:ph type="body" idx="1"/>
          </p:nvPr>
        </p:nvSpPr>
        <p:spPr>
          <a:xfrm>
            <a:off x="684213" y="1341438"/>
            <a:ext cx="7772400" cy="1366837"/>
          </a:xfrm>
          <a:solidFill>
            <a:srgbClr val="FFCC00"/>
          </a:solidFill>
          <a:ln w="38100">
            <a:solidFill>
              <a:srgbClr val="009999"/>
            </a:solidFill>
            <a:miter lim="800000"/>
            <a:headEnd/>
            <a:tailEnd/>
          </a:ln>
        </p:spPr>
        <p:txBody>
          <a:bodyPr/>
          <a:lstStyle/>
          <a:p>
            <a:pPr marL="0" indent="0" eaLnBrk="1" hangingPunct="1">
              <a:buClr>
                <a:schemeClr val="accent2"/>
              </a:buClr>
              <a:buSzPct val="95000"/>
              <a:buFont typeface="Wingdings" panose="05000000000000000000" pitchFamily="2" charset="2"/>
              <a:buNone/>
            </a:pPr>
            <a:r>
              <a:rPr lang="zh-CN" altLang="en-US" sz="2400" b="1"/>
              <a:t>两种可变生产要素投入的生产函数</a:t>
            </a:r>
          </a:p>
          <a:p>
            <a:pPr marL="0" indent="0" eaLnBrk="1" hangingPunct="1">
              <a:buClr>
                <a:schemeClr val="accent2"/>
              </a:buClr>
              <a:buSzPct val="95000"/>
              <a:buFont typeface="Wingdings" panose="05000000000000000000" pitchFamily="2" charset="2"/>
              <a:buNone/>
            </a:pPr>
            <a:r>
              <a:rPr lang="zh-CN" altLang="en-US" sz="2400" b="1"/>
              <a:t>长期中，所有的要素都是可变的。</a:t>
            </a:r>
          </a:p>
          <a:p>
            <a:pPr marL="0" indent="0" eaLnBrk="1" hangingPunct="1">
              <a:buClr>
                <a:schemeClr val="accent2"/>
              </a:buClr>
              <a:buSzPct val="95000"/>
              <a:buFont typeface="Wingdings" panose="05000000000000000000" pitchFamily="2" charset="2"/>
              <a:buNone/>
            </a:pPr>
            <a:r>
              <a:rPr lang="zh-CN" altLang="en-US" sz="2400" b="1"/>
              <a:t>通常以两种可变要素的生产函数来研究长期生产问题。</a:t>
            </a:r>
          </a:p>
        </p:txBody>
      </p:sp>
      <p:sp>
        <p:nvSpPr>
          <p:cNvPr id="315396" name="Rectangle 4">
            <a:extLst>
              <a:ext uri="{FF2B5EF4-FFF2-40B4-BE49-F238E27FC236}">
                <a16:creationId xmlns:a16="http://schemas.microsoft.com/office/drawing/2014/main" id="{CB948D70-85A5-4555-BC07-BB85A9C52E35}"/>
              </a:ext>
            </a:extLst>
          </p:cNvPr>
          <p:cNvSpPr>
            <a:spLocks noChangeArrowheads="1"/>
          </p:cNvSpPr>
          <p:nvPr/>
        </p:nvSpPr>
        <p:spPr bwMode="auto">
          <a:xfrm>
            <a:off x="1692275" y="2997200"/>
            <a:ext cx="2879725" cy="495300"/>
          </a:xfrm>
          <a:prstGeom prst="rect">
            <a:avLst/>
          </a:prstGeom>
          <a:solidFill>
            <a:srgbClr val="FFCC00"/>
          </a:solidFill>
          <a:ln w="38100" algn="ctr">
            <a:solidFill>
              <a:srgbClr val="009999"/>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42900">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Clr>
                <a:schemeClr val="accent2"/>
              </a:buClr>
              <a:buSzPct val="95000"/>
              <a:buFont typeface="Wingdings" panose="05000000000000000000" pitchFamily="2" charset="2"/>
              <a:buNone/>
            </a:pPr>
            <a:r>
              <a:rPr lang="en-US" altLang="zh-CN" sz="2400" b="1"/>
              <a:t>Q = f</a:t>
            </a:r>
            <a:r>
              <a:rPr lang="zh-CN" altLang="en-US" sz="2400" b="1"/>
              <a:t>（</a:t>
            </a:r>
            <a:r>
              <a:rPr lang="en-US" altLang="zh-CN" sz="2400" b="1"/>
              <a:t>L</a:t>
            </a:r>
            <a:r>
              <a:rPr lang="zh-CN" altLang="en-US" sz="2400" b="1"/>
              <a:t>、</a:t>
            </a:r>
            <a:r>
              <a:rPr lang="en-US" altLang="zh-CN" sz="2400" b="1"/>
              <a:t>K</a:t>
            </a:r>
            <a:r>
              <a:rPr lang="zh-CN" altLang="en-US" sz="2400" b="1"/>
              <a:t>）</a:t>
            </a:r>
          </a:p>
        </p:txBody>
      </p:sp>
      <p:sp>
        <p:nvSpPr>
          <p:cNvPr id="315397" name="Rectangle 5">
            <a:extLst>
              <a:ext uri="{FF2B5EF4-FFF2-40B4-BE49-F238E27FC236}">
                <a16:creationId xmlns:a16="http://schemas.microsoft.com/office/drawing/2014/main" id="{170860A0-F93A-487D-93E5-2C75DEABC054}"/>
              </a:ext>
            </a:extLst>
          </p:cNvPr>
          <p:cNvSpPr>
            <a:spLocks noChangeArrowheads="1"/>
          </p:cNvSpPr>
          <p:nvPr/>
        </p:nvSpPr>
        <p:spPr bwMode="auto">
          <a:xfrm>
            <a:off x="611188" y="4221163"/>
            <a:ext cx="7921625" cy="1225550"/>
          </a:xfrm>
          <a:prstGeom prst="rect">
            <a:avLst/>
          </a:prstGeom>
          <a:solidFill>
            <a:srgbClr val="FFCC00"/>
          </a:solidFill>
          <a:ln w="38100" algn="ctr">
            <a:solidFill>
              <a:srgbClr val="009999"/>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42900">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Clr>
                <a:schemeClr val="accent2"/>
              </a:buClr>
              <a:buSzPct val="95000"/>
              <a:buFont typeface="Wingdings" panose="05000000000000000000" pitchFamily="2" charset="2"/>
              <a:buChar char="l"/>
            </a:pPr>
            <a:r>
              <a:rPr lang="zh-CN" altLang="en-US" sz="2400" b="1"/>
              <a:t>两种可变生产要素投入下，如何使要素投入量达到最优组合，以使生产一定产量下的成本最小，或使用一定成本时的产量最大？</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15395">
                                            <p:bg/>
                                          </p:spTgt>
                                        </p:tgtEl>
                                        <p:attrNameLst>
                                          <p:attrName>style.visibility</p:attrName>
                                        </p:attrNameLst>
                                      </p:cBhvr>
                                      <p:to>
                                        <p:strVal val="visible"/>
                                      </p:to>
                                    </p:set>
                                    <p:animEffect transition="in" filter="blinds(horizontal)">
                                      <p:cBhvr>
                                        <p:cTn id="7" dur="500"/>
                                        <p:tgtEl>
                                          <p:spTgt spid="315395">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15395">
                                            <p:txEl>
                                              <p:pRg st="0" end="0"/>
                                            </p:txEl>
                                          </p:spTgt>
                                        </p:tgtEl>
                                        <p:attrNameLst>
                                          <p:attrName>style.visibility</p:attrName>
                                        </p:attrNameLst>
                                      </p:cBhvr>
                                      <p:to>
                                        <p:strVal val="visible"/>
                                      </p:to>
                                    </p:set>
                                    <p:animEffect transition="in" filter="blinds(horizontal)">
                                      <p:cBhvr>
                                        <p:cTn id="12" dur="500"/>
                                        <p:tgtEl>
                                          <p:spTgt spid="315395">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15395">
                                            <p:txEl>
                                              <p:pRg st="1" end="1"/>
                                            </p:txEl>
                                          </p:spTgt>
                                        </p:tgtEl>
                                        <p:attrNameLst>
                                          <p:attrName>style.visibility</p:attrName>
                                        </p:attrNameLst>
                                      </p:cBhvr>
                                      <p:to>
                                        <p:strVal val="visible"/>
                                      </p:to>
                                    </p:set>
                                    <p:animEffect transition="in" filter="blinds(horizontal)">
                                      <p:cBhvr>
                                        <p:cTn id="17" dur="500"/>
                                        <p:tgtEl>
                                          <p:spTgt spid="315395">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15395">
                                            <p:txEl>
                                              <p:pRg st="2" end="2"/>
                                            </p:txEl>
                                          </p:spTgt>
                                        </p:tgtEl>
                                        <p:attrNameLst>
                                          <p:attrName>style.visibility</p:attrName>
                                        </p:attrNameLst>
                                      </p:cBhvr>
                                      <p:to>
                                        <p:strVal val="visible"/>
                                      </p:to>
                                    </p:set>
                                    <p:animEffect transition="in" filter="blinds(horizontal)">
                                      <p:cBhvr>
                                        <p:cTn id="22" dur="500"/>
                                        <p:tgtEl>
                                          <p:spTgt spid="315395">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15396"/>
                                        </p:tgtEl>
                                        <p:attrNameLst>
                                          <p:attrName>style.visibility</p:attrName>
                                        </p:attrNameLst>
                                      </p:cBhvr>
                                      <p:to>
                                        <p:strVal val="visible"/>
                                      </p:to>
                                    </p:set>
                                    <p:animEffect transition="in" filter="blinds(horizontal)">
                                      <p:cBhvr>
                                        <p:cTn id="27" dur="500"/>
                                        <p:tgtEl>
                                          <p:spTgt spid="315396"/>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315397"/>
                                        </p:tgtEl>
                                        <p:attrNameLst>
                                          <p:attrName>style.visibility</p:attrName>
                                        </p:attrNameLst>
                                      </p:cBhvr>
                                      <p:to>
                                        <p:strVal val="visible"/>
                                      </p:to>
                                    </p:set>
                                    <p:animEffect transition="in" filter="blinds(horizontal)">
                                      <p:cBhvr>
                                        <p:cTn id="32" dur="500"/>
                                        <p:tgtEl>
                                          <p:spTgt spid="3153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5395" grpId="0" build="p" animBg="1"/>
      <p:bldP spid="315396" grpId="0" animBg="1"/>
      <p:bldP spid="315397" grpId="0" animBg="1"/>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18" name="灯片编号占位符 6">
            <a:extLst>
              <a:ext uri="{FF2B5EF4-FFF2-40B4-BE49-F238E27FC236}">
                <a16:creationId xmlns:a16="http://schemas.microsoft.com/office/drawing/2014/main" id="{28F1BAC4-CCC0-482B-AE4C-159180852A4B}"/>
              </a:ext>
            </a:extLst>
          </p:cNvPr>
          <p:cNvSpPr>
            <a:spLocks noGrp="1"/>
          </p:cNvSpPr>
          <p:nvPr>
            <p:ph type="sldNum" sz="quarter" idx="12"/>
          </p:nvPr>
        </p:nvSpPr>
        <p:spPr>
          <a:noFill/>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fld id="{5DE970AA-5741-4370-84CF-76FF7AA4D58E}" type="slidenum">
              <a:rPr lang="en-US" altLang="zh-CN" sz="2400" smtClean="0">
                <a:solidFill>
                  <a:srgbClr val="0000CC"/>
                </a:solidFill>
              </a:rPr>
              <a:pPr>
                <a:spcBef>
                  <a:spcPct val="50000"/>
                </a:spcBef>
                <a:buClrTx/>
                <a:buFontTx/>
                <a:buNone/>
              </a:pPr>
              <a:t>29</a:t>
            </a:fld>
            <a:endParaRPr lang="en-US" altLang="zh-CN" sz="2400">
              <a:solidFill>
                <a:srgbClr val="0000CC"/>
              </a:solidFill>
            </a:endParaRPr>
          </a:p>
        </p:txBody>
      </p:sp>
      <p:sp>
        <p:nvSpPr>
          <p:cNvPr id="34819" name="Rectangle 2">
            <a:extLst>
              <a:ext uri="{FF2B5EF4-FFF2-40B4-BE49-F238E27FC236}">
                <a16:creationId xmlns:a16="http://schemas.microsoft.com/office/drawing/2014/main" id="{E21F0B90-B521-4A37-87CC-01EC5FA75947}"/>
              </a:ext>
            </a:extLst>
          </p:cNvPr>
          <p:cNvSpPr>
            <a:spLocks noGrp="1" noChangeArrowheads="1"/>
          </p:cNvSpPr>
          <p:nvPr>
            <p:ph type="title"/>
          </p:nvPr>
        </p:nvSpPr>
        <p:spPr>
          <a:xfrm>
            <a:off x="611188" y="692150"/>
            <a:ext cx="5905500" cy="619125"/>
          </a:xfrm>
          <a:solidFill>
            <a:schemeClr val="accent1"/>
          </a:solidFill>
          <a:ln w="38100" cmpd="dbl">
            <a:solidFill>
              <a:schemeClr val="tx1"/>
            </a:solidFill>
            <a:miter lim="800000"/>
            <a:headEnd/>
            <a:tailEnd/>
          </a:ln>
        </p:spPr>
        <p:txBody>
          <a:bodyPr/>
          <a:lstStyle/>
          <a:p>
            <a:pPr eaLnBrk="1" hangingPunct="1"/>
            <a:r>
              <a:rPr lang="zh-CN" altLang="en-US" sz="3200" b="1">
                <a:solidFill>
                  <a:srgbClr val="0000CC"/>
                </a:solidFill>
              </a:rPr>
              <a:t>一、</a:t>
            </a:r>
            <a:r>
              <a:rPr lang="zh-CN" altLang="en-US" b="1">
                <a:solidFill>
                  <a:srgbClr val="0000CC"/>
                </a:solidFill>
                <a:ea typeface="华文新魏" panose="02010800040101010101" pitchFamily="2" charset="-122"/>
              </a:rPr>
              <a:t>等产量线 </a:t>
            </a:r>
            <a:r>
              <a:rPr lang="en-US" altLang="zh-CN" sz="2400" b="1"/>
              <a:t>Isoquant  Curve</a:t>
            </a:r>
            <a:r>
              <a:rPr lang="en-US" altLang="zh-CN"/>
              <a:t> </a:t>
            </a:r>
          </a:p>
        </p:txBody>
      </p:sp>
      <p:sp>
        <p:nvSpPr>
          <p:cNvPr id="68611" name="Rectangle 3">
            <a:extLst>
              <a:ext uri="{FF2B5EF4-FFF2-40B4-BE49-F238E27FC236}">
                <a16:creationId xmlns:a16="http://schemas.microsoft.com/office/drawing/2014/main" id="{DAB53727-9A0A-4BCF-B073-CE8255ABA354}"/>
              </a:ext>
            </a:extLst>
          </p:cNvPr>
          <p:cNvSpPr>
            <a:spLocks noGrp="1" noChangeArrowheads="1"/>
          </p:cNvSpPr>
          <p:nvPr>
            <p:ph type="body" sz="half" idx="1"/>
          </p:nvPr>
        </p:nvSpPr>
        <p:spPr>
          <a:xfrm>
            <a:off x="611188" y="1628775"/>
            <a:ext cx="3673475" cy="1944688"/>
          </a:xfrm>
          <a:solidFill>
            <a:srgbClr val="FFCC00"/>
          </a:solidFill>
          <a:ln w="38100" cap="flat" algn="ctr">
            <a:solidFill>
              <a:srgbClr val="009999"/>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indent="0" eaLnBrk="1" hangingPunct="1">
              <a:buClr>
                <a:schemeClr val="accent2"/>
              </a:buClr>
              <a:buSzPct val="95000"/>
              <a:buFont typeface="Wingdings" panose="05000000000000000000" pitchFamily="2" charset="2"/>
              <a:buNone/>
            </a:pPr>
            <a:r>
              <a:rPr lang="en-US" altLang="zh-CN" sz="2400" b="1"/>
              <a:t>1</a:t>
            </a:r>
            <a:r>
              <a:rPr lang="zh-CN" altLang="en-US" sz="2400" b="1"/>
              <a:t>、等产量线：表示两种生产要素</a:t>
            </a:r>
            <a:r>
              <a:rPr lang="en-US" altLang="zh-CN" sz="2400" b="1"/>
              <a:t>L</a:t>
            </a:r>
            <a:r>
              <a:rPr lang="zh-CN" altLang="en-US" sz="2400" b="1"/>
              <a:t>、</a:t>
            </a:r>
            <a:r>
              <a:rPr lang="en-US" altLang="zh-CN" sz="2400" b="1"/>
              <a:t>K</a:t>
            </a:r>
            <a:r>
              <a:rPr lang="zh-CN" altLang="en-US" sz="2400" b="1"/>
              <a:t>的不同数量的组合可以带来相等产量的一条曲线。</a:t>
            </a:r>
          </a:p>
        </p:txBody>
      </p:sp>
      <p:graphicFrame>
        <p:nvGraphicFramePr>
          <p:cNvPr id="68624" name="Object 16">
            <a:extLst>
              <a:ext uri="{FF2B5EF4-FFF2-40B4-BE49-F238E27FC236}">
                <a16:creationId xmlns:a16="http://schemas.microsoft.com/office/drawing/2014/main" id="{732F9423-4D13-4543-BA05-491D1F0464C8}"/>
              </a:ext>
            </a:extLst>
          </p:cNvPr>
          <p:cNvGraphicFramePr>
            <a:graphicFrameLocks noChangeAspect="1"/>
          </p:cNvGraphicFramePr>
          <p:nvPr>
            <p:ph sz="half" idx="2"/>
          </p:nvPr>
        </p:nvGraphicFramePr>
        <p:xfrm>
          <a:off x="4716463" y="1412875"/>
          <a:ext cx="3995737" cy="1870075"/>
        </p:xfrm>
        <a:graphic>
          <a:graphicData uri="http://schemas.openxmlformats.org/presentationml/2006/ole">
            <mc:AlternateContent xmlns:mc="http://schemas.openxmlformats.org/markup-compatibility/2006">
              <mc:Choice xmlns:v="urn:schemas-microsoft-com:vml" Requires="v">
                <p:oleObj spid="_x0000_s34835" name="位图图像" r:id="rId3" imgW="3779848" imgH="1767993" progId="Paint.Picture">
                  <p:embed/>
                </p:oleObj>
              </mc:Choice>
              <mc:Fallback>
                <p:oleObj name="位图图像" r:id="rId3" imgW="3779848" imgH="1767993" progId="Paint.Picture">
                  <p:embed/>
                  <p:pic>
                    <p:nvPicPr>
                      <p:cNvPr id="0" name="Object 1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16463" y="1412875"/>
                        <a:ext cx="3995737" cy="1870075"/>
                      </a:xfrm>
                      <a:prstGeom prst="rect">
                        <a:avLst/>
                      </a:prstGeom>
                      <a:noFill/>
                      <a:ln w="9525" cap="flat" cmpd="sng">
                        <a:solidFill>
                          <a:srgbClr val="FF0000"/>
                        </a:solidFill>
                        <a:prstDash val="solid"/>
                        <a:miter lim="800000"/>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8626" name="Rectangle 18">
            <a:extLst>
              <a:ext uri="{FF2B5EF4-FFF2-40B4-BE49-F238E27FC236}">
                <a16:creationId xmlns:a16="http://schemas.microsoft.com/office/drawing/2014/main" id="{CF05CBE1-5E82-4A6A-83A1-AADCC8625E9A}"/>
              </a:ext>
            </a:extLst>
          </p:cNvPr>
          <p:cNvSpPr>
            <a:spLocks noChangeArrowheads="1"/>
          </p:cNvSpPr>
          <p:nvPr/>
        </p:nvSpPr>
        <p:spPr bwMode="auto">
          <a:xfrm>
            <a:off x="611188" y="5445125"/>
            <a:ext cx="3744912" cy="466725"/>
          </a:xfrm>
          <a:prstGeom prst="rect">
            <a:avLst/>
          </a:prstGeom>
          <a:solidFill>
            <a:srgbClr val="FFFF00"/>
          </a:solidFill>
          <a:ln w="38100" algn="ctr">
            <a:solidFill>
              <a:srgbClr val="009999"/>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42900">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Clr>
                <a:schemeClr val="accent2"/>
              </a:buClr>
              <a:buSzPct val="95000"/>
              <a:buFont typeface="Wingdings" panose="05000000000000000000" pitchFamily="2" charset="2"/>
              <a:buChar char="l"/>
            </a:pPr>
            <a:r>
              <a:rPr lang="zh-CN" altLang="en-US" sz="2400" b="1"/>
              <a:t>与无差异曲线的比较？</a:t>
            </a:r>
          </a:p>
        </p:txBody>
      </p:sp>
      <p:sp>
        <p:nvSpPr>
          <p:cNvPr id="68627" name="Line 19">
            <a:extLst>
              <a:ext uri="{FF2B5EF4-FFF2-40B4-BE49-F238E27FC236}">
                <a16:creationId xmlns:a16="http://schemas.microsoft.com/office/drawing/2014/main" id="{6E7E8C60-EDBA-4DCF-A024-2A5F957E3D13}"/>
              </a:ext>
            </a:extLst>
          </p:cNvPr>
          <p:cNvSpPr>
            <a:spLocks noChangeShapeType="1"/>
          </p:cNvSpPr>
          <p:nvPr/>
        </p:nvSpPr>
        <p:spPr bwMode="auto">
          <a:xfrm flipV="1">
            <a:off x="5184775" y="3392488"/>
            <a:ext cx="1588" cy="274320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68628" name="Line 20">
            <a:extLst>
              <a:ext uri="{FF2B5EF4-FFF2-40B4-BE49-F238E27FC236}">
                <a16:creationId xmlns:a16="http://schemas.microsoft.com/office/drawing/2014/main" id="{6CC16BA1-21CF-45A3-9B5F-4CF754BD9ED2}"/>
              </a:ext>
            </a:extLst>
          </p:cNvPr>
          <p:cNvSpPr>
            <a:spLocks noChangeShapeType="1"/>
          </p:cNvSpPr>
          <p:nvPr/>
        </p:nvSpPr>
        <p:spPr bwMode="auto">
          <a:xfrm>
            <a:off x="5184775" y="6135688"/>
            <a:ext cx="2971800" cy="1587"/>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68629" name="Text Box 21">
            <a:extLst>
              <a:ext uri="{FF2B5EF4-FFF2-40B4-BE49-F238E27FC236}">
                <a16:creationId xmlns:a16="http://schemas.microsoft.com/office/drawing/2014/main" id="{A483EEB3-D347-40E0-A966-8027EE1F6AC2}"/>
              </a:ext>
            </a:extLst>
          </p:cNvPr>
          <p:cNvSpPr txBox="1">
            <a:spLocks noChangeArrowheads="1"/>
          </p:cNvSpPr>
          <p:nvPr/>
        </p:nvSpPr>
        <p:spPr bwMode="auto">
          <a:xfrm>
            <a:off x="4787900" y="3357563"/>
            <a:ext cx="404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lang="en-US" altLang="zh-CN" sz="2400"/>
              <a:t>K</a:t>
            </a:r>
          </a:p>
        </p:txBody>
      </p:sp>
      <p:sp>
        <p:nvSpPr>
          <p:cNvPr id="68630" name="Text Box 22">
            <a:extLst>
              <a:ext uri="{FF2B5EF4-FFF2-40B4-BE49-F238E27FC236}">
                <a16:creationId xmlns:a16="http://schemas.microsoft.com/office/drawing/2014/main" id="{6F27AD43-9D6E-4F9E-AB1F-701792906A9A}"/>
              </a:ext>
            </a:extLst>
          </p:cNvPr>
          <p:cNvSpPr txBox="1">
            <a:spLocks noChangeArrowheads="1"/>
          </p:cNvSpPr>
          <p:nvPr/>
        </p:nvSpPr>
        <p:spPr bwMode="auto">
          <a:xfrm>
            <a:off x="8172450" y="5661025"/>
            <a:ext cx="3698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lang="en-US" altLang="zh-CN" sz="2400"/>
              <a:t>L</a:t>
            </a:r>
          </a:p>
        </p:txBody>
      </p:sp>
      <p:sp>
        <p:nvSpPr>
          <p:cNvPr id="68631" name="Freeform 23">
            <a:extLst>
              <a:ext uri="{FF2B5EF4-FFF2-40B4-BE49-F238E27FC236}">
                <a16:creationId xmlns:a16="http://schemas.microsoft.com/office/drawing/2014/main" id="{30975834-52AC-491E-94A5-1D8400D85662}"/>
              </a:ext>
            </a:extLst>
          </p:cNvPr>
          <p:cNvSpPr>
            <a:spLocks/>
          </p:cNvSpPr>
          <p:nvPr/>
        </p:nvSpPr>
        <p:spPr bwMode="auto">
          <a:xfrm>
            <a:off x="5489575" y="3621088"/>
            <a:ext cx="2362200" cy="2133600"/>
          </a:xfrm>
          <a:custGeom>
            <a:avLst/>
            <a:gdLst>
              <a:gd name="T0" fmla="*/ 0 w 1488"/>
              <a:gd name="T1" fmla="*/ 0 h 1344"/>
              <a:gd name="T2" fmla="*/ 2147483646 w 1488"/>
              <a:gd name="T3" fmla="*/ 2147483646 h 1344"/>
              <a:gd name="T4" fmla="*/ 2147483646 w 1488"/>
              <a:gd name="T5" fmla="*/ 2147483646 h 1344"/>
              <a:gd name="T6" fmla="*/ 0 60000 65536"/>
              <a:gd name="T7" fmla="*/ 0 60000 65536"/>
              <a:gd name="T8" fmla="*/ 0 60000 65536"/>
            </a:gdLst>
            <a:ahLst/>
            <a:cxnLst>
              <a:cxn ang="T6">
                <a:pos x="T0" y="T1"/>
              </a:cxn>
              <a:cxn ang="T7">
                <a:pos x="T2" y="T3"/>
              </a:cxn>
              <a:cxn ang="T8">
                <a:pos x="T4" y="T5"/>
              </a:cxn>
            </a:cxnLst>
            <a:rect l="0" t="0" r="r" b="b"/>
            <a:pathLst>
              <a:path w="1488" h="1344">
                <a:moveTo>
                  <a:pt x="0" y="0"/>
                </a:moveTo>
                <a:cubicBezTo>
                  <a:pt x="44" y="368"/>
                  <a:pt x="88" y="736"/>
                  <a:pt x="336" y="960"/>
                </a:cubicBezTo>
                <a:cubicBezTo>
                  <a:pt x="584" y="1184"/>
                  <a:pt x="1296" y="1280"/>
                  <a:pt x="1488" y="1344"/>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68632" name="Text Box 24">
            <a:extLst>
              <a:ext uri="{FF2B5EF4-FFF2-40B4-BE49-F238E27FC236}">
                <a16:creationId xmlns:a16="http://schemas.microsoft.com/office/drawing/2014/main" id="{6E8D36F7-1650-4207-AE29-EFFABF3B05E9}"/>
              </a:ext>
            </a:extLst>
          </p:cNvPr>
          <p:cNvSpPr txBox="1">
            <a:spLocks noChangeArrowheads="1"/>
          </p:cNvSpPr>
          <p:nvPr/>
        </p:nvSpPr>
        <p:spPr bwMode="auto">
          <a:xfrm>
            <a:off x="7308850" y="5157788"/>
            <a:ext cx="404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lang="en-US" altLang="zh-CN" sz="2400"/>
              <a:t>Q</a:t>
            </a:r>
          </a:p>
        </p:txBody>
      </p:sp>
      <p:sp>
        <p:nvSpPr>
          <p:cNvPr id="68633" name="Line 25">
            <a:extLst>
              <a:ext uri="{FF2B5EF4-FFF2-40B4-BE49-F238E27FC236}">
                <a16:creationId xmlns:a16="http://schemas.microsoft.com/office/drawing/2014/main" id="{A3F8522D-19F7-4A12-943E-D9E0FD342784}"/>
              </a:ext>
            </a:extLst>
          </p:cNvPr>
          <p:cNvSpPr>
            <a:spLocks noChangeShapeType="1"/>
          </p:cNvSpPr>
          <p:nvPr/>
        </p:nvSpPr>
        <p:spPr bwMode="auto">
          <a:xfrm>
            <a:off x="5184775" y="4154488"/>
            <a:ext cx="381000" cy="0"/>
          </a:xfrm>
          <a:prstGeom prst="line">
            <a:avLst/>
          </a:prstGeom>
          <a:noFill/>
          <a:ln w="9525" cap="rnd">
            <a:solidFill>
              <a:schemeClr val="tx1"/>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68634" name="Line 26">
            <a:extLst>
              <a:ext uri="{FF2B5EF4-FFF2-40B4-BE49-F238E27FC236}">
                <a16:creationId xmlns:a16="http://schemas.microsoft.com/office/drawing/2014/main" id="{7E5E0CBB-619D-4E64-9E6D-7143DC806A0A}"/>
              </a:ext>
            </a:extLst>
          </p:cNvPr>
          <p:cNvSpPr>
            <a:spLocks noChangeShapeType="1"/>
          </p:cNvSpPr>
          <p:nvPr/>
        </p:nvSpPr>
        <p:spPr bwMode="auto">
          <a:xfrm>
            <a:off x="5565775" y="4154488"/>
            <a:ext cx="0" cy="1981200"/>
          </a:xfrm>
          <a:prstGeom prst="line">
            <a:avLst/>
          </a:prstGeom>
          <a:noFill/>
          <a:ln w="9525" cap="rnd">
            <a:solidFill>
              <a:schemeClr val="tx1"/>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68635" name="Line 27">
            <a:extLst>
              <a:ext uri="{FF2B5EF4-FFF2-40B4-BE49-F238E27FC236}">
                <a16:creationId xmlns:a16="http://schemas.microsoft.com/office/drawing/2014/main" id="{70238513-FCEB-483B-A2A0-A7AC66074001}"/>
              </a:ext>
            </a:extLst>
          </p:cNvPr>
          <p:cNvSpPr>
            <a:spLocks noChangeShapeType="1"/>
          </p:cNvSpPr>
          <p:nvPr/>
        </p:nvSpPr>
        <p:spPr bwMode="auto">
          <a:xfrm>
            <a:off x="5184775" y="5602288"/>
            <a:ext cx="1981200" cy="0"/>
          </a:xfrm>
          <a:prstGeom prst="line">
            <a:avLst/>
          </a:prstGeom>
          <a:noFill/>
          <a:ln w="9525" cap="rnd">
            <a:solidFill>
              <a:schemeClr val="tx1"/>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68636" name="Line 28">
            <a:extLst>
              <a:ext uri="{FF2B5EF4-FFF2-40B4-BE49-F238E27FC236}">
                <a16:creationId xmlns:a16="http://schemas.microsoft.com/office/drawing/2014/main" id="{DCDE3945-29B0-4388-98DC-A5B25F663AAB}"/>
              </a:ext>
            </a:extLst>
          </p:cNvPr>
          <p:cNvSpPr>
            <a:spLocks noChangeShapeType="1"/>
          </p:cNvSpPr>
          <p:nvPr/>
        </p:nvSpPr>
        <p:spPr bwMode="auto">
          <a:xfrm>
            <a:off x="7165975" y="5602288"/>
            <a:ext cx="0" cy="533400"/>
          </a:xfrm>
          <a:prstGeom prst="line">
            <a:avLst/>
          </a:prstGeom>
          <a:noFill/>
          <a:ln w="9525" cap="rnd">
            <a:solidFill>
              <a:schemeClr val="tx1"/>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68637" name="Rectangle 29">
            <a:extLst>
              <a:ext uri="{FF2B5EF4-FFF2-40B4-BE49-F238E27FC236}">
                <a16:creationId xmlns:a16="http://schemas.microsoft.com/office/drawing/2014/main" id="{582848E8-62B9-47B3-A024-9222249CC665}"/>
              </a:ext>
            </a:extLst>
          </p:cNvPr>
          <p:cNvSpPr>
            <a:spLocks noChangeArrowheads="1"/>
          </p:cNvSpPr>
          <p:nvPr/>
        </p:nvSpPr>
        <p:spPr bwMode="auto">
          <a:xfrm>
            <a:off x="611188" y="3860800"/>
            <a:ext cx="3673475" cy="1296988"/>
          </a:xfrm>
          <a:prstGeom prst="rect">
            <a:avLst/>
          </a:prstGeom>
          <a:solidFill>
            <a:srgbClr val="FFCC00"/>
          </a:solidFill>
          <a:ln w="38100" algn="ctr">
            <a:solidFill>
              <a:srgbClr val="009999"/>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42900">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Clr>
                <a:schemeClr val="accent2"/>
              </a:buClr>
              <a:buSzPct val="95000"/>
              <a:buFont typeface="Wingdings" panose="05000000000000000000" pitchFamily="2" charset="2"/>
              <a:buChar char="l"/>
            </a:pPr>
            <a:r>
              <a:rPr lang="zh-CN" altLang="en-US" sz="2400" b="1"/>
              <a:t>线上任何一点，</a:t>
            </a:r>
            <a:r>
              <a:rPr lang="en-US" altLang="zh-CN" sz="2400" b="1"/>
              <a:t>L</a:t>
            </a:r>
            <a:r>
              <a:rPr lang="zh-CN" altLang="en-US" sz="2400" b="1"/>
              <a:t>、</a:t>
            </a:r>
            <a:r>
              <a:rPr lang="en-US" altLang="zh-CN" sz="2400" b="1"/>
              <a:t>K</a:t>
            </a:r>
            <a:r>
              <a:rPr lang="zh-CN" altLang="en-US" sz="2400" b="1"/>
              <a:t>组合不同，但产量却相同。</a:t>
            </a:r>
          </a:p>
        </p:txBody>
      </p:sp>
      <p:pic>
        <p:nvPicPr>
          <p:cNvPr id="68638" name="Picture 30">
            <a:extLst>
              <a:ext uri="{FF2B5EF4-FFF2-40B4-BE49-F238E27FC236}">
                <a16:creationId xmlns:a16="http://schemas.microsoft.com/office/drawing/2014/main" id="{D1BA3DD6-9B13-4F2E-9439-EA70DFF38BF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95963" y="4005263"/>
            <a:ext cx="2519362" cy="534987"/>
          </a:xfrm>
          <a:prstGeom prst="rect">
            <a:avLst/>
          </a:prstGeom>
          <a:noFill/>
          <a:ln w="9525">
            <a:solidFill>
              <a:srgbClr val="0000CC"/>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spd="slow">
    <p:blinds dir="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68624"/>
                                        </p:tgtEl>
                                        <p:attrNameLst>
                                          <p:attrName>style.visibility</p:attrName>
                                        </p:attrNameLst>
                                      </p:cBhvr>
                                      <p:to>
                                        <p:strVal val="visible"/>
                                      </p:to>
                                    </p:set>
                                    <p:anim calcmode="lin" valueType="num">
                                      <p:cBhvr additive="base">
                                        <p:cTn id="7" dur="500" fill="hold"/>
                                        <p:tgtEl>
                                          <p:spTgt spid="68624"/>
                                        </p:tgtEl>
                                        <p:attrNameLst>
                                          <p:attrName>ppt_x</p:attrName>
                                        </p:attrNameLst>
                                      </p:cBhvr>
                                      <p:tavLst>
                                        <p:tav tm="0">
                                          <p:val>
                                            <p:strVal val="#ppt_x"/>
                                          </p:val>
                                        </p:tav>
                                        <p:tav tm="100000">
                                          <p:val>
                                            <p:strVal val="#ppt_x"/>
                                          </p:val>
                                        </p:tav>
                                      </p:tavLst>
                                    </p:anim>
                                    <p:anim calcmode="lin" valueType="num">
                                      <p:cBhvr additive="base">
                                        <p:cTn id="8" dur="500" fill="hold"/>
                                        <p:tgtEl>
                                          <p:spTgt spid="68624"/>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68627"/>
                                        </p:tgtEl>
                                        <p:attrNameLst>
                                          <p:attrName>style.visibility</p:attrName>
                                        </p:attrNameLst>
                                      </p:cBhvr>
                                      <p:to>
                                        <p:strVal val="visible"/>
                                      </p:to>
                                    </p:set>
                                    <p:anim calcmode="lin" valueType="num">
                                      <p:cBhvr additive="base">
                                        <p:cTn id="13" dur="500" fill="hold"/>
                                        <p:tgtEl>
                                          <p:spTgt spid="68627"/>
                                        </p:tgtEl>
                                        <p:attrNameLst>
                                          <p:attrName>ppt_x</p:attrName>
                                        </p:attrNameLst>
                                      </p:cBhvr>
                                      <p:tavLst>
                                        <p:tav tm="0">
                                          <p:val>
                                            <p:strVal val="0-#ppt_w/2"/>
                                          </p:val>
                                        </p:tav>
                                        <p:tav tm="100000">
                                          <p:val>
                                            <p:strVal val="#ppt_x"/>
                                          </p:val>
                                        </p:tav>
                                      </p:tavLst>
                                    </p:anim>
                                    <p:anim calcmode="lin" valueType="num">
                                      <p:cBhvr additive="base">
                                        <p:cTn id="14" dur="500" fill="hold"/>
                                        <p:tgtEl>
                                          <p:spTgt spid="68627"/>
                                        </p:tgtEl>
                                        <p:attrNameLst>
                                          <p:attrName>ppt_y</p:attrName>
                                        </p:attrNameLst>
                                      </p:cBhvr>
                                      <p:tavLst>
                                        <p:tav tm="0">
                                          <p:val>
                                            <p:strVal val="#ppt_y"/>
                                          </p:val>
                                        </p:tav>
                                        <p:tav tm="100000">
                                          <p:val>
                                            <p:strVal val="#ppt_y"/>
                                          </p:val>
                                        </p:tav>
                                      </p:tavLst>
                                    </p:anim>
                                  </p:childTnLst>
                                </p:cTn>
                              </p:par>
                              <p:par>
                                <p:cTn id="15" presetID="2" presetClass="entr" presetSubtype="1" fill="hold" grpId="0" nodeType="withEffect">
                                  <p:stCondLst>
                                    <p:cond delay="0"/>
                                  </p:stCondLst>
                                  <p:iterate type="wd">
                                    <p:tmPct val="100000"/>
                                  </p:iterate>
                                  <p:childTnLst>
                                    <p:set>
                                      <p:cBhvr>
                                        <p:cTn id="16" dur="1" fill="hold">
                                          <p:stCondLst>
                                            <p:cond delay="0"/>
                                          </p:stCondLst>
                                        </p:cTn>
                                        <p:tgtEl>
                                          <p:spTgt spid="68629">
                                            <p:txEl>
                                              <p:pRg st="0" end="0"/>
                                            </p:txEl>
                                          </p:spTgt>
                                        </p:tgtEl>
                                        <p:attrNameLst>
                                          <p:attrName>style.visibility</p:attrName>
                                        </p:attrNameLst>
                                      </p:cBhvr>
                                      <p:to>
                                        <p:strVal val="visible"/>
                                      </p:to>
                                    </p:set>
                                    <p:anim calcmode="lin" valueType="num">
                                      <p:cBhvr additive="base">
                                        <p:cTn id="17" dur="300" fill="hold"/>
                                        <p:tgtEl>
                                          <p:spTgt spid="68629">
                                            <p:txEl>
                                              <p:pRg st="0" end="0"/>
                                            </p:txEl>
                                          </p:spTgt>
                                        </p:tgtEl>
                                        <p:attrNameLst>
                                          <p:attrName>ppt_x</p:attrName>
                                        </p:attrNameLst>
                                      </p:cBhvr>
                                      <p:tavLst>
                                        <p:tav tm="0">
                                          <p:val>
                                            <p:strVal val="#ppt_x"/>
                                          </p:val>
                                        </p:tav>
                                        <p:tav tm="100000">
                                          <p:val>
                                            <p:strVal val="#ppt_x"/>
                                          </p:val>
                                        </p:tav>
                                      </p:tavLst>
                                    </p:anim>
                                    <p:anim calcmode="lin" valueType="num">
                                      <p:cBhvr additive="base">
                                        <p:cTn id="18" dur="300" fill="hold"/>
                                        <p:tgtEl>
                                          <p:spTgt spid="68629">
                                            <p:txEl>
                                              <p:pRg st="0" end="0"/>
                                            </p:txEl>
                                          </p:spTgt>
                                        </p:tgtEl>
                                        <p:attrNameLst>
                                          <p:attrName>ppt_y</p:attrName>
                                        </p:attrNameLst>
                                      </p:cBhvr>
                                      <p:tavLst>
                                        <p:tav tm="0">
                                          <p:val>
                                            <p:strVal val="0-#ppt_h/2"/>
                                          </p:val>
                                        </p:tav>
                                        <p:tav tm="100000">
                                          <p:val>
                                            <p:strVal val="#ppt_y"/>
                                          </p:val>
                                        </p:tav>
                                      </p:tavLst>
                                    </p:anim>
                                  </p:childTnLst>
                                </p:cTn>
                              </p:par>
                              <p:par>
                                <p:cTn id="19" presetID="2" presetClass="entr" presetSubtype="8" fill="hold" nodeType="withEffect">
                                  <p:stCondLst>
                                    <p:cond delay="0"/>
                                  </p:stCondLst>
                                  <p:childTnLst>
                                    <p:set>
                                      <p:cBhvr>
                                        <p:cTn id="20" dur="1" fill="hold">
                                          <p:stCondLst>
                                            <p:cond delay="0"/>
                                          </p:stCondLst>
                                        </p:cTn>
                                        <p:tgtEl>
                                          <p:spTgt spid="68628"/>
                                        </p:tgtEl>
                                        <p:attrNameLst>
                                          <p:attrName>style.visibility</p:attrName>
                                        </p:attrNameLst>
                                      </p:cBhvr>
                                      <p:to>
                                        <p:strVal val="visible"/>
                                      </p:to>
                                    </p:set>
                                    <p:anim calcmode="lin" valueType="num">
                                      <p:cBhvr additive="base">
                                        <p:cTn id="21" dur="500" fill="hold"/>
                                        <p:tgtEl>
                                          <p:spTgt spid="68628"/>
                                        </p:tgtEl>
                                        <p:attrNameLst>
                                          <p:attrName>ppt_x</p:attrName>
                                        </p:attrNameLst>
                                      </p:cBhvr>
                                      <p:tavLst>
                                        <p:tav tm="0">
                                          <p:val>
                                            <p:strVal val="0-#ppt_w/2"/>
                                          </p:val>
                                        </p:tav>
                                        <p:tav tm="100000">
                                          <p:val>
                                            <p:strVal val="#ppt_x"/>
                                          </p:val>
                                        </p:tav>
                                      </p:tavLst>
                                    </p:anim>
                                    <p:anim calcmode="lin" valueType="num">
                                      <p:cBhvr additive="base">
                                        <p:cTn id="22" dur="500" fill="hold"/>
                                        <p:tgtEl>
                                          <p:spTgt spid="68628"/>
                                        </p:tgtEl>
                                        <p:attrNameLst>
                                          <p:attrName>ppt_y</p:attrName>
                                        </p:attrNameLst>
                                      </p:cBhvr>
                                      <p:tavLst>
                                        <p:tav tm="0">
                                          <p:val>
                                            <p:strVal val="#ppt_y"/>
                                          </p:val>
                                        </p:tav>
                                        <p:tav tm="100000">
                                          <p:val>
                                            <p:strVal val="#ppt_y"/>
                                          </p:val>
                                        </p:tav>
                                      </p:tavLst>
                                    </p:anim>
                                  </p:childTnLst>
                                </p:cTn>
                              </p:par>
                              <p:par>
                                <p:cTn id="23" presetID="2" presetClass="entr" presetSubtype="1" fill="hold" grpId="0" nodeType="withEffect">
                                  <p:stCondLst>
                                    <p:cond delay="0"/>
                                  </p:stCondLst>
                                  <p:iterate type="wd">
                                    <p:tmPct val="100000"/>
                                  </p:iterate>
                                  <p:childTnLst>
                                    <p:set>
                                      <p:cBhvr>
                                        <p:cTn id="24" dur="1" fill="hold">
                                          <p:stCondLst>
                                            <p:cond delay="0"/>
                                          </p:stCondLst>
                                        </p:cTn>
                                        <p:tgtEl>
                                          <p:spTgt spid="68630">
                                            <p:txEl>
                                              <p:pRg st="0" end="0"/>
                                            </p:txEl>
                                          </p:spTgt>
                                        </p:tgtEl>
                                        <p:attrNameLst>
                                          <p:attrName>style.visibility</p:attrName>
                                        </p:attrNameLst>
                                      </p:cBhvr>
                                      <p:to>
                                        <p:strVal val="visible"/>
                                      </p:to>
                                    </p:set>
                                    <p:anim calcmode="lin" valueType="num">
                                      <p:cBhvr additive="base">
                                        <p:cTn id="25" dur="300" fill="hold"/>
                                        <p:tgtEl>
                                          <p:spTgt spid="68630">
                                            <p:txEl>
                                              <p:pRg st="0" end="0"/>
                                            </p:txEl>
                                          </p:spTgt>
                                        </p:tgtEl>
                                        <p:attrNameLst>
                                          <p:attrName>ppt_x</p:attrName>
                                        </p:attrNameLst>
                                      </p:cBhvr>
                                      <p:tavLst>
                                        <p:tav tm="0">
                                          <p:val>
                                            <p:strVal val="#ppt_x"/>
                                          </p:val>
                                        </p:tav>
                                        <p:tav tm="100000">
                                          <p:val>
                                            <p:strVal val="#ppt_x"/>
                                          </p:val>
                                        </p:tav>
                                      </p:tavLst>
                                    </p:anim>
                                    <p:anim calcmode="lin" valueType="num">
                                      <p:cBhvr additive="base">
                                        <p:cTn id="26" dur="300" fill="hold"/>
                                        <p:tgtEl>
                                          <p:spTgt spid="68630">
                                            <p:txEl>
                                              <p:pRg st="0" end="0"/>
                                            </p:txEl>
                                          </p:spTgt>
                                        </p:tgtEl>
                                        <p:attrNameLst>
                                          <p:attrName>ppt_y</p:attrName>
                                        </p:attrNameLst>
                                      </p:cBhvr>
                                      <p:tavLst>
                                        <p:tav tm="0">
                                          <p:val>
                                            <p:strVal val="0-#ppt_h/2"/>
                                          </p:val>
                                        </p:tav>
                                        <p:tav tm="100000">
                                          <p:val>
                                            <p:strVal val="#ppt_y"/>
                                          </p:val>
                                        </p:tav>
                                      </p:tavLst>
                                    </p:anim>
                                  </p:childTnLst>
                                </p:cTn>
                              </p:par>
                              <p:par>
                                <p:cTn id="27" presetID="2" presetClass="entr" presetSubtype="8" fill="hold" nodeType="withEffect">
                                  <p:stCondLst>
                                    <p:cond delay="0"/>
                                  </p:stCondLst>
                                  <p:childTnLst>
                                    <p:set>
                                      <p:cBhvr>
                                        <p:cTn id="28" dur="1" fill="hold">
                                          <p:stCondLst>
                                            <p:cond delay="0"/>
                                          </p:stCondLst>
                                        </p:cTn>
                                        <p:tgtEl>
                                          <p:spTgt spid="68631"/>
                                        </p:tgtEl>
                                        <p:attrNameLst>
                                          <p:attrName>style.visibility</p:attrName>
                                        </p:attrNameLst>
                                      </p:cBhvr>
                                      <p:to>
                                        <p:strVal val="visible"/>
                                      </p:to>
                                    </p:set>
                                    <p:anim calcmode="lin" valueType="num">
                                      <p:cBhvr additive="base">
                                        <p:cTn id="29" dur="500" fill="hold"/>
                                        <p:tgtEl>
                                          <p:spTgt spid="68631"/>
                                        </p:tgtEl>
                                        <p:attrNameLst>
                                          <p:attrName>ppt_x</p:attrName>
                                        </p:attrNameLst>
                                      </p:cBhvr>
                                      <p:tavLst>
                                        <p:tav tm="0">
                                          <p:val>
                                            <p:strVal val="0-#ppt_w/2"/>
                                          </p:val>
                                        </p:tav>
                                        <p:tav tm="100000">
                                          <p:val>
                                            <p:strVal val="#ppt_x"/>
                                          </p:val>
                                        </p:tav>
                                      </p:tavLst>
                                    </p:anim>
                                    <p:anim calcmode="lin" valueType="num">
                                      <p:cBhvr additive="base">
                                        <p:cTn id="30" dur="500" fill="hold"/>
                                        <p:tgtEl>
                                          <p:spTgt spid="68631"/>
                                        </p:tgtEl>
                                        <p:attrNameLst>
                                          <p:attrName>ppt_y</p:attrName>
                                        </p:attrNameLst>
                                      </p:cBhvr>
                                      <p:tavLst>
                                        <p:tav tm="0">
                                          <p:val>
                                            <p:strVal val="#ppt_y"/>
                                          </p:val>
                                        </p:tav>
                                        <p:tav tm="100000">
                                          <p:val>
                                            <p:strVal val="#ppt_y"/>
                                          </p:val>
                                        </p:tav>
                                      </p:tavLst>
                                    </p:anim>
                                  </p:childTnLst>
                                </p:cTn>
                              </p:par>
                              <p:par>
                                <p:cTn id="31" presetID="2" presetClass="entr" presetSubtype="1" fill="hold" grpId="0" nodeType="withEffect">
                                  <p:stCondLst>
                                    <p:cond delay="0"/>
                                  </p:stCondLst>
                                  <p:iterate type="wd">
                                    <p:tmPct val="100000"/>
                                  </p:iterate>
                                  <p:childTnLst>
                                    <p:set>
                                      <p:cBhvr>
                                        <p:cTn id="32" dur="1" fill="hold">
                                          <p:stCondLst>
                                            <p:cond delay="0"/>
                                          </p:stCondLst>
                                        </p:cTn>
                                        <p:tgtEl>
                                          <p:spTgt spid="68632">
                                            <p:txEl>
                                              <p:pRg st="0" end="0"/>
                                            </p:txEl>
                                          </p:spTgt>
                                        </p:tgtEl>
                                        <p:attrNameLst>
                                          <p:attrName>style.visibility</p:attrName>
                                        </p:attrNameLst>
                                      </p:cBhvr>
                                      <p:to>
                                        <p:strVal val="visible"/>
                                      </p:to>
                                    </p:set>
                                    <p:anim calcmode="lin" valueType="num">
                                      <p:cBhvr additive="base">
                                        <p:cTn id="33" dur="300" fill="hold"/>
                                        <p:tgtEl>
                                          <p:spTgt spid="68632">
                                            <p:txEl>
                                              <p:pRg st="0" end="0"/>
                                            </p:txEl>
                                          </p:spTgt>
                                        </p:tgtEl>
                                        <p:attrNameLst>
                                          <p:attrName>ppt_x</p:attrName>
                                        </p:attrNameLst>
                                      </p:cBhvr>
                                      <p:tavLst>
                                        <p:tav tm="0">
                                          <p:val>
                                            <p:strVal val="#ppt_x"/>
                                          </p:val>
                                        </p:tav>
                                        <p:tav tm="100000">
                                          <p:val>
                                            <p:strVal val="#ppt_x"/>
                                          </p:val>
                                        </p:tav>
                                      </p:tavLst>
                                    </p:anim>
                                    <p:anim calcmode="lin" valueType="num">
                                      <p:cBhvr additive="base">
                                        <p:cTn id="34" dur="300" fill="hold"/>
                                        <p:tgtEl>
                                          <p:spTgt spid="68632">
                                            <p:txEl>
                                              <p:pRg st="0" end="0"/>
                                            </p:txEl>
                                          </p:spTgt>
                                        </p:tgtEl>
                                        <p:attrNameLst>
                                          <p:attrName>ppt_y</p:attrName>
                                        </p:attrNameLst>
                                      </p:cBhvr>
                                      <p:tavLst>
                                        <p:tav tm="0">
                                          <p:val>
                                            <p:strVal val="0-#ppt_h/2"/>
                                          </p:val>
                                        </p:tav>
                                        <p:tav tm="100000">
                                          <p:val>
                                            <p:strVal val="#ppt_y"/>
                                          </p:val>
                                        </p:tav>
                                      </p:tavLst>
                                    </p:anim>
                                  </p:childTnLst>
                                </p:cTn>
                              </p:par>
                              <p:par>
                                <p:cTn id="35" presetID="2" presetClass="entr" presetSubtype="8" fill="hold" nodeType="withEffect">
                                  <p:stCondLst>
                                    <p:cond delay="0"/>
                                  </p:stCondLst>
                                  <p:childTnLst>
                                    <p:set>
                                      <p:cBhvr>
                                        <p:cTn id="36" dur="1" fill="hold">
                                          <p:stCondLst>
                                            <p:cond delay="0"/>
                                          </p:stCondLst>
                                        </p:cTn>
                                        <p:tgtEl>
                                          <p:spTgt spid="68633"/>
                                        </p:tgtEl>
                                        <p:attrNameLst>
                                          <p:attrName>style.visibility</p:attrName>
                                        </p:attrNameLst>
                                      </p:cBhvr>
                                      <p:to>
                                        <p:strVal val="visible"/>
                                      </p:to>
                                    </p:set>
                                    <p:anim calcmode="lin" valueType="num">
                                      <p:cBhvr additive="base">
                                        <p:cTn id="37" dur="500" fill="hold"/>
                                        <p:tgtEl>
                                          <p:spTgt spid="68633"/>
                                        </p:tgtEl>
                                        <p:attrNameLst>
                                          <p:attrName>ppt_x</p:attrName>
                                        </p:attrNameLst>
                                      </p:cBhvr>
                                      <p:tavLst>
                                        <p:tav tm="0">
                                          <p:val>
                                            <p:strVal val="0-#ppt_w/2"/>
                                          </p:val>
                                        </p:tav>
                                        <p:tav tm="100000">
                                          <p:val>
                                            <p:strVal val="#ppt_x"/>
                                          </p:val>
                                        </p:tav>
                                      </p:tavLst>
                                    </p:anim>
                                    <p:anim calcmode="lin" valueType="num">
                                      <p:cBhvr additive="base">
                                        <p:cTn id="38" dur="500" fill="hold"/>
                                        <p:tgtEl>
                                          <p:spTgt spid="68633"/>
                                        </p:tgtEl>
                                        <p:attrNameLst>
                                          <p:attrName>ppt_y</p:attrName>
                                        </p:attrNameLst>
                                      </p:cBhvr>
                                      <p:tavLst>
                                        <p:tav tm="0">
                                          <p:val>
                                            <p:strVal val="#ppt_y"/>
                                          </p:val>
                                        </p:tav>
                                        <p:tav tm="100000">
                                          <p:val>
                                            <p:strVal val="#ppt_y"/>
                                          </p:val>
                                        </p:tav>
                                      </p:tavLst>
                                    </p:anim>
                                  </p:childTnLst>
                                </p:cTn>
                              </p:par>
                              <p:par>
                                <p:cTn id="39" presetID="2" presetClass="entr" presetSubtype="8" fill="hold" nodeType="withEffect">
                                  <p:stCondLst>
                                    <p:cond delay="0"/>
                                  </p:stCondLst>
                                  <p:childTnLst>
                                    <p:set>
                                      <p:cBhvr>
                                        <p:cTn id="40" dur="1" fill="hold">
                                          <p:stCondLst>
                                            <p:cond delay="0"/>
                                          </p:stCondLst>
                                        </p:cTn>
                                        <p:tgtEl>
                                          <p:spTgt spid="68634"/>
                                        </p:tgtEl>
                                        <p:attrNameLst>
                                          <p:attrName>style.visibility</p:attrName>
                                        </p:attrNameLst>
                                      </p:cBhvr>
                                      <p:to>
                                        <p:strVal val="visible"/>
                                      </p:to>
                                    </p:set>
                                    <p:anim calcmode="lin" valueType="num">
                                      <p:cBhvr additive="base">
                                        <p:cTn id="41" dur="500" fill="hold"/>
                                        <p:tgtEl>
                                          <p:spTgt spid="68634"/>
                                        </p:tgtEl>
                                        <p:attrNameLst>
                                          <p:attrName>ppt_x</p:attrName>
                                        </p:attrNameLst>
                                      </p:cBhvr>
                                      <p:tavLst>
                                        <p:tav tm="0">
                                          <p:val>
                                            <p:strVal val="0-#ppt_w/2"/>
                                          </p:val>
                                        </p:tav>
                                        <p:tav tm="100000">
                                          <p:val>
                                            <p:strVal val="#ppt_x"/>
                                          </p:val>
                                        </p:tav>
                                      </p:tavLst>
                                    </p:anim>
                                    <p:anim calcmode="lin" valueType="num">
                                      <p:cBhvr additive="base">
                                        <p:cTn id="42" dur="500" fill="hold"/>
                                        <p:tgtEl>
                                          <p:spTgt spid="68634"/>
                                        </p:tgtEl>
                                        <p:attrNameLst>
                                          <p:attrName>ppt_y</p:attrName>
                                        </p:attrNameLst>
                                      </p:cBhvr>
                                      <p:tavLst>
                                        <p:tav tm="0">
                                          <p:val>
                                            <p:strVal val="#ppt_y"/>
                                          </p:val>
                                        </p:tav>
                                        <p:tav tm="100000">
                                          <p:val>
                                            <p:strVal val="#ppt_y"/>
                                          </p:val>
                                        </p:tav>
                                      </p:tavLst>
                                    </p:anim>
                                  </p:childTnLst>
                                </p:cTn>
                              </p:par>
                              <p:par>
                                <p:cTn id="43" presetID="2" presetClass="entr" presetSubtype="8" fill="hold" nodeType="withEffect">
                                  <p:stCondLst>
                                    <p:cond delay="0"/>
                                  </p:stCondLst>
                                  <p:childTnLst>
                                    <p:set>
                                      <p:cBhvr>
                                        <p:cTn id="44" dur="1" fill="hold">
                                          <p:stCondLst>
                                            <p:cond delay="0"/>
                                          </p:stCondLst>
                                        </p:cTn>
                                        <p:tgtEl>
                                          <p:spTgt spid="68635"/>
                                        </p:tgtEl>
                                        <p:attrNameLst>
                                          <p:attrName>style.visibility</p:attrName>
                                        </p:attrNameLst>
                                      </p:cBhvr>
                                      <p:to>
                                        <p:strVal val="visible"/>
                                      </p:to>
                                    </p:set>
                                    <p:anim calcmode="lin" valueType="num">
                                      <p:cBhvr additive="base">
                                        <p:cTn id="45" dur="500" fill="hold"/>
                                        <p:tgtEl>
                                          <p:spTgt spid="68635"/>
                                        </p:tgtEl>
                                        <p:attrNameLst>
                                          <p:attrName>ppt_x</p:attrName>
                                        </p:attrNameLst>
                                      </p:cBhvr>
                                      <p:tavLst>
                                        <p:tav tm="0">
                                          <p:val>
                                            <p:strVal val="0-#ppt_w/2"/>
                                          </p:val>
                                        </p:tav>
                                        <p:tav tm="100000">
                                          <p:val>
                                            <p:strVal val="#ppt_x"/>
                                          </p:val>
                                        </p:tav>
                                      </p:tavLst>
                                    </p:anim>
                                    <p:anim calcmode="lin" valueType="num">
                                      <p:cBhvr additive="base">
                                        <p:cTn id="46" dur="500" fill="hold"/>
                                        <p:tgtEl>
                                          <p:spTgt spid="68635"/>
                                        </p:tgtEl>
                                        <p:attrNameLst>
                                          <p:attrName>ppt_y</p:attrName>
                                        </p:attrNameLst>
                                      </p:cBhvr>
                                      <p:tavLst>
                                        <p:tav tm="0">
                                          <p:val>
                                            <p:strVal val="#ppt_y"/>
                                          </p:val>
                                        </p:tav>
                                        <p:tav tm="100000">
                                          <p:val>
                                            <p:strVal val="#ppt_y"/>
                                          </p:val>
                                        </p:tav>
                                      </p:tavLst>
                                    </p:anim>
                                  </p:childTnLst>
                                </p:cTn>
                              </p:par>
                              <p:par>
                                <p:cTn id="47" presetID="2" presetClass="entr" presetSubtype="8" fill="hold" nodeType="withEffect">
                                  <p:stCondLst>
                                    <p:cond delay="0"/>
                                  </p:stCondLst>
                                  <p:childTnLst>
                                    <p:set>
                                      <p:cBhvr>
                                        <p:cTn id="48" dur="1" fill="hold">
                                          <p:stCondLst>
                                            <p:cond delay="0"/>
                                          </p:stCondLst>
                                        </p:cTn>
                                        <p:tgtEl>
                                          <p:spTgt spid="68636"/>
                                        </p:tgtEl>
                                        <p:attrNameLst>
                                          <p:attrName>style.visibility</p:attrName>
                                        </p:attrNameLst>
                                      </p:cBhvr>
                                      <p:to>
                                        <p:strVal val="visible"/>
                                      </p:to>
                                    </p:set>
                                    <p:anim calcmode="lin" valueType="num">
                                      <p:cBhvr additive="base">
                                        <p:cTn id="49" dur="500" fill="hold"/>
                                        <p:tgtEl>
                                          <p:spTgt spid="68636"/>
                                        </p:tgtEl>
                                        <p:attrNameLst>
                                          <p:attrName>ppt_x</p:attrName>
                                        </p:attrNameLst>
                                      </p:cBhvr>
                                      <p:tavLst>
                                        <p:tav tm="0">
                                          <p:val>
                                            <p:strVal val="0-#ppt_w/2"/>
                                          </p:val>
                                        </p:tav>
                                        <p:tav tm="100000">
                                          <p:val>
                                            <p:strVal val="#ppt_x"/>
                                          </p:val>
                                        </p:tav>
                                      </p:tavLst>
                                    </p:anim>
                                    <p:anim calcmode="lin" valueType="num">
                                      <p:cBhvr additive="base">
                                        <p:cTn id="50" dur="500" fill="hold"/>
                                        <p:tgtEl>
                                          <p:spTgt spid="68636"/>
                                        </p:tgtEl>
                                        <p:attrNameLst>
                                          <p:attrName>ppt_y</p:attrName>
                                        </p:attrNameLst>
                                      </p:cBhvr>
                                      <p:tavLst>
                                        <p:tav tm="0">
                                          <p:val>
                                            <p:strVal val="#ppt_y"/>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3" presetClass="entr" presetSubtype="10" fill="hold" grpId="0" nodeType="clickEffect">
                                  <p:stCondLst>
                                    <p:cond delay="0"/>
                                  </p:stCondLst>
                                  <p:childTnLst>
                                    <p:set>
                                      <p:cBhvr>
                                        <p:cTn id="54" dur="1" fill="hold">
                                          <p:stCondLst>
                                            <p:cond delay="0"/>
                                          </p:stCondLst>
                                        </p:cTn>
                                        <p:tgtEl>
                                          <p:spTgt spid="68611">
                                            <p:bg/>
                                          </p:spTgt>
                                        </p:tgtEl>
                                        <p:attrNameLst>
                                          <p:attrName>style.visibility</p:attrName>
                                        </p:attrNameLst>
                                      </p:cBhvr>
                                      <p:to>
                                        <p:strVal val="visible"/>
                                      </p:to>
                                    </p:set>
                                    <p:animEffect transition="in" filter="blinds(horizontal)">
                                      <p:cBhvr>
                                        <p:cTn id="55" dur="500"/>
                                        <p:tgtEl>
                                          <p:spTgt spid="68611">
                                            <p:bg/>
                                          </p:spTgt>
                                        </p:tgtEl>
                                      </p:cBhvr>
                                    </p:animEffect>
                                  </p:childTnLst>
                                </p:cTn>
                              </p:par>
                            </p:childTnLst>
                          </p:cTn>
                        </p:par>
                      </p:childTnLst>
                    </p:cTn>
                  </p:par>
                  <p:par>
                    <p:cTn id="56" fill="hold" nodeType="clickPar">
                      <p:stCondLst>
                        <p:cond delay="indefinite"/>
                      </p:stCondLst>
                      <p:childTnLst>
                        <p:par>
                          <p:cTn id="57" fill="hold" nodeType="withGroup">
                            <p:stCondLst>
                              <p:cond delay="0"/>
                            </p:stCondLst>
                            <p:childTnLst>
                              <p:par>
                                <p:cTn id="58" presetID="3" presetClass="entr" presetSubtype="10" fill="hold" grpId="0" nodeType="clickEffect">
                                  <p:stCondLst>
                                    <p:cond delay="0"/>
                                  </p:stCondLst>
                                  <p:childTnLst>
                                    <p:set>
                                      <p:cBhvr>
                                        <p:cTn id="59" dur="1" fill="hold">
                                          <p:stCondLst>
                                            <p:cond delay="0"/>
                                          </p:stCondLst>
                                        </p:cTn>
                                        <p:tgtEl>
                                          <p:spTgt spid="68611">
                                            <p:txEl>
                                              <p:pRg st="0" end="0"/>
                                            </p:txEl>
                                          </p:spTgt>
                                        </p:tgtEl>
                                        <p:attrNameLst>
                                          <p:attrName>style.visibility</p:attrName>
                                        </p:attrNameLst>
                                      </p:cBhvr>
                                      <p:to>
                                        <p:strVal val="visible"/>
                                      </p:to>
                                    </p:set>
                                    <p:animEffect transition="in" filter="blinds(horizontal)">
                                      <p:cBhvr>
                                        <p:cTn id="60" dur="500"/>
                                        <p:tgtEl>
                                          <p:spTgt spid="68611">
                                            <p:txEl>
                                              <p:pRg st="0" end="0"/>
                                            </p:txEl>
                                          </p:spTgt>
                                        </p:tgtEl>
                                      </p:cBhvr>
                                    </p:animEffect>
                                  </p:childTnLst>
                                </p:cTn>
                              </p:par>
                            </p:childTnLst>
                          </p:cTn>
                        </p:par>
                      </p:childTnLst>
                    </p:cTn>
                  </p:par>
                  <p:par>
                    <p:cTn id="61" fill="hold" nodeType="clickPar">
                      <p:stCondLst>
                        <p:cond delay="indefinite"/>
                      </p:stCondLst>
                      <p:childTnLst>
                        <p:par>
                          <p:cTn id="62" fill="hold" nodeType="withGroup">
                            <p:stCondLst>
                              <p:cond delay="0"/>
                            </p:stCondLst>
                            <p:childTnLst>
                              <p:par>
                                <p:cTn id="63" presetID="3" presetClass="entr" presetSubtype="10" fill="hold" grpId="0" nodeType="clickEffect">
                                  <p:stCondLst>
                                    <p:cond delay="0"/>
                                  </p:stCondLst>
                                  <p:childTnLst>
                                    <p:set>
                                      <p:cBhvr>
                                        <p:cTn id="64" dur="1" fill="hold">
                                          <p:stCondLst>
                                            <p:cond delay="0"/>
                                          </p:stCondLst>
                                        </p:cTn>
                                        <p:tgtEl>
                                          <p:spTgt spid="68637"/>
                                        </p:tgtEl>
                                        <p:attrNameLst>
                                          <p:attrName>style.visibility</p:attrName>
                                        </p:attrNameLst>
                                      </p:cBhvr>
                                      <p:to>
                                        <p:strVal val="visible"/>
                                      </p:to>
                                    </p:set>
                                    <p:animEffect transition="in" filter="blinds(horizontal)">
                                      <p:cBhvr>
                                        <p:cTn id="65" dur="500"/>
                                        <p:tgtEl>
                                          <p:spTgt spid="68637"/>
                                        </p:tgtEl>
                                      </p:cBhvr>
                                    </p:animEffect>
                                  </p:childTnLst>
                                </p:cTn>
                              </p:par>
                            </p:childTnLst>
                          </p:cTn>
                        </p:par>
                      </p:childTnLst>
                    </p:cTn>
                  </p:par>
                  <p:par>
                    <p:cTn id="66" fill="hold" nodeType="clickPar">
                      <p:stCondLst>
                        <p:cond delay="indefinite"/>
                      </p:stCondLst>
                      <p:childTnLst>
                        <p:par>
                          <p:cTn id="67" fill="hold" nodeType="withGroup">
                            <p:stCondLst>
                              <p:cond delay="0"/>
                            </p:stCondLst>
                            <p:childTnLst>
                              <p:par>
                                <p:cTn id="68" presetID="3" presetClass="entr" presetSubtype="10" fill="hold" nodeType="clickEffect">
                                  <p:stCondLst>
                                    <p:cond delay="0"/>
                                  </p:stCondLst>
                                  <p:childTnLst>
                                    <p:set>
                                      <p:cBhvr>
                                        <p:cTn id="69" dur="1" fill="hold">
                                          <p:stCondLst>
                                            <p:cond delay="0"/>
                                          </p:stCondLst>
                                        </p:cTn>
                                        <p:tgtEl>
                                          <p:spTgt spid="68638"/>
                                        </p:tgtEl>
                                        <p:attrNameLst>
                                          <p:attrName>style.visibility</p:attrName>
                                        </p:attrNameLst>
                                      </p:cBhvr>
                                      <p:to>
                                        <p:strVal val="visible"/>
                                      </p:to>
                                    </p:set>
                                    <p:animEffect transition="in" filter="blinds(horizontal)">
                                      <p:cBhvr>
                                        <p:cTn id="70" dur="500"/>
                                        <p:tgtEl>
                                          <p:spTgt spid="68638"/>
                                        </p:tgtEl>
                                      </p:cBhvr>
                                    </p:animEffect>
                                  </p:childTnLst>
                                </p:cTn>
                              </p:par>
                            </p:childTnLst>
                          </p:cTn>
                        </p:par>
                      </p:childTnLst>
                    </p:cTn>
                  </p:par>
                  <p:par>
                    <p:cTn id="71" fill="hold" nodeType="clickPar">
                      <p:stCondLst>
                        <p:cond delay="indefinite"/>
                      </p:stCondLst>
                      <p:childTnLst>
                        <p:par>
                          <p:cTn id="72" fill="hold" nodeType="withGroup">
                            <p:stCondLst>
                              <p:cond delay="0"/>
                            </p:stCondLst>
                            <p:childTnLst>
                              <p:par>
                                <p:cTn id="73" presetID="8" presetClass="entr" presetSubtype="16" fill="hold" grpId="0" nodeType="clickEffect">
                                  <p:stCondLst>
                                    <p:cond delay="0"/>
                                  </p:stCondLst>
                                  <p:childTnLst>
                                    <p:set>
                                      <p:cBhvr>
                                        <p:cTn id="74" dur="1" fill="hold">
                                          <p:stCondLst>
                                            <p:cond delay="0"/>
                                          </p:stCondLst>
                                        </p:cTn>
                                        <p:tgtEl>
                                          <p:spTgt spid="68626"/>
                                        </p:tgtEl>
                                        <p:attrNameLst>
                                          <p:attrName>style.visibility</p:attrName>
                                        </p:attrNameLst>
                                      </p:cBhvr>
                                      <p:to>
                                        <p:strVal val="visible"/>
                                      </p:to>
                                    </p:set>
                                    <p:animEffect transition="in" filter="diamond(in)">
                                      <p:cBhvr>
                                        <p:cTn id="75" dur="2000"/>
                                        <p:tgtEl>
                                          <p:spTgt spid="686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611" grpId="0" build="p" animBg="1"/>
      <p:bldP spid="68626" grpId="0" animBg="1"/>
      <p:bldP spid="68629" grpId="0" build="p" autoUpdateAnimBg="0"/>
      <p:bldP spid="68630" grpId="0" build="p" autoUpdateAnimBg="0"/>
      <p:bldP spid="68632" grpId="0" build="p" autoUpdateAnimBg="0"/>
      <p:bldP spid="6863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灯片编号占位符 5">
            <a:extLst>
              <a:ext uri="{FF2B5EF4-FFF2-40B4-BE49-F238E27FC236}">
                <a16:creationId xmlns:a16="http://schemas.microsoft.com/office/drawing/2014/main" id="{9A1D611E-346F-485F-85C7-08BEB0BD8C19}"/>
              </a:ext>
            </a:extLst>
          </p:cNvPr>
          <p:cNvSpPr>
            <a:spLocks noGrp="1"/>
          </p:cNvSpPr>
          <p:nvPr>
            <p:ph type="sldNum" sz="quarter" idx="12"/>
          </p:nvPr>
        </p:nvSpPr>
        <p:spPr>
          <a:noFill/>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fld id="{44E24475-4597-4013-8233-0BDFB75E850C}" type="slidenum">
              <a:rPr lang="en-US" altLang="zh-CN" sz="2400" smtClean="0">
                <a:solidFill>
                  <a:srgbClr val="0000CC"/>
                </a:solidFill>
              </a:rPr>
              <a:pPr>
                <a:spcBef>
                  <a:spcPct val="50000"/>
                </a:spcBef>
                <a:buClrTx/>
                <a:buFontTx/>
                <a:buNone/>
              </a:pPr>
              <a:t>3</a:t>
            </a:fld>
            <a:endParaRPr lang="en-US" altLang="zh-CN" sz="2400">
              <a:solidFill>
                <a:srgbClr val="0000CC"/>
              </a:solidFill>
            </a:endParaRPr>
          </a:p>
        </p:txBody>
      </p:sp>
      <p:sp>
        <p:nvSpPr>
          <p:cNvPr id="7171" name="Rectangle 2">
            <a:extLst>
              <a:ext uri="{FF2B5EF4-FFF2-40B4-BE49-F238E27FC236}">
                <a16:creationId xmlns:a16="http://schemas.microsoft.com/office/drawing/2014/main" id="{AC8B38E2-4140-4B0A-891B-ADCEAF9318F3}"/>
              </a:ext>
            </a:extLst>
          </p:cNvPr>
          <p:cNvSpPr>
            <a:spLocks noGrp="1" noChangeArrowheads="1"/>
          </p:cNvSpPr>
          <p:nvPr>
            <p:ph type="title"/>
          </p:nvPr>
        </p:nvSpPr>
        <p:spPr>
          <a:xfrm>
            <a:off x="1547813" y="404813"/>
            <a:ext cx="6478587" cy="647700"/>
          </a:xfrm>
        </p:spPr>
        <p:txBody>
          <a:bodyPr/>
          <a:lstStyle/>
          <a:p>
            <a:pPr eaLnBrk="1" hangingPunct="1"/>
            <a:r>
              <a:rPr lang="zh-CN" altLang="en-US" b="1"/>
              <a:t>第一节 企业（厂商）及其目标</a:t>
            </a:r>
            <a:endParaRPr lang="zh-CN" altLang="en-US" sz="2800" b="1"/>
          </a:p>
        </p:txBody>
      </p:sp>
      <p:sp>
        <p:nvSpPr>
          <p:cNvPr id="296963" name="Rectangle 3">
            <a:extLst>
              <a:ext uri="{FF2B5EF4-FFF2-40B4-BE49-F238E27FC236}">
                <a16:creationId xmlns:a16="http://schemas.microsoft.com/office/drawing/2014/main" id="{85200138-0B42-4270-8C77-023BA2048EBA}"/>
              </a:ext>
            </a:extLst>
          </p:cNvPr>
          <p:cNvSpPr>
            <a:spLocks noGrp="1" noChangeArrowheads="1"/>
          </p:cNvSpPr>
          <p:nvPr>
            <p:ph type="body" idx="1"/>
          </p:nvPr>
        </p:nvSpPr>
        <p:spPr>
          <a:xfrm>
            <a:off x="539750" y="2062163"/>
            <a:ext cx="8208963" cy="4103687"/>
          </a:xfrm>
          <a:solidFill>
            <a:srgbClr val="FFCC00"/>
          </a:solidFill>
          <a:ln w="38100" cap="flat">
            <a:solidFill>
              <a:srgbClr val="CC6600"/>
            </a:solidFill>
            <a:miter lim="800000"/>
            <a:headEnd/>
            <a:tailEnd/>
          </a:ln>
        </p:spPr>
        <p:txBody>
          <a:bodyPr/>
          <a:lstStyle/>
          <a:p>
            <a:pPr marL="812800" indent="-812800" eaLnBrk="1" hangingPunct="1">
              <a:lnSpc>
                <a:spcPct val="90000"/>
              </a:lnSpc>
              <a:buClr>
                <a:srgbClr val="3366FF"/>
              </a:buClr>
              <a:buSzPct val="95000"/>
              <a:buFont typeface="Wingdings" panose="05000000000000000000" pitchFamily="2" charset="2"/>
              <a:buNone/>
            </a:pPr>
            <a:r>
              <a:rPr lang="en-US" altLang="zh-CN" sz="3100" b="1">
                <a:latin typeface="黑体" panose="02010609060101010101" pitchFamily="49" charset="-122"/>
                <a:ea typeface="黑体" panose="02010609060101010101" pitchFamily="49" charset="-122"/>
              </a:rPr>
              <a:t>1</a:t>
            </a:r>
            <a:r>
              <a:rPr lang="zh-CN" altLang="en-US" sz="3100" b="1">
                <a:latin typeface="黑体" panose="02010609060101010101" pitchFamily="49" charset="-122"/>
                <a:ea typeface="黑体" panose="02010609060101010101" pitchFamily="49" charset="-122"/>
              </a:rPr>
              <a:t>、企业（厂商）的定义</a:t>
            </a:r>
          </a:p>
          <a:p>
            <a:pPr marL="812800" indent="-812800" eaLnBrk="1" hangingPunct="1">
              <a:lnSpc>
                <a:spcPct val="90000"/>
              </a:lnSpc>
              <a:buClr>
                <a:srgbClr val="3366FF"/>
              </a:buClr>
              <a:buSzPct val="95000"/>
              <a:buFont typeface="Wingdings" panose="05000000000000000000" pitchFamily="2" charset="2"/>
              <a:buNone/>
            </a:pPr>
            <a:r>
              <a:rPr lang="zh-CN" altLang="en-US" sz="3100" b="1">
                <a:latin typeface="黑体" panose="02010609060101010101" pitchFamily="49" charset="-122"/>
                <a:ea typeface="黑体" panose="02010609060101010101" pitchFamily="49" charset="-122"/>
              </a:rPr>
              <a:t>   能够做出统一生产决策的单个经济单位。</a:t>
            </a:r>
          </a:p>
          <a:p>
            <a:pPr marL="812800" indent="-812800" eaLnBrk="1" hangingPunct="1">
              <a:lnSpc>
                <a:spcPct val="90000"/>
              </a:lnSpc>
              <a:buClr>
                <a:srgbClr val="3366FF"/>
              </a:buClr>
              <a:buSzPct val="95000"/>
              <a:buFont typeface="Wingdings" panose="05000000000000000000" pitchFamily="2" charset="2"/>
              <a:buNone/>
            </a:pPr>
            <a:r>
              <a:rPr lang="en-US" altLang="zh-CN" sz="3100" b="1">
                <a:latin typeface="黑体" panose="02010609060101010101" pitchFamily="49" charset="-122"/>
                <a:ea typeface="黑体" panose="02010609060101010101" pitchFamily="49" charset="-122"/>
              </a:rPr>
              <a:t>2</a:t>
            </a:r>
            <a:r>
              <a:rPr lang="zh-CN" altLang="en-US" sz="3100" b="1">
                <a:latin typeface="黑体" panose="02010609060101010101" pitchFamily="49" charset="-122"/>
                <a:ea typeface="黑体" panose="02010609060101010101" pitchFamily="49" charset="-122"/>
              </a:rPr>
              <a:t>、厂商的组织形式</a:t>
            </a:r>
            <a:r>
              <a:rPr lang="en-US" altLang="zh-CN" sz="3100" b="1">
                <a:latin typeface="黑体" panose="02010609060101010101" pitchFamily="49" charset="-122"/>
                <a:ea typeface="黑体" panose="02010609060101010101" pitchFamily="49" charset="-122"/>
              </a:rPr>
              <a:t>.</a:t>
            </a:r>
          </a:p>
          <a:p>
            <a:pPr marL="812800" indent="-812800" eaLnBrk="1" hangingPunct="1">
              <a:lnSpc>
                <a:spcPct val="90000"/>
              </a:lnSpc>
              <a:buClr>
                <a:srgbClr val="3366FF"/>
              </a:buClr>
              <a:buSzPct val="95000"/>
              <a:buFont typeface="Wingdings" panose="05000000000000000000" pitchFamily="2" charset="2"/>
              <a:buNone/>
            </a:pPr>
            <a:r>
              <a:rPr lang="zh-CN" altLang="en-US" sz="3100" b="1">
                <a:latin typeface="黑体" panose="02010609060101010101" pitchFamily="49" charset="-122"/>
                <a:ea typeface="黑体" panose="02010609060101010101" pitchFamily="49" charset="-122"/>
              </a:rPr>
              <a:t>（</a:t>
            </a:r>
            <a:r>
              <a:rPr lang="en-US" altLang="zh-CN" sz="3100" b="1">
                <a:latin typeface="黑体" panose="02010609060101010101" pitchFamily="49" charset="-122"/>
                <a:ea typeface="黑体" panose="02010609060101010101" pitchFamily="49" charset="-122"/>
              </a:rPr>
              <a:t>1</a:t>
            </a:r>
            <a:r>
              <a:rPr lang="zh-CN" altLang="en-US" sz="3100" b="1">
                <a:latin typeface="黑体" panose="02010609060101010101" pitchFamily="49" charset="-122"/>
                <a:ea typeface="黑体" panose="02010609060101010101" pitchFamily="49" charset="-122"/>
              </a:rPr>
              <a:t>）个人企业：单个人独资经营的厂商组织 。</a:t>
            </a:r>
          </a:p>
          <a:p>
            <a:pPr marL="812800" indent="-812800" eaLnBrk="1" hangingPunct="1">
              <a:lnSpc>
                <a:spcPct val="90000"/>
              </a:lnSpc>
              <a:buClr>
                <a:srgbClr val="3366FF"/>
              </a:buClr>
              <a:buSzPct val="95000"/>
              <a:buFont typeface="Wingdings" panose="05000000000000000000" pitchFamily="2" charset="2"/>
              <a:buNone/>
            </a:pPr>
            <a:r>
              <a:rPr lang="zh-CN" altLang="en-US" sz="3100" b="1">
                <a:latin typeface="黑体" panose="02010609060101010101" pitchFamily="49" charset="-122"/>
                <a:ea typeface="黑体" panose="02010609060101010101" pitchFamily="49" charset="-122"/>
              </a:rPr>
              <a:t>（</a:t>
            </a:r>
            <a:r>
              <a:rPr lang="en-US" altLang="zh-CN" sz="3100" b="1">
                <a:latin typeface="黑体" panose="02010609060101010101" pitchFamily="49" charset="-122"/>
                <a:ea typeface="黑体" panose="02010609060101010101" pitchFamily="49" charset="-122"/>
              </a:rPr>
              <a:t>2</a:t>
            </a:r>
            <a:r>
              <a:rPr lang="zh-CN" altLang="en-US" sz="3100" b="1">
                <a:latin typeface="黑体" panose="02010609060101010101" pitchFamily="49" charset="-122"/>
                <a:ea typeface="黑体" panose="02010609060101010101" pitchFamily="49" charset="-122"/>
              </a:rPr>
              <a:t>）合伙制企业：两个人以上合资经营的厂商组织 。</a:t>
            </a:r>
          </a:p>
          <a:p>
            <a:pPr marL="812800" indent="-812800" eaLnBrk="1" hangingPunct="1">
              <a:lnSpc>
                <a:spcPct val="90000"/>
              </a:lnSpc>
              <a:buClr>
                <a:srgbClr val="3366FF"/>
              </a:buClr>
              <a:buSzPct val="95000"/>
              <a:buFont typeface="Wingdings" panose="05000000000000000000" pitchFamily="2" charset="2"/>
              <a:buNone/>
            </a:pPr>
            <a:r>
              <a:rPr lang="zh-CN" altLang="en-US" sz="3100" b="1">
                <a:latin typeface="黑体" panose="02010609060101010101" pitchFamily="49" charset="-122"/>
                <a:ea typeface="黑体" panose="02010609060101010101" pitchFamily="49" charset="-122"/>
              </a:rPr>
              <a:t>（</a:t>
            </a:r>
            <a:r>
              <a:rPr lang="en-US" altLang="zh-CN" sz="3100" b="1">
                <a:latin typeface="黑体" panose="02010609060101010101" pitchFamily="49" charset="-122"/>
                <a:ea typeface="黑体" panose="02010609060101010101" pitchFamily="49" charset="-122"/>
              </a:rPr>
              <a:t>3</a:t>
            </a:r>
            <a:r>
              <a:rPr lang="zh-CN" altLang="en-US" sz="3100" b="1">
                <a:latin typeface="黑体" panose="02010609060101010101" pitchFamily="49" charset="-122"/>
                <a:ea typeface="黑体" panose="02010609060101010101" pitchFamily="49" charset="-122"/>
              </a:rPr>
              <a:t>）公司制企业：按公司法建立和经营的具有法人资格的厂商组织。</a:t>
            </a:r>
          </a:p>
        </p:txBody>
      </p:sp>
      <p:sp>
        <p:nvSpPr>
          <p:cNvPr id="296966" name="Rectangle 6">
            <a:extLst>
              <a:ext uri="{FF2B5EF4-FFF2-40B4-BE49-F238E27FC236}">
                <a16:creationId xmlns:a16="http://schemas.microsoft.com/office/drawing/2014/main" id="{6B1DE5FB-FFCE-4CD8-806D-CC20C336F647}"/>
              </a:ext>
            </a:extLst>
          </p:cNvPr>
          <p:cNvSpPr>
            <a:spLocks noChangeArrowheads="1"/>
          </p:cNvSpPr>
          <p:nvPr/>
        </p:nvSpPr>
        <p:spPr bwMode="auto">
          <a:xfrm>
            <a:off x="539750" y="1341438"/>
            <a:ext cx="7775575" cy="533400"/>
          </a:xfrm>
          <a:prstGeom prst="rect">
            <a:avLst/>
          </a:prstGeom>
          <a:blipFill dpi="0" rotWithShape="1">
            <a:blip r:embed="rId3"/>
            <a:srcRect/>
            <a:tile tx="0" ty="0" sx="100000" sy="100000" flip="none" algn="tl"/>
          </a:blipFill>
          <a:ln w="38100" algn="ctr">
            <a:solidFill>
              <a:srgbClr val="CC66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marL="342900" indent="-342900">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lnSpc>
                <a:spcPct val="80000"/>
              </a:lnSpc>
              <a:buClr>
                <a:srgbClr val="3366FF"/>
              </a:buClr>
              <a:buSzPct val="95000"/>
              <a:buFont typeface="Wingdings" panose="05000000000000000000" pitchFamily="2" charset="2"/>
              <a:buNone/>
            </a:pPr>
            <a:r>
              <a:rPr lang="zh-CN" altLang="en-US" b="1"/>
              <a:t>一、企业（厂商）及其组织形式</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96966"/>
                                        </p:tgtEl>
                                        <p:attrNameLst>
                                          <p:attrName>style.visibility</p:attrName>
                                        </p:attrNameLst>
                                      </p:cBhvr>
                                      <p:to>
                                        <p:strVal val="visible"/>
                                      </p:to>
                                    </p:set>
                                    <p:animEffect transition="in" filter="blinds(horizontal)">
                                      <p:cBhvr>
                                        <p:cTn id="7" dur="500"/>
                                        <p:tgtEl>
                                          <p:spTgt spid="29696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96963">
                                            <p:bg/>
                                          </p:spTgt>
                                        </p:tgtEl>
                                        <p:attrNameLst>
                                          <p:attrName>style.visibility</p:attrName>
                                        </p:attrNameLst>
                                      </p:cBhvr>
                                      <p:to>
                                        <p:strVal val="visible"/>
                                      </p:to>
                                    </p:set>
                                    <p:animEffect transition="in" filter="blinds(horizontal)">
                                      <p:cBhvr>
                                        <p:cTn id="12" dur="500"/>
                                        <p:tgtEl>
                                          <p:spTgt spid="296963">
                                            <p:bg/>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96963">
                                            <p:txEl>
                                              <p:pRg st="0" end="0"/>
                                            </p:txEl>
                                          </p:spTgt>
                                        </p:tgtEl>
                                        <p:attrNameLst>
                                          <p:attrName>style.visibility</p:attrName>
                                        </p:attrNameLst>
                                      </p:cBhvr>
                                      <p:to>
                                        <p:strVal val="visible"/>
                                      </p:to>
                                    </p:set>
                                    <p:animEffect transition="in" filter="blinds(horizontal)">
                                      <p:cBhvr>
                                        <p:cTn id="17" dur="500"/>
                                        <p:tgtEl>
                                          <p:spTgt spid="296963">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296963">
                                            <p:txEl>
                                              <p:pRg st="1" end="1"/>
                                            </p:txEl>
                                          </p:spTgt>
                                        </p:tgtEl>
                                        <p:attrNameLst>
                                          <p:attrName>style.visibility</p:attrName>
                                        </p:attrNameLst>
                                      </p:cBhvr>
                                      <p:to>
                                        <p:strVal val="visible"/>
                                      </p:to>
                                    </p:set>
                                    <p:animEffect transition="in" filter="blinds(horizontal)">
                                      <p:cBhvr>
                                        <p:cTn id="22" dur="500"/>
                                        <p:tgtEl>
                                          <p:spTgt spid="296963">
                                            <p:txEl>
                                              <p:pRg st="1" end="1"/>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296963">
                                            <p:txEl>
                                              <p:pRg st="2" end="2"/>
                                            </p:txEl>
                                          </p:spTgt>
                                        </p:tgtEl>
                                        <p:attrNameLst>
                                          <p:attrName>style.visibility</p:attrName>
                                        </p:attrNameLst>
                                      </p:cBhvr>
                                      <p:to>
                                        <p:strVal val="visible"/>
                                      </p:to>
                                    </p:set>
                                    <p:animEffect transition="in" filter="blinds(horizontal)">
                                      <p:cBhvr>
                                        <p:cTn id="27" dur="500"/>
                                        <p:tgtEl>
                                          <p:spTgt spid="296963">
                                            <p:txEl>
                                              <p:pRg st="2" end="2"/>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296963">
                                            <p:txEl>
                                              <p:pRg st="3" end="3"/>
                                            </p:txEl>
                                          </p:spTgt>
                                        </p:tgtEl>
                                        <p:attrNameLst>
                                          <p:attrName>style.visibility</p:attrName>
                                        </p:attrNameLst>
                                      </p:cBhvr>
                                      <p:to>
                                        <p:strVal val="visible"/>
                                      </p:to>
                                    </p:set>
                                    <p:animEffect transition="in" filter="blinds(horizontal)">
                                      <p:cBhvr>
                                        <p:cTn id="32" dur="500"/>
                                        <p:tgtEl>
                                          <p:spTgt spid="296963">
                                            <p:txEl>
                                              <p:pRg st="3" end="3"/>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296963">
                                            <p:txEl>
                                              <p:pRg st="4" end="4"/>
                                            </p:txEl>
                                          </p:spTgt>
                                        </p:tgtEl>
                                        <p:attrNameLst>
                                          <p:attrName>style.visibility</p:attrName>
                                        </p:attrNameLst>
                                      </p:cBhvr>
                                      <p:to>
                                        <p:strVal val="visible"/>
                                      </p:to>
                                    </p:set>
                                    <p:animEffect transition="in" filter="blinds(horizontal)">
                                      <p:cBhvr>
                                        <p:cTn id="37" dur="500"/>
                                        <p:tgtEl>
                                          <p:spTgt spid="296963">
                                            <p:txEl>
                                              <p:pRg st="4" end="4"/>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296963">
                                            <p:txEl>
                                              <p:pRg st="5" end="5"/>
                                            </p:txEl>
                                          </p:spTgt>
                                        </p:tgtEl>
                                        <p:attrNameLst>
                                          <p:attrName>style.visibility</p:attrName>
                                        </p:attrNameLst>
                                      </p:cBhvr>
                                      <p:to>
                                        <p:strVal val="visible"/>
                                      </p:to>
                                    </p:set>
                                    <p:animEffect transition="in" filter="blinds(horizontal)">
                                      <p:cBhvr>
                                        <p:cTn id="42" dur="500"/>
                                        <p:tgtEl>
                                          <p:spTgt spid="29696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63" grpId="0" build="p" animBg="1"/>
      <p:bldP spid="296966" grpId="0" animBg="1"/>
    </p:bld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2" name="灯片编号占位符 5">
            <a:extLst>
              <a:ext uri="{FF2B5EF4-FFF2-40B4-BE49-F238E27FC236}">
                <a16:creationId xmlns:a16="http://schemas.microsoft.com/office/drawing/2014/main" id="{4BCD44CE-A9DC-44C0-9A27-B0482A5941EF}"/>
              </a:ext>
            </a:extLst>
          </p:cNvPr>
          <p:cNvSpPr>
            <a:spLocks noGrp="1"/>
          </p:cNvSpPr>
          <p:nvPr>
            <p:ph type="sldNum" sz="quarter" idx="12"/>
          </p:nvPr>
        </p:nvSpPr>
        <p:spPr>
          <a:noFill/>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fld id="{F0E7488F-6851-44C5-BC3D-03E38A0FDEBA}" type="slidenum">
              <a:rPr lang="en-US" altLang="zh-CN" sz="2400" smtClean="0">
                <a:solidFill>
                  <a:srgbClr val="0000CC"/>
                </a:solidFill>
              </a:rPr>
              <a:pPr>
                <a:spcBef>
                  <a:spcPct val="50000"/>
                </a:spcBef>
                <a:buClrTx/>
                <a:buFontTx/>
                <a:buNone/>
              </a:pPr>
              <a:t>30</a:t>
            </a:fld>
            <a:endParaRPr lang="en-US" altLang="zh-CN" sz="2400">
              <a:solidFill>
                <a:srgbClr val="0000CC"/>
              </a:solidFill>
            </a:endParaRPr>
          </a:p>
        </p:txBody>
      </p:sp>
      <p:sp>
        <p:nvSpPr>
          <p:cNvPr id="35843" name="Rectangle 2">
            <a:extLst>
              <a:ext uri="{FF2B5EF4-FFF2-40B4-BE49-F238E27FC236}">
                <a16:creationId xmlns:a16="http://schemas.microsoft.com/office/drawing/2014/main" id="{1388B910-5B14-4E00-8C8B-2B1ECCA9E88D}"/>
              </a:ext>
            </a:extLst>
          </p:cNvPr>
          <p:cNvSpPr>
            <a:spLocks noGrp="1" noChangeArrowheads="1"/>
          </p:cNvSpPr>
          <p:nvPr>
            <p:ph type="title"/>
          </p:nvPr>
        </p:nvSpPr>
        <p:spPr>
          <a:xfrm>
            <a:off x="684213" y="188913"/>
            <a:ext cx="7772400" cy="863600"/>
          </a:xfrm>
        </p:spPr>
        <p:txBody>
          <a:bodyPr/>
          <a:lstStyle/>
          <a:p>
            <a:pPr eaLnBrk="1" hangingPunct="1"/>
            <a:r>
              <a:rPr lang="zh-CN" altLang="en-US">
                <a:ea typeface="黑体" panose="02010609060101010101" pitchFamily="49" charset="-122"/>
              </a:rPr>
              <a:t>等产量曲线定义</a:t>
            </a:r>
          </a:p>
        </p:txBody>
      </p:sp>
      <p:sp>
        <p:nvSpPr>
          <p:cNvPr id="331779" name="Rectangle 3">
            <a:extLst>
              <a:ext uri="{FF2B5EF4-FFF2-40B4-BE49-F238E27FC236}">
                <a16:creationId xmlns:a16="http://schemas.microsoft.com/office/drawing/2014/main" id="{E2684696-A75A-4A4E-B6EF-BB57A35076FE}"/>
              </a:ext>
            </a:extLst>
          </p:cNvPr>
          <p:cNvSpPr>
            <a:spLocks noGrp="1" noChangeArrowheads="1"/>
          </p:cNvSpPr>
          <p:nvPr>
            <p:ph type="body" idx="1"/>
          </p:nvPr>
        </p:nvSpPr>
        <p:spPr>
          <a:xfrm>
            <a:off x="1116013" y="1268413"/>
            <a:ext cx="7483475" cy="1368425"/>
          </a:xfrm>
          <a:blipFill dpi="0" rotWithShape="1">
            <a:blip r:embed="rId3"/>
            <a:srcRect/>
            <a:tile tx="0" ty="0" sx="100000" sy="100000" flip="none" algn="tl"/>
          </a:blipFill>
          <a:ln w="44450">
            <a:solidFill>
              <a:srgbClr val="9933FF"/>
            </a:solidFill>
            <a:miter lim="800000"/>
            <a:headEnd/>
            <a:tailEnd/>
          </a:ln>
        </p:spPr>
        <p:txBody>
          <a:bodyPr lIns="0" tIns="180000" rIns="0" bIns="0"/>
          <a:lstStyle/>
          <a:p>
            <a:pPr marL="476250" indent="-476250" eaLnBrk="1" hangingPunct="1">
              <a:lnSpc>
                <a:spcPct val="80000"/>
              </a:lnSpc>
            </a:pPr>
            <a:r>
              <a:rPr lang="en-US" altLang="zh-CN" sz="2800">
                <a:solidFill>
                  <a:srgbClr val="FFFF66"/>
                </a:solidFill>
                <a:latin typeface="黑体" panose="02010609060101010101" pitchFamily="49" charset="-122"/>
                <a:ea typeface="黑体" panose="02010609060101010101" pitchFamily="49" charset="-122"/>
              </a:rPr>
              <a:t>	</a:t>
            </a:r>
            <a:r>
              <a:rPr lang="zh-CN" altLang="en-US" sz="2800" b="1">
                <a:solidFill>
                  <a:srgbClr val="FFFF66"/>
                </a:solidFill>
                <a:latin typeface="黑体" panose="02010609060101010101" pitchFamily="49" charset="-122"/>
                <a:ea typeface="黑体" panose="02010609060101010101" pitchFamily="49" charset="-122"/>
              </a:rPr>
              <a:t>等产量曲线</a:t>
            </a:r>
            <a:r>
              <a:rPr lang="en-US" altLang="zh-CN" sz="2800">
                <a:solidFill>
                  <a:srgbClr val="FFFF66"/>
                </a:solidFill>
                <a:latin typeface="黑体" panose="02010609060101010101" pitchFamily="49" charset="-122"/>
                <a:ea typeface="黑体" panose="02010609060101010101" pitchFamily="49" charset="-122"/>
              </a:rPr>
              <a:t>(isoquants)</a:t>
            </a:r>
            <a:r>
              <a:rPr lang="zh-CN" altLang="en-US" sz="2800">
                <a:solidFill>
                  <a:srgbClr val="FFFF66"/>
                </a:solidFill>
                <a:latin typeface="黑体" panose="02010609060101010101" pitchFamily="49" charset="-122"/>
                <a:ea typeface="黑体" panose="02010609060101010101" pitchFamily="49" charset="-122"/>
              </a:rPr>
              <a:t>表示在一定技术条件下，生产既定产量所需投入的生产要素的各种可能组合点的轨迹。</a:t>
            </a:r>
          </a:p>
        </p:txBody>
      </p:sp>
      <p:graphicFrame>
        <p:nvGraphicFramePr>
          <p:cNvPr id="331780" name="Group 4">
            <a:extLst>
              <a:ext uri="{FF2B5EF4-FFF2-40B4-BE49-F238E27FC236}">
                <a16:creationId xmlns:a16="http://schemas.microsoft.com/office/drawing/2014/main" id="{5839DC3A-17A4-44EA-9C2A-8BC52E2A5888}"/>
              </a:ext>
            </a:extLst>
          </p:cNvPr>
          <p:cNvGraphicFramePr>
            <a:graphicFrameLocks noGrp="1"/>
          </p:cNvGraphicFramePr>
          <p:nvPr/>
        </p:nvGraphicFramePr>
        <p:xfrm>
          <a:off x="1157288" y="2986088"/>
          <a:ext cx="6842125" cy="3395662"/>
        </p:xfrm>
        <a:graphic>
          <a:graphicData uri="http://schemas.openxmlformats.org/drawingml/2006/table">
            <a:tbl>
              <a:tblPr/>
              <a:tblGrid>
                <a:gridCol w="1139825">
                  <a:extLst>
                    <a:ext uri="{9D8B030D-6E8A-4147-A177-3AD203B41FA5}">
                      <a16:colId xmlns:a16="http://schemas.microsoft.com/office/drawing/2014/main" val="20000"/>
                    </a:ext>
                  </a:extLst>
                </a:gridCol>
                <a:gridCol w="1141412">
                  <a:extLst>
                    <a:ext uri="{9D8B030D-6E8A-4147-A177-3AD203B41FA5}">
                      <a16:colId xmlns:a16="http://schemas.microsoft.com/office/drawing/2014/main" val="20001"/>
                    </a:ext>
                  </a:extLst>
                </a:gridCol>
                <a:gridCol w="1139825">
                  <a:extLst>
                    <a:ext uri="{9D8B030D-6E8A-4147-A177-3AD203B41FA5}">
                      <a16:colId xmlns:a16="http://schemas.microsoft.com/office/drawing/2014/main" val="20002"/>
                    </a:ext>
                  </a:extLst>
                </a:gridCol>
                <a:gridCol w="1141413">
                  <a:extLst>
                    <a:ext uri="{9D8B030D-6E8A-4147-A177-3AD203B41FA5}">
                      <a16:colId xmlns:a16="http://schemas.microsoft.com/office/drawing/2014/main" val="20003"/>
                    </a:ext>
                  </a:extLst>
                </a:gridCol>
                <a:gridCol w="1139825">
                  <a:extLst>
                    <a:ext uri="{9D8B030D-6E8A-4147-A177-3AD203B41FA5}">
                      <a16:colId xmlns:a16="http://schemas.microsoft.com/office/drawing/2014/main" val="20004"/>
                    </a:ext>
                  </a:extLst>
                </a:gridCol>
                <a:gridCol w="1139825">
                  <a:extLst>
                    <a:ext uri="{9D8B030D-6E8A-4147-A177-3AD203B41FA5}">
                      <a16:colId xmlns:a16="http://schemas.microsoft.com/office/drawing/2014/main" val="20005"/>
                    </a:ext>
                  </a:extLst>
                </a:gridCol>
              </a:tblGrid>
              <a:tr h="660400">
                <a:tc>
                  <a:txBody>
                    <a:bodyPr/>
                    <a:lstStyle/>
                    <a:p>
                      <a:pPr marL="0" marR="0" lvl="0" indent="0" algn="l" defTabSz="914400" rtl="0" eaLnBrk="1" fontAlgn="base" latinLnBrk="0" hangingPunct="1">
                        <a:lnSpc>
                          <a:spcPct val="70000"/>
                        </a:lnSpc>
                        <a:spcBef>
                          <a:spcPct val="20000"/>
                        </a:spcBef>
                        <a:spcAft>
                          <a:spcPct val="0"/>
                        </a:spcAft>
                        <a:buClr>
                          <a:schemeClr val="bg2"/>
                        </a:buClr>
                        <a:buSzTx/>
                        <a:buFont typeface="Monotype Sorts" pitchFamily="2" charset="2"/>
                        <a:buNone/>
                        <a:tabLst/>
                      </a:pPr>
                      <a:r>
                        <a:rPr kumimoji="1" lang="en-US" altLang="zh-CN" sz="2000" b="0" i="0" u="none" strike="noStrike" cap="none" normalizeH="0" baseline="0">
                          <a:ln>
                            <a:noFill/>
                          </a:ln>
                          <a:solidFill>
                            <a:schemeClr val="tx1"/>
                          </a:solidFill>
                          <a:effectLst/>
                          <a:latin typeface="Times New Roman" pitchFamily="18" charset="0"/>
                          <a:ea typeface="宋体" pitchFamily="2" charset="-122"/>
                        </a:rPr>
                        <a:t>   Q     L</a:t>
                      </a:r>
                    </a:p>
                    <a:p>
                      <a:pPr marL="0" marR="0" lvl="0" indent="0" algn="l" defTabSz="914400" rtl="0" eaLnBrk="1" fontAlgn="base" latinLnBrk="0" hangingPunct="1">
                        <a:lnSpc>
                          <a:spcPct val="70000"/>
                        </a:lnSpc>
                        <a:spcBef>
                          <a:spcPct val="20000"/>
                        </a:spcBef>
                        <a:spcAft>
                          <a:spcPct val="0"/>
                        </a:spcAft>
                        <a:buClr>
                          <a:schemeClr val="bg2"/>
                        </a:buClr>
                        <a:buSzTx/>
                        <a:buFont typeface="Monotype Sorts" pitchFamily="2" charset="2"/>
                        <a:buNone/>
                        <a:tabLst/>
                      </a:pPr>
                      <a:r>
                        <a:rPr kumimoji="1" lang="en-US" altLang="zh-CN" sz="2000" b="0" i="0" u="none" strike="noStrike" cap="none" normalizeH="0" baseline="0">
                          <a:ln>
                            <a:noFill/>
                          </a:ln>
                          <a:solidFill>
                            <a:schemeClr val="tx1"/>
                          </a:solidFill>
                          <a:effectLst/>
                          <a:latin typeface="Times New Roman" pitchFamily="18" charset="0"/>
                          <a:ea typeface="宋体" pitchFamily="2" charset="-122"/>
                        </a:rPr>
                        <a:t>K</a:t>
                      </a: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70000"/>
                        </a:lnSpc>
                        <a:spcBef>
                          <a:spcPct val="20000"/>
                        </a:spcBef>
                        <a:spcAft>
                          <a:spcPct val="0"/>
                        </a:spcAft>
                        <a:buClr>
                          <a:schemeClr val="bg2"/>
                        </a:buClr>
                        <a:buSzTx/>
                        <a:buFont typeface="Monotype Sorts" pitchFamily="2" charset="2"/>
                        <a:buNone/>
                        <a:tabLst/>
                      </a:pPr>
                      <a:r>
                        <a:rPr kumimoji="1" lang="en-US" altLang="zh-CN" sz="2800" b="0" i="0" u="none" strike="noStrike" cap="none" normalizeH="0" baseline="0">
                          <a:ln>
                            <a:noFill/>
                          </a:ln>
                          <a:solidFill>
                            <a:schemeClr val="tx1"/>
                          </a:solidFill>
                          <a:effectLst/>
                          <a:latin typeface="Times New Roman" pitchFamily="18" charset="0"/>
                          <a:ea typeface="宋体" pitchFamily="2" charset="-122"/>
                        </a:rPr>
                        <a:t>1</a:t>
                      </a: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70000"/>
                        </a:lnSpc>
                        <a:spcBef>
                          <a:spcPct val="20000"/>
                        </a:spcBef>
                        <a:spcAft>
                          <a:spcPct val="0"/>
                        </a:spcAft>
                        <a:buClr>
                          <a:schemeClr val="bg2"/>
                        </a:buClr>
                        <a:buSzTx/>
                        <a:buFont typeface="Monotype Sorts" pitchFamily="2" charset="2"/>
                        <a:buNone/>
                        <a:tabLst/>
                      </a:pPr>
                      <a:r>
                        <a:rPr kumimoji="1" lang="en-US" altLang="zh-CN" sz="2800" b="0" i="0" u="none" strike="noStrike" cap="none" normalizeH="0" baseline="0">
                          <a:ln>
                            <a:noFill/>
                          </a:ln>
                          <a:solidFill>
                            <a:schemeClr val="tx1"/>
                          </a:solidFill>
                          <a:effectLst/>
                          <a:latin typeface="Times New Roman" pitchFamily="18" charset="0"/>
                          <a:ea typeface="宋体" pitchFamily="2" charset="-122"/>
                        </a:rPr>
                        <a:t>2</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70000"/>
                        </a:lnSpc>
                        <a:spcBef>
                          <a:spcPct val="20000"/>
                        </a:spcBef>
                        <a:spcAft>
                          <a:spcPct val="0"/>
                        </a:spcAft>
                        <a:buClr>
                          <a:schemeClr val="bg2"/>
                        </a:buClr>
                        <a:buSzTx/>
                        <a:buFont typeface="Monotype Sorts" pitchFamily="2" charset="2"/>
                        <a:buNone/>
                        <a:tabLst/>
                      </a:pPr>
                      <a:r>
                        <a:rPr kumimoji="1" lang="en-US" altLang="zh-CN" sz="2800" b="0" i="0" u="none" strike="noStrike" cap="none" normalizeH="0" baseline="0">
                          <a:ln>
                            <a:noFill/>
                          </a:ln>
                          <a:solidFill>
                            <a:schemeClr val="tx1"/>
                          </a:solidFill>
                          <a:effectLst/>
                          <a:latin typeface="Times New Roman" pitchFamily="18" charset="0"/>
                          <a:ea typeface="宋体" pitchFamily="2" charset="-122"/>
                        </a:rPr>
                        <a:t>3</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70000"/>
                        </a:lnSpc>
                        <a:spcBef>
                          <a:spcPct val="20000"/>
                        </a:spcBef>
                        <a:spcAft>
                          <a:spcPct val="0"/>
                        </a:spcAft>
                        <a:buClr>
                          <a:schemeClr val="bg2"/>
                        </a:buClr>
                        <a:buSzTx/>
                        <a:buFont typeface="Monotype Sorts" pitchFamily="2" charset="2"/>
                        <a:buNone/>
                        <a:tabLst/>
                      </a:pPr>
                      <a:r>
                        <a:rPr kumimoji="1" lang="en-US" altLang="zh-CN" sz="2800" b="0" i="0" u="none" strike="noStrike" cap="none" normalizeH="0" baseline="0">
                          <a:ln>
                            <a:noFill/>
                          </a:ln>
                          <a:solidFill>
                            <a:schemeClr val="tx1"/>
                          </a:solidFill>
                          <a:effectLst/>
                          <a:latin typeface="Times New Roman" pitchFamily="18" charset="0"/>
                          <a:ea typeface="宋体" pitchFamily="2" charset="-122"/>
                        </a:rPr>
                        <a:t>4</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70000"/>
                        </a:lnSpc>
                        <a:spcBef>
                          <a:spcPct val="20000"/>
                        </a:spcBef>
                        <a:spcAft>
                          <a:spcPct val="0"/>
                        </a:spcAft>
                        <a:buClr>
                          <a:schemeClr val="bg2"/>
                        </a:buClr>
                        <a:buSzTx/>
                        <a:buFont typeface="Monotype Sorts" pitchFamily="2" charset="2"/>
                        <a:buNone/>
                        <a:tabLst/>
                      </a:pPr>
                      <a:r>
                        <a:rPr kumimoji="1" lang="en-US" altLang="zh-CN" sz="2800" b="0" i="0" u="none" strike="noStrike" cap="none" normalizeH="0" baseline="0">
                          <a:ln>
                            <a:noFill/>
                          </a:ln>
                          <a:solidFill>
                            <a:schemeClr val="tx1"/>
                          </a:solidFill>
                          <a:effectLst/>
                          <a:latin typeface="Times New Roman" pitchFamily="18" charset="0"/>
                          <a:ea typeface="宋体" pitchFamily="2" charset="-122"/>
                        </a:rPr>
                        <a:t>5</a:t>
                      </a: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549275">
                <a:tc>
                  <a:txBody>
                    <a:bodyPr/>
                    <a:lstStyle/>
                    <a:p>
                      <a:pPr marL="0" marR="0" lvl="0" indent="0" algn="l" defTabSz="914400" rtl="0" eaLnBrk="1" fontAlgn="base" latinLnBrk="0" hangingPunct="1">
                        <a:lnSpc>
                          <a:spcPct val="100000"/>
                        </a:lnSpc>
                        <a:spcBef>
                          <a:spcPct val="20000"/>
                        </a:spcBef>
                        <a:spcAft>
                          <a:spcPct val="0"/>
                        </a:spcAft>
                        <a:buClr>
                          <a:schemeClr val="bg2"/>
                        </a:buClr>
                        <a:buSzTx/>
                        <a:buFont typeface="Monotype Sorts" pitchFamily="2" charset="2"/>
                        <a:buNone/>
                        <a:tabLst/>
                      </a:pPr>
                      <a:r>
                        <a:rPr kumimoji="1" lang="en-US" altLang="zh-CN" sz="2800" b="0" i="0" u="none" strike="noStrike" cap="none" normalizeH="0" baseline="0">
                          <a:ln>
                            <a:noFill/>
                          </a:ln>
                          <a:solidFill>
                            <a:schemeClr val="tx1"/>
                          </a:solidFill>
                          <a:effectLst/>
                          <a:latin typeface="Times New Roman" pitchFamily="18" charset="0"/>
                          <a:ea typeface="宋体" pitchFamily="2" charset="-122"/>
                        </a:rPr>
                        <a:t>1</a:t>
                      </a: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Tx/>
                        <a:buFont typeface="Monotype Sorts" pitchFamily="2" charset="2"/>
                        <a:buNone/>
                        <a:tabLst/>
                      </a:pPr>
                      <a:r>
                        <a:rPr kumimoji="1" lang="en-US" altLang="zh-CN" sz="2800" b="0" i="0" u="none" strike="noStrike" cap="none" normalizeH="0" baseline="0">
                          <a:ln>
                            <a:noFill/>
                          </a:ln>
                          <a:solidFill>
                            <a:schemeClr val="tx1"/>
                          </a:solidFill>
                          <a:effectLst/>
                          <a:latin typeface="Times New Roman" pitchFamily="18" charset="0"/>
                          <a:ea typeface="宋体" pitchFamily="2" charset="-122"/>
                        </a:rPr>
                        <a:t>20</a:t>
                      </a: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Tx/>
                        <a:buFont typeface="Monotype Sorts" pitchFamily="2" charset="2"/>
                        <a:buNone/>
                        <a:tabLst/>
                      </a:pPr>
                      <a:r>
                        <a:rPr kumimoji="1" lang="en-US" altLang="zh-CN" sz="2800" b="0" i="0" u="none" strike="noStrike" cap="none" normalizeH="0" baseline="0">
                          <a:ln>
                            <a:noFill/>
                          </a:ln>
                          <a:solidFill>
                            <a:schemeClr val="tx1"/>
                          </a:solidFill>
                          <a:effectLst/>
                          <a:latin typeface="Times New Roman" pitchFamily="18" charset="0"/>
                          <a:ea typeface="宋体" pitchFamily="2" charset="-122"/>
                        </a:rPr>
                        <a:t>40</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Tx/>
                        <a:buFont typeface="Monotype Sorts" pitchFamily="2" charset="2"/>
                        <a:buNone/>
                        <a:tabLst/>
                      </a:pPr>
                      <a:r>
                        <a:rPr kumimoji="1" lang="en-US" altLang="zh-CN" sz="2800" b="0" i="0" u="none" strike="noStrike" cap="none" normalizeH="0" baseline="0">
                          <a:ln>
                            <a:noFill/>
                          </a:ln>
                          <a:solidFill>
                            <a:schemeClr val="tx1"/>
                          </a:solidFill>
                          <a:effectLst/>
                          <a:latin typeface="Times New Roman" pitchFamily="18" charset="0"/>
                          <a:ea typeface="宋体" pitchFamily="2" charset="-122"/>
                        </a:rPr>
                        <a:t>55</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Tx/>
                        <a:buFont typeface="Monotype Sorts" pitchFamily="2" charset="2"/>
                        <a:buNone/>
                        <a:tabLst/>
                      </a:pPr>
                      <a:r>
                        <a:rPr kumimoji="1" lang="en-US" altLang="zh-CN" sz="2800" b="0" i="0" u="none" strike="noStrike" cap="none" normalizeH="0" baseline="0">
                          <a:ln>
                            <a:noFill/>
                          </a:ln>
                          <a:solidFill>
                            <a:schemeClr val="tx1"/>
                          </a:solidFill>
                          <a:effectLst/>
                          <a:latin typeface="Times New Roman" pitchFamily="18" charset="0"/>
                          <a:ea typeface="宋体" pitchFamily="2" charset="-122"/>
                        </a:rPr>
                        <a:t>65</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Tx/>
                        <a:buFont typeface="Monotype Sorts" pitchFamily="2" charset="2"/>
                        <a:buNone/>
                        <a:tabLst/>
                      </a:pPr>
                      <a:r>
                        <a:rPr kumimoji="1" lang="en-US" altLang="zh-CN" sz="2800" b="0" i="0" u="none" strike="noStrike" cap="none" normalizeH="0" baseline="0">
                          <a:ln>
                            <a:noFill/>
                          </a:ln>
                          <a:solidFill>
                            <a:schemeClr val="tx1"/>
                          </a:solidFill>
                          <a:effectLst/>
                          <a:latin typeface="Times New Roman" pitchFamily="18" charset="0"/>
                          <a:ea typeface="宋体" pitchFamily="2" charset="-122"/>
                        </a:rPr>
                        <a:t>75</a:t>
                      </a: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46100">
                <a:tc>
                  <a:txBody>
                    <a:bodyPr/>
                    <a:lstStyle/>
                    <a:p>
                      <a:pPr marL="0" marR="0" lvl="0" indent="0" algn="l" defTabSz="914400" rtl="0" eaLnBrk="1" fontAlgn="base" latinLnBrk="0" hangingPunct="1">
                        <a:lnSpc>
                          <a:spcPct val="100000"/>
                        </a:lnSpc>
                        <a:spcBef>
                          <a:spcPct val="20000"/>
                        </a:spcBef>
                        <a:spcAft>
                          <a:spcPct val="0"/>
                        </a:spcAft>
                        <a:buClr>
                          <a:schemeClr val="bg2"/>
                        </a:buClr>
                        <a:buSzTx/>
                        <a:buFont typeface="Monotype Sorts" pitchFamily="2" charset="2"/>
                        <a:buNone/>
                        <a:tabLst/>
                      </a:pPr>
                      <a:r>
                        <a:rPr kumimoji="1" lang="en-US" altLang="zh-CN" sz="2800" b="0" i="0" u="none" strike="noStrike" cap="none" normalizeH="0" baseline="0">
                          <a:ln>
                            <a:noFill/>
                          </a:ln>
                          <a:solidFill>
                            <a:schemeClr val="tx1"/>
                          </a:solidFill>
                          <a:effectLst/>
                          <a:latin typeface="Times New Roman" pitchFamily="18" charset="0"/>
                          <a:ea typeface="宋体" pitchFamily="2" charset="-122"/>
                        </a:rPr>
                        <a:t>2</a:t>
                      </a: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Tx/>
                        <a:buFont typeface="Monotype Sorts" pitchFamily="2" charset="2"/>
                        <a:buNone/>
                        <a:tabLst/>
                      </a:pPr>
                      <a:r>
                        <a:rPr kumimoji="1" lang="en-US" altLang="zh-CN" sz="2800" b="0" i="0" u="none" strike="noStrike" cap="none" normalizeH="0" baseline="0">
                          <a:ln>
                            <a:noFill/>
                          </a:ln>
                          <a:solidFill>
                            <a:schemeClr val="tx1"/>
                          </a:solidFill>
                          <a:effectLst/>
                          <a:latin typeface="Times New Roman" pitchFamily="18" charset="0"/>
                          <a:ea typeface="宋体" pitchFamily="2" charset="-122"/>
                        </a:rPr>
                        <a:t>40</a:t>
                      </a: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Tx/>
                        <a:buFont typeface="Monotype Sorts" pitchFamily="2" charset="2"/>
                        <a:buNone/>
                        <a:tabLst/>
                      </a:pPr>
                      <a:r>
                        <a:rPr kumimoji="1" lang="en-US" altLang="zh-CN" sz="2800" b="0" i="0" u="none" strike="noStrike" cap="none" normalizeH="0" baseline="0">
                          <a:ln>
                            <a:noFill/>
                          </a:ln>
                          <a:solidFill>
                            <a:schemeClr val="tx1"/>
                          </a:solidFill>
                          <a:effectLst/>
                          <a:latin typeface="Times New Roman" pitchFamily="18" charset="0"/>
                          <a:ea typeface="宋体" pitchFamily="2" charset="-122"/>
                        </a:rPr>
                        <a:t>60</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Tx/>
                        <a:buFont typeface="Monotype Sorts" pitchFamily="2" charset="2"/>
                        <a:buNone/>
                        <a:tabLst/>
                      </a:pPr>
                      <a:r>
                        <a:rPr kumimoji="1" lang="en-US" altLang="zh-CN" sz="2800" b="0" i="0" u="none" strike="noStrike" cap="none" normalizeH="0" baseline="0">
                          <a:ln>
                            <a:noFill/>
                          </a:ln>
                          <a:solidFill>
                            <a:schemeClr val="tx1"/>
                          </a:solidFill>
                          <a:effectLst/>
                          <a:latin typeface="Times New Roman" pitchFamily="18" charset="0"/>
                          <a:ea typeface="宋体" pitchFamily="2" charset="-122"/>
                        </a:rPr>
                        <a:t>75</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Tx/>
                        <a:buFont typeface="Monotype Sorts" pitchFamily="2" charset="2"/>
                        <a:buNone/>
                        <a:tabLst/>
                      </a:pPr>
                      <a:r>
                        <a:rPr kumimoji="1" lang="en-US" altLang="zh-CN" sz="2800" b="0" i="0" u="none" strike="noStrike" cap="none" normalizeH="0" baseline="0">
                          <a:ln>
                            <a:noFill/>
                          </a:ln>
                          <a:solidFill>
                            <a:schemeClr val="tx1"/>
                          </a:solidFill>
                          <a:effectLst/>
                          <a:latin typeface="Times New Roman" pitchFamily="18" charset="0"/>
                          <a:ea typeface="宋体" pitchFamily="2" charset="-122"/>
                        </a:rPr>
                        <a:t>85</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Tx/>
                        <a:buFont typeface="Monotype Sorts" pitchFamily="2" charset="2"/>
                        <a:buNone/>
                        <a:tabLst/>
                      </a:pPr>
                      <a:r>
                        <a:rPr kumimoji="1" lang="en-US" altLang="zh-CN" sz="2800" b="0" i="0" u="none" strike="noStrike" cap="none" normalizeH="0" baseline="0">
                          <a:ln>
                            <a:noFill/>
                          </a:ln>
                          <a:solidFill>
                            <a:schemeClr val="tx1"/>
                          </a:solidFill>
                          <a:effectLst/>
                          <a:latin typeface="Times New Roman" pitchFamily="18" charset="0"/>
                          <a:ea typeface="宋体" pitchFamily="2" charset="-122"/>
                        </a:rPr>
                        <a:t>90</a:t>
                      </a: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546100">
                <a:tc>
                  <a:txBody>
                    <a:bodyPr/>
                    <a:lstStyle/>
                    <a:p>
                      <a:pPr marL="0" marR="0" lvl="0" indent="0" algn="l" defTabSz="914400" rtl="0" eaLnBrk="1" fontAlgn="base" latinLnBrk="0" hangingPunct="1">
                        <a:lnSpc>
                          <a:spcPct val="100000"/>
                        </a:lnSpc>
                        <a:spcBef>
                          <a:spcPct val="20000"/>
                        </a:spcBef>
                        <a:spcAft>
                          <a:spcPct val="0"/>
                        </a:spcAft>
                        <a:buClr>
                          <a:schemeClr val="bg2"/>
                        </a:buClr>
                        <a:buSzTx/>
                        <a:buFont typeface="Monotype Sorts" pitchFamily="2" charset="2"/>
                        <a:buNone/>
                        <a:tabLst/>
                      </a:pPr>
                      <a:r>
                        <a:rPr kumimoji="1" lang="en-US" altLang="zh-CN" sz="2800" b="0" i="0" u="none" strike="noStrike" cap="none" normalizeH="0" baseline="0">
                          <a:ln>
                            <a:noFill/>
                          </a:ln>
                          <a:solidFill>
                            <a:schemeClr val="tx1"/>
                          </a:solidFill>
                          <a:effectLst/>
                          <a:latin typeface="Times New Roman" pitchFamily="18" charset="0"/>
                          <a:ea typeface="宋体" pitchFamily="2" charset="-122"/>
                        </a:rPr>
                        <a:t>3</a:t>
                      </a: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Tx/>
                        <a:buFont typeface="Monotype Sorts" pitchFamily="2" charset="2"/>
                        <a:buNone/>
                        <a:tabLst/>
                      </a:pPr>
                      <a:r>
                        <a:rPr kumimoji="1" lang="en-US" altLang="zh-CN" sz="2800" b="0" i="0" u="none" strike="noStrike" cap="none" normalizeH="0" baseline="0">
                          <a:ln>
                            <a:noFill/>
                          </a:ln>
                          <a:solidFill>
                            <a:schemeClr val="tx1"/>
                          </a:solidFill>
                          <a:effectLst/>
                          <a:latin typeface="Times New Roman" pitchFamily="18" charset="0"/>
                          <a:ea typeface="宋体" pitchFamily="2" charset="-122"/>
                        </a:rPr>
                        <a:t>55</a:t>
                      </a: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Tx/>
                        <a:buFont typeface="Monotype Sorts" pitchFamily="2" charset="2"/>
                        <a:buNone/>
                        <a:tabLst/>
                      </a:pPr>
                      <a:r>
                        <a:rPr kumimoji="1" lang="en-US" altLang="zh-CN" sz="2800" b="0" i="0" u="none" strike="noStrike" cap="none" normalizeH="0" baseline="0">
                          <a:ln>
                            <a:noFill/>
                          </a:ln>
                          <a:solidFill>
                            <a:schemeClr val="tx1"/>
                          </a:solidFill>
                          <a:effectLst/>
                          <a:latin typeface="Times New Roman" pitchFamily="18" charset="0"/>
                          <a:ea typeface="宋体" pitchFamily="2" charset="-122"/>
                        </a:rPr>
                        <a:t>75</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Tx/>
                        <a:buFont typeface="Monotype Sorts" pitchFamily="2" charset="2"/>
                        <a:buNone/>
                        <a:tabLst/>
                      </a:pPr>
                      <a:r>
                        <a:rPr kumimoji="1" lang="en-US" altLang="zh-CN" sz="2800" b="0" i="0" u="none" strike="noStrike" cap="none" normalizeH="0" baseline="0">
                          <a:ln>
                            <a:noFill/>
                          </a:ln>
                          <a:solidFill>
                            <a:schemeClr val="tx1"/>
                          </a:solidFill>
                          <a:effectLst/>
                          <a:latin typeface="Times New Roman" pitchFamily="18" charset="0"/>
                          <a:ea typeface="宋体" pitchFamily="2" charset="-122"/>
                        </a:rPr>
                        <a:t>90</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Tx/>
                        <a:buFont typeface="Monotype Sorts" pitchFamily="2" charset="2"/>
                        <a:buNone/>
                        <a:tabLst/>
                      </a:pPr>
                      <a:r>
                        <a:rPr kumimoji="1" lang="en-US" altLang="zh-CN" sz="2800" b="0" i="0" u="none" strike="noStrike" cap="none" normalizeH="0" baseline="0">
                          <a:ln>
                            <a:noFill/>
                          </a:ln>
                          <a:solidFill>
                            <a:schemeClr val="tx1"/>
                          </a:solidFill>
                          <a:effectLst/>
                          <a:latin typeface="Times New Roman" pitchFamily="18" charset="0"/>
                          <a:ea typeface="宋体" pitchFamily="2" charset="-122"/>
                        </a:rPr>
                        <a:t>100</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Tx/>
                        <a:buFont typeface="Monotype Sorts" pitchFamily="2" charset="2"/>
                        <a:buNone/>
                        <a:tabLst/>
                      </a:pPr>
                      <a:r>
                        <a:rPr kumimoji="1" lang="en-US" altLang="zh-CN" sz="2800" b="0" i="0" u="none" strike="noStrike" cap="none" normalizeH="0" baseline="0">
                          <a:ln>
                            <a:noFill/>
                          </a:ln>
                          <a:solidFill>
                            <a:schemeClr val="tx1"/>
                          </a:solidFill>
                          <a:effectLst/>
                          <a:latin typeface="Times New Roman" pitchFamily="18" charset="0"/>
                          <a:ea typeface="宋体" pitchFamily="2" charset="-122"/>
                        </a:rPr>
                        <a:t>105</a:t>
                      </a: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549275">
                <a:tc>
                  <a:txBody>
                    <a:bodyPr/>
                    <a:lstStyle/>
                    <a:p>
                      <a:pPr marL="0" marR="0" lvl="0" indent="0" algn="l" defTabSz="914400" rtl="0" eaLnBrk="1" fontAlgn="base" latinLnBrk="0" hangingPunct="1">
                        <a:lnSpc>
                          <a:spcPct val="100000"/>
                        </a:lnSpc>
                        <a:spcBef>
                          <a:spcPct val="20000"/>
                        </a:spcBef>
                        <a:spcAft>
                          <a:spcPct val="0"/>
                        </a:spcAft>
                        <a:buClr>
                          <a:schemeClr val="bg2"/>
                        </a:buClr>
                        <a:buSzTx/>
                        <a:buFont typeface="Monotype Sorts" pitchFamily="2" charset="2"/>
                        <a:buNone/>
                        <a:tabLst/>
                      </a:pPr>
                      <a:r>
                        <a:rPr kumimoji="1" lang="en-US" altLang="zh-CN" sz="2800" b="0" i="0" u="none" strike="noStrike" cap="none" normalizeH="0" baseline="0">
                          <a:ln>
                            <a:noFill/>
                          </a:ln>
                          <a:solidFill>
                            <a:schemeClr val="tx1"/>
                          </a:solidFill>
                          <a:effectLst/>
                          <a:latin typeface="Times New Roman" pitchFamily="18" charset="0"/>
                          <a:ea typeface="宋体" pitchFamily="2" charset="-122"/>
                        </a:rPr>
                        <a:t>4</a:t>
                      </a: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Tx/>
                        <a:buFont typeface="Monotype Sorts" pitchFamily="2" charset="2"/>
                        <a:buNone/>
                        <a:tabLst/>
                      </a:pPr>
                      <a:r>
                        <a:rPr kumimoji="1" lang="en-US" altLang="zh-CN" sz="2800" b="0" i="0" u="none" strike="noStrike" cap="none" normalizeH="0" baseline="0">
                          <a:ln>
                            <a:noFill/>
                          </a:ln>
                          <a:solidFill>
                            <a:schemeClr val="tx1"/>
                          </a:solidFill>
                          <a:effectLst/>
                          <a:latin typeface="Times New Roman" pitchFamily="18" charset="0"/>
                          <a:ea typeface="宋体" pitchFamily="2" charset="-122"/>
                        </a:rPr>
                        <a:t>65</a:t>
                      </a: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Tx/>
                        <a:buFont typeface="Monotype Sorts" pitchFamily="2" charset="2"/>
                        <a:buNone/>
                        <a:tabLst/>
                      </a:pPr>
                      <a:r>
                        <a:rPr kumimoji="1" lang="en-US" altLang="zh-CN" sz="2800" b="0" i="0" u="none" strike="noStrike" cap="none" normalizeH="0" baseline="0">
                          <a:ln>
                            <a:noFill/>
                          </a:ln>
                          <a:solidFill>
                            <a:schemeClr val="tx1"/>
                          </a:solidFill>
                          <a:effectLst/>
                          <a:latin typeface="Times New Roman" pitchFamily="18" charset="0"/>
                          <a:ea typeface="宋体" pitchFamily="2" charset="-122"/>
                        </a:rPr>
                        <a:t>85</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Tx/>
                        <a:buFont typeface="Monotype Sorts" pitchFamily="2" charset="2"/>
                        <a:buNone/>
                        <a:tabLst/>
                      </a:pPr>
                      <a:r>
                        <a:rPr kumimoji="1" lang="en-US" altLang="zh-CN" sz="2800" b="0" i="0" u="none" strike="noStrike" cap="none" normalizeH="0" baseline="0">
                          <a:ln>
                            <a:noFill/>
                          </a:ln>
                          <a:solidFill>
                            <a:schemeClr val="tx1"/>
                          </a:solidFill>
                          <a:effectLst/>
                          <a:latin typeface="Times New Roman" pitchFamily="18" charset="0"/>
                          <a:ea typeface="宋体" pitchFamily="2" charset="-122"/>
                        </a:rPr>
                        <a:t>100</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Tx/>
                        <a:buFont typeface="Monotype Sorts" pitchFamily="2" charset="2"/>
                        <a:buNone/>
                        <a:tabLst/>
                      </a:pPr>
                      <a:r>
                        <a:rPr kumimoji="1" lang="en-US" altLang="zh-CN" sz="2800" b="0" i="0" u="none" strike="noStrike" cap="none" normalizeH="0" baseline="0">
                          <a:ln>
                            <a:noFill/>
                          </a:ln>
                          <a:solidFill>
                            <a:schemeClr val="tx1"/>
                          </a:solidFill>
                          <a:effectLst/>
                          <a:latin typeface="Times New Roman" pitchFamily="18" charset="0"/>
                          <a:ea typeface="宋体" pitchFamily="2" charset="-122"/>
                        </a:rPr>
                        <a:t>110</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Tx/>
                        <a:buFont typeface="Monotype Sorts" pitchFamily="2" charset="2"/>
                        <a:buNone/>
                        <a:tabLst/>
                      </a:pPr>
                      <a:r>
                        <a:rPr kumimoji="1" lang="en-US" altLang="zh-CN" sz="2800" b="0" i="0" u="none" strike="noStrike" cap="none" normalizeH="0" baseline="0">
                          <a:ln>
                            <a:noFill/>
                          </a:ln>
                          <a:solidFill>
                            <a:schemeClr val="tx1"/>
                          </a:solidFill>
                          <a:effectLst/>
                          <a:latin typeface="Times New Roman" pitchFamily="18" charset="0"/>
                          <a:ea typeface="宋体" pitchFamily="2" charset="-122"/>
                        </a:rPr>
                        <a:t>115</a:t>
                      </a: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544513">
                <a:tc>
                  <a:txBody>
                    <a:bodyPr/>
                    <a:lstStyle/>
                    <a:p>
                      <a:pPr marL="0" marR="0" lvl="0" indent="0" algn="l" defTabSz="914400" rtl="0" eaLnBrk="1" fontAlgn="base" latinLnBrk="0" hangingPunct="1">
                        <a:lnSpc>
                          <a:spcPct val="100000"/>
                        </a:lnSpc>
                        <a:spcBef>
                          <a:spcPct val="20000"/>
                        </a:spcBef>
                        <a:spcAft>
                          <a:spcPct val="0"/>
                        </a:spcAft>
                        <a:buClr>
                          <a:schemeClr val="bg2"/>
                        </a:buClr>
                        <a:buSzTx/>
                        <a:buFont typeface="Monotype Sorts" pitchFamily="2" charset="2"/>
                        <a:buNone/>
                        <a:tabLst/>
                      </a:pPr>
                      <a:r>
                        <a:rPr kumimoji="1" lang="en-US" altLang="zh-CN" sz="2800" b="0" i="0" u="none" strike="noStrike" cap="none" normalizeH="0" baseline="0">
                          <a:ln>
                            <a:noFill/>
                          </a:ln>
                          <a:solidFill>
                            <a:schemeClr val="tx1"/>
                          </a:solidFill>
                          <a:effectLst/>
                          <a:latin typeface="Times New Roman" pitchFamily="18" charset="0"/>
                          <a:ea typeface="宋体" pitchFamily="2" charset="-122"/>
                        </a:rPr>
                        <a:t>5</a:t>
                      </a: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Tx/>
                        <a:buFont typeface="Monotype Sorts" pitchFamily="2" charset="2"/>
                        <a:buNone/>
                        <a:tabLst/>
                      </a:pPr>
                      <a:r>
                        <a:rPr kumimoji="1" lang="en-US" altLang="zh-CN" sz="2800" b="0" i="0" u="none" strike="noStrike" cap="none" normalizeH="0" baseline="0">
                          <a:ln>
                            <a:noFill/>
                          </a:ln>
                          <a:solidFill>
                            <a:schemeClr val="tx1"/>
                          </a:solidFill>
                          <a:effectLst/>
                          <a:latin typeface="Times New Roman" pitchFamily="18" charset="0"/>
                          <a:ea typeface="宋体" pitchFamily="2" charset="-122"/>
                        </a:rPr>
                        <a:t>75</a:t>
                      </a: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Tx/>
                        <a:buFont typeface="Monotype Sorts" pitchFamily="2" charset="2"/>
                        <a:buNone/>
                        <a:tabLst/>
                      </a:pPr>
                      <a:r>
                        <a:rPr kumimoji="1" lang="en-US" altLang="zh-CN" sz="2800" b="0" i="0" u="none" strike="noStrike" cap="none" normalizeH="0" baseline="0">
                          <a:ln>
                            <a:noFill/>
                          </a:ln>
                          <a:solidFill>
                            <a:schemeClr val="tx1"/>
                          </a:solidFill>
                          <a:effectLst/>
                          <a:latin typeface="Times New Roman" pitchFamily="18" charset="0"/>
                          <a:ea typeface="宋体" pitchFamily="2" charset="-122"/>
                        </a:rPr>
                        <a:t>90</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Tx/>
                        <a:buFont typeface="Monotype Sorts" pitchFamily="2" charset="2"/>
                        <a:buNone/>
                        <a:tabLst/>
                      </a:pPr>
                      <a:r>
                        <a:rPr kumimoji="1" lang="en-US" altLang="zh-CN" sz="2800" b="0" i="0" u="none" strike="noStrike" cap="none" normalizeH="0" baseline="0">
                          <a:ln>
                            <a:noFill/>
                          </a:ln>
                          <a:solidFill>
                            <a:schemeClr val="tx1"/>
                          </a:solidFill>
                          <a:effectLst/>
                          <a:latin typeface="Times New Roman" pitchFamily="18" charset="0"/>
                          <a:ea typeface="宋体" pitchFamily="2" charset="-122"/>
                        </a:rPr>
                        <a:t>105</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Tx/>
                        <a:buFont typeface="Monotype Sorts" pitchFamily="2" charset="2"/>
                        <a:buNone/>
                        <a:tabLst/>
                      </a:pPr>
                      <a:r>
                        <a:rPr kumimoji="1" lang="en-US" altLang="zh-CN" sz="2800" b="0" i="0" u="none" strike="noStrike" cap="none" normalizeH="0" baseline="0">
                          <a:ln>
                            <a:noFill/>
                          </a:ln>
                          <a:solidFill>
                            <a:schemeClr val="tx1"/>
                          </a:solidFill>
                          <a:effectLst/>
                          <a:latin typeface="Times New Roman" pitchFamily="18" charset="0"/>
                          <a:ea typeface="宋体" pitchFamily="2" charset="-122"/>
                        </a:rPr>
                        <a:t>115</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Tx/>
                        <a:buFont typeface="Monotype Sorts" pitchFamily="2" charset="2"/>
                        <a:buNone/>
                        <a:tabLst/>
                      </a:pPr>
                      <a:r>
                        <a:rPr kumimoji="1" lang="en-US" altLang="zh-CN" sz="2800" b="0" i="0" u="none" strike="noStrike" cap="none" normalizeH="0" baseline="0">
                          <a:ln>
                            <a:noFill/>
                          </a:ln>
                          <a:solidFill>
                            <a:schemeClr val="tx1"/>
                          </a:solidFill>
                          <a:effectLst/>
                          <a:latin typeface="Times New Roman" pitchFamily="18" charset="0"/>
                          <a:ea typeface="宋体" pitchFamily="2" charset="-122"/>
                        </a:rPr>
                        <a:t>120</a:t>
                      </a: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bl>
          </a:graphicData>
        </a:graphic>
      </p:graphicFrame>
      <p:grpSp>
        <p:nvGrpSpPr>
          <p:cNvPr id="331831" name="Group 55">
            <a:extLst>
              <a:ext uri="{FF2B5EF4-FFF2-40B4-BE49-F238E27FC236}">
                <a16:creationId xmlns:a16="http://schemas.microsoft.com/office/drawing/2014/main" id="{98AD605F-01E0-4DBD-A3C9-56694CE45A41}"/>
              </a:ext>
            </a:extLst>
          </p:cNvPr>
          <p:cNvGrpSpPr>
            <a:grpSpLocks/>
          </p:cNvGrpSpPr>
          <p:nvPr/>
        </p:nvGrpSpPr>
        <p:grpSpPr bwMode="auto">
          <a:xfrm>
            <a:off x="1146175" y="2971800"/>
            <a:ext cx="1171575" cy="609600"/>
            <a:chOff x="990" y="1872"/>
            <a:chExt cx="738" cy="384"/>
          </a:xfrm>
        </p:grpSpPr>
        <p:sp>
          <p:nvSpPr>
            <p:cNvPr id="35909" name="Line 56">
              <a:extLst>
                <a:ext uri="{FF2B5EF4-FFF2-40B4-BE49-F238E27FC236}">
                  <a16:creationId xmlns:a16="http://schemas.microsoft.com/office/drawing/2014/main" id="{629632E1-913D-45DA-AD3D-270C81F7E222}"/>
                </a:ext>
              </a:extLst>
            </p:cNvPr>
            <p:cNvSpPr>
              <a:spLocks noChangeShapeType="1"/>
            </p:cNvSpPr>
            <p:nvPr/>
          </p:nvSpPr>
          <p:spPr bwMode="auto">
            <a:xfrm>
              <a:off x="1344" y="1872"/>
              <a:ext cx="384" cy="384"/>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5910" name="Line 57">
              <a:extLst>
                <a:ext uri="{FF2B5EF4-FFF2-40B4-BE49-F238E27FC236}">
                  <a16:creationId xmlns:a16="http://schemas.microsoft.com/office/drawing/2014/main" id="{1D75230C-2A69-47FC-A5F0-28B456D0BB37}"/>
                </a:ext>
              </a:extLst>
            </p:cNvPr>
            <p:cNvSpPr>
              <a:spLocks noChangeShapeType="1"/>
            </p:cNvSpPr>
            <p:nvPr/>
          </p:nvSpPr>
          <p:spPr bwMode="auto">
            <a:xfrm>
              <a:off x="990" y="2064"/>
              <a:ext cx="738" cy="192"/>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grpSp>
        <p:nvGrpSpPr>
          <p:cNvPr id="331834" name="Group 58">
            <a:extLst>
              <a:ext uri="{FF2B5EF4-FFF2-40B4-BE49-F238E27FC236}">
                <a16:creationId xmlns:a16="http://schemas.microsoft.com/office/drawing/2014/main" id="{1FD37E51-44DE-47B2-9CF3-242C5D05E406}"/>
              </a:ext>
            </a:extLst>
          </p:cNvPr>
          <p:cNvGrpSpPr>
            <a:grpSpLocks/>
          </p:cNvGrpSpPr>
          <p:nvPr/>
        </p:nvGrpSpPr>
        <p:grpSpPr bwMode="auto">
          <a:xfrm>
            <a:off x="2619375" y="3694113"/>
            <a:ext cx="2776538" cy="1565275"/>
            <a:chOff x="1650" y="2327"/>
            <a:chExt cx="1749" cy="986"/>
          </a:xfrm>
        </p:grpSpPr>
        <p:sp>
          <p:nvSpPr>
            <p:cNvPr id="35907" name="Rectangle 59">
              <a:extLst>
                <a:ext uri="{FF2B5EF4-FFF2-40B4-BE49-F238E27FC236}">
                  <a16:creationId xmlns:a16="http://schemas.microsoft.com/office/drawing/2014/main" id="{E784B3E7-752D-4C26-9797-AA1633A10100}"/>
                </a:ext>
              </a:extLst>
            </p:cNvPr>
            <p:cNvSpPr>
              <a:spLocks noChangeArrowheads="1"/>
            </p:cNvSpPr>
            <p:nvPr/>
          </p:nvSpPr>
          <p:spPr bwMode="auto">
            <a:xfrm>
              <a:off x="1650" y="3021"/>
              <a:ext cx="298" cy="292"/>
            </a:xfrm>
            <a:prstGeom prst="rect">
              <a:avLst/>
            </a:prstGeom>
            <a:noFill/>
            <a:ln w="38100">
              <a:solidFill>
                <a:srgbClr val="FF66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endParaRPr lang="zh-CN" altLang="en-US" sz="2400"/>
            </a:p>
          </p:txBody>
        </p:sp>
        <p:sp>
          <p:nvSpPr>
            <p:cNvPr id="35908" name="Rectangle 60">
              <a:extLst>
                <a:ext uri="{FF2B5EF4-FFF2-40B4-BE49-F238E27FC236}">
                  <a16:creationId xmlns:a16="http://schemas.microsoft.com/office/drawing/2014/main" id="{FF467428-6B7A-4FD5-81AC-ADCBB8E9E84C}"/>
                </a:ext>
              </a:extLst>
            </p:cNvPr>
            <p:cNvSpPr>
              <a:spLocks noChangeArrowheads="1"/>
            </p:cNvSpPr>
            <p:nvPr/>
          </p:nvSpPr>
          <p:spPr bwMode="auto">
            <a:xfrm>
              <a:off x="3101" y="2327"/>
              <a:ext cx="298" cy="292"/>
            </a:xfrm>
            <a:prstGeom prst="rect">
              <a:avLst/>
            </a:prstGeom>
            <a:noFill/>
            <a:ln w="38100">
              <a:solidFill>
                <a:srgbClr val="FF66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endParaRPr lang="zh-CN" altLang="en-US" sz="2400"/>
            </a:p>
          </p:txBody>
        </p:sp>
      </p:grpSp>
      <p:grpSp>
        <p:nvGrpSpPr>
          <p:cNvPr id="331837" name="Group 61">
            <a:extLst>
              <a:ext uri="{FF2B5EF4-FFF2-40B4-BE49-F238E27FC236}">
                <a16:creationId xmlns:a16="http://schemas.microsoft.com/office/drawing/2014/main" id="{2D1A0F0B-C580-40F1-88BD-1E6E536EF7A3}"/>
              </a:ext>
            </a:extLst>
          </p:cNvPr>
          <p:cNvGrpSpPr>
            <a:grpSpLocks/>
          </p:cNvGrpSpPr>
          <p:nvPr/>
        </p:nvGrpSpPr>
        <p:grpSpPr bwMode="auto">
          <a:xfrm>
            <a:off x="2617788" y="3681413"/>
            <a:ext cx="5049837" cy="2671762"/>
            <a:chOff x="1649" y="2319"/>
            <a:chExt cx="3181" cy="1683"/>
          </a:xfrm>
        </p:grpSpPr>
        <p:sp>
          <p:nvSpPr>
            <p:cNvPr id="35903" name="Oval 62">
              <a:extLst>
                <a:ext uri="{FF2B5EF4-FFF2-40B4-BE49-F238E27FC236}">
                  <a16:creationId xmlns:a16="http://schemas.microsoft.com/office/drawing/2014/main" id="{9110883B-7154-427F-A253-EBB964808150}"/>
                </a:ext>
              </a:extLst>
            </p:cNvPr>
            <p:cNvSpPr>
              <a:spLocks noChangeArrowheads="1"/>
            </p:cNvSpPr>
            <p:nvPr/>
          </p:nvSpPr>
          <p:spPr bwMode="auto">
            <a:xfrm>
              <a:off x="1649" y="3694"/>
              <a:ext cx="310" cy="308"/>
            </a:xfrm>
            <a:prstGeom prst="ellipse">
              <a:avLst/>
            </a:prstGeom>
            <a:noFill/>
            <a:ln w="38100">
              <a:solidFill>
                <a:srgbClr val="00C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endParaRPr lang="zh-CN" altLang="en-US" sz="2400"/>
            </a:p>
          </p:txBody>
        </p:sp>
        <p:sp>
          <p:nvSpPr>
            <p:cNvPr id="35904" name="Oval 63">
              <a:extLst>
                <a:ext uri="{FF2B5EF4-FFF2-40B4-BE49-F238E27FC236}">
                  <a16:creationId xmlns:a16="http://schemas.microsoft.com/office/drawing/2014/main" id="{A8DE9445-0501-4C57-A099-E85BA136DA86}"/>
                </a:ext>
              </a:extLst>
            </p:cNvPr>
            <p:cNvSpPr>
              <a:spLocks noChangeArrowheads="1"/>
            </p:cNvSpPr>
            <p:nvPr/>
          </p:nvSpPr>
          <p:spPr bwMode="auto">
            <a:xfrm>
              <a:off x="2360" y="3012"/>
              <a:ext cx="310" cy="308"/>
            </a:xfrm>
            <a:prstGeom prst="ellipse">
              <a:avLst/>
            </a:prstGeom>
            <a:noFill/>
            <a:ln w="38100">
              <a:solidFill>
                <a:srgbClr val="00C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endParaRPr lang="zh-CN" altLang="en-US" sz="2400"/>
            </a:p>
          </p:txBody>
        </p:sp>
        <p:sp>
          <p:nvSpPr>
            <p:cNvPr id="35905" name="Oval 64">
              <a:extLst>
                <a:ext uri="{FF2B5EF4-FFF2-40B4-BE49-F238E27FC236}">
                  <a16:creationId xmlns:a16="http://schemas.microsoft.com/office/drawing/2014/main" id="{09A0B443-7402-4259-9F58-AE289BC12C2F}"/>
                </a:ext>
              </a:extLst>
            </p:cNvPr>
            <p:cNvSpPr>
              <a:spLocks noChangeArrowheads="1"/>
            </p:cNvSpPr>
            <p:nvPr/>
          </p:nvSpPr>
          <p:spPr bwMode="auto">
            <a:xfrm>
              <a:off x="3089" y="2665"/>
              <a:ext cx="310" cy="308"/>
            </a:xfrm>
            <a:prstGeom prst="ellipse">
              <a:avLst/>
            </a:prstGeom>
            <a:noFill/>
            <a:ln w="38100">
              <a:solidFill>
                <a:srgbClr val="00C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endParaRPr lang="zh-CN" altLang="en-US" sz="2400"/>
            </a:p>
          </p:txBody>
        </p:sp>
        <p:sp>
          <p:nvSpPr>
            <p:cNvPr id="35906" name="Oval 65">
              <a:extLst>
                <a:ext uri="{FF2B5EF4-FFF2-40B4-BE49-F238E27FC236}">
                  <a16:creationId xmlns:a16="http://schemas.microsoft.com/office/drawing/2014/main" id="{D6B964E5-6836-4496-8399-25874E80658E}"/>
                </a:ext>
              </a:extLst>
            </p:cNvPr>
            <p:cNvSpPr>
              <a:spLocks noChangeArrowheads="1"/>
            </p:cNvSpPr>
            <p:nvPr/>
          </p:nvSpPr>
          <p:spPr bwMode="auto">
            <a:xfrm>
              <a:off x="4520" y="2319"/>
              <a:ext cx="310" cy="308"/>
            </a:xfrm>
            <a:prstGeom prst="ellipse">
              <a:avLst/>
            </a:prstGeom>
            <a:noFill/>
            <a:ln w="38100">
              <a:solidFill>
                <a:srgbClr val="00C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endParaRPr lang="zh-CN" altLang="en-US" sz="2400"/>
            </a:p>
          </p:txBody>
        </p:sp>
      </p:grpSp>
      <p:grpSp>
        <p:nvGrpSpPr>
          <p:cNvPr id="331842" name="Group 66">
            <a:extLst>
              <a:ext uri="{FF2B5EF4-FFF2-40B4-BE49-F238E27FC236}">
                <a16:creationId xmlns:a16="http://schemas.microsoft.com/office/drawing/2014/main" id="{1EB0B871-B24D-4DA3-87B1-862993336C6C}"/>
              </a:ext>
            </a:extLst>
          </p:cNvPr>
          <p:cNvGrpSpPr>
            <a:grpSpLocks/>
          </p:cNvGrpSpPr>
          <p:nvPr/>
        </p:nvGrpSpPr>
        <p:grpSpPr bwMode="auto">
          <a:xfrm>
            <a:off x="3671888" y="4200525"/>
            <a:ext cx="4043362" cy="2109788"/>
            <a:chOff x="2313" y="2646"/>
            <a:chExt cx="2547" cy="1329"/>
          </a:xfrm>
        </p:grpSpPr>
        <p:sp>
          <p:nvSpPr>
            <p:cNvPr id="35900" name="AutoShape 67">
              <a:extLst>
                <a:ext uri="{FF2B5EF4-FFF2-40B4-BE49-F238E27FC236}">
                  <a16:creationId xmlns:a16="http://schemas.microsoft.com/office/drawing/2014/main" id="{347B4C8A-E2E1-421E-8B3C-A1518BC6FA59}"/>
                </a:ext>
              </a:extLst>
            </p:cNvPr>
            <p:cNvSpPr>
              <a:spLocks noChangeArrowheads="1"/>
            </p:cNvSpPr>
            <p:nvPr/>
          </p:nvSpPr>
          <p:spPr bwMode="auto">
            <a:xfrm>
              <a:off x="2313" y="3675"/>
              <a:ext cx="384" cy="300"/>
            </a:xfrm>
            <a:prstGeom prst="triangle">
              <a:avLst>
                <a:gd name="adj" fmla="val 50000"/>
              </a:avLst>
            </a:prstGeom>
            <a:noFill/>
            <a:ln w="38100">
              <a:solidFill>
                <a:srgbClr val="FFCC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endParaRPr lang="zh-CN" altLang="en-US" sz="2400"/>
            </a:p>
          </p:txBody>
        </p:sp>
        <p:sp>
          <p:nvSpPr>
            <p:cNvPr id="35901" name="AutoShape 68">
              <a:extLst>
                <a:ext uri="{FF2B5EF4-FFF2-40B4-BE49-F238E27FC236}">
                  <a16:creationId xmlns:a16="http://schemas.microsoft.com/office/drawing/2014/main" id="{EB242AB3-74FE-4FF1-8DD5-0AAC2F26D48E}"/>
                </a:ext>
              </a:extLst>
            </p:cNvPr>
            <p:cNvSpPr>
              <a:spLocks noChangeArrowheads="1"/>
            </p:cNvSpPr>
            <p:nvPr/>
          </p:nvSpPr>
          <p:spPr bwMode="auto">
            <a:xfrm>
              <a:off x="3042" y="2982"/>
              <a:ext cx="384" cy="300"/>
            </a:xfrm>
            <a:prstGeom prst="triangle">
              <a:avLst>
                <a:gd name="adj" fmla="val 50000"/>
              </a:avLst>
            </a:prstGeom>
            <a:noFill/>
            <a:ln w="38100">
              <a:solidFill>
                <a:srgbClr val="FFCC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endParaRPr lang="zh-CN" altLang="en-US" sz="2400"/>
            </a:p>
          </p:txBody>
        </p:sp>
        <p:sp>
          <p:nvSpPr>
            <p:cNvPr id="35902" name="AutoShape 69">
              <a:extLst>
                <a:ext uri="{FF2B5EF4-FFF2-40B4-BE49-F238E27FC236}">
                  <a16:creationId xmlns:a16="http://schemas.microsoft.com/office/drawing/2014/main" id="{0DAF2124-B023-470F-8F9B-E03E09D85374}"/>
                </a:ext>
              </a:extLst>
            </p:cNvPr>
            <p:cNvSpPr>
              <a:spLocks noChangeArrowheads="1"/>
            </p:cNvSpPr>
            <p:nvPr/>
          </p:nvSpPr>
          <p:spPr bwMode="auto">
            <a:xfrm>
              <a:off x="4476" y="2646"/>
              <a:ext cx="384" cy="300"/>
            </a:xfrm>
            <a:prstGeom prst="triangle">
              <a:avLst>
                <a:gd name="adj" fmla="val 50000"/>
              </a:avLst>
            </a:prstGeom>
            <a:noFill/>
            <a:ln w="38100">
              <a:solidFill>
                <a:srgbClr val="FFCC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endParaRPr lang="zh-CN" altLang="en-US" sz="2400"/>
            </a:p>
          </p:txBody>
        </p:sp>
      </p:grpSp>
    </p:spTree>
  </p:cSld>
  <p:clrMapOvr>
    <a:masterClrMapping/>
  </p:clrMapOvr>
  <p:transition spd="med">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31779">
                                            <p:txEl>
                                              <p:pRg st="0" end="0"/>
                                            </p:txEl>
                                          </p:spTgt>
                                        </p:tgtEl>
                                        <p:attrNameLst>
                                          <p:attrName>style.visibility</p:attrName>
                                        </p:attrNameLst>
                                      </p:cBhvr>
                                      <p:to>
                                        <p:strVal val="visible"/>
                                      </p:to>
                                    </p:set>
                                    <p:anim calcmode="lin" valueType="num">
                                      <p:cBhvr additive="base">
                                        <p:cTn id="7" dur="500" fill="hold"/>
                                        <p:tgtEl>
                                          <p:spTgt spid="33177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3177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499"/>
                                          </p:stCondLst>
                                        </p:cTn>
                                        <p:tgtEl>
                                          <p:spTgt spid="33183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499"/>
                                          </p:stCondLst>
                                        </p:cTn>
                                        <p:tgtEl>
                                          <p:spTgt spid="331780"/>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499"/>
                                          </p:stCondLst>
                                        </p:cTn>
                                        <p:tgtEl>
                                          <p:spTgt spid="331834"/>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499"/>
                                          </p:stCondLst>
                                        </p:cTn>
                                        <p:tgtEl>
                                          <p:spTgt spid="331837"/>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499"/>
                                          </p:stCondLst>
                                        </p:cTn>
                                        <p:tgtEl>
                                          <p:spTgt spid="3318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1779" grpId="0" build="p"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890" name="灯片编号占位符 5">
            <a:extLst>
              <a:ext uri="{FF2B5EF4-FFF2-40B4-BE49-F238E27FC236}">
                <a16:creationId xmlns:a16="http://schemas.microsoft.com/office/drawing/2014/main" id="{2D1CC2DC-25D8-49AB-826A-CD10E85CD623}"/>
              </a:ext>
            </a:extLst>
          </p:cNvPr>
          <p:cNvSpPr>
            <a:spLocks noGrp="1"/>
          </p:cNvSpPr>
          <p:nvPr>
            <p:ph type="sldNum" sz="quarter" idx="12"/>
          </p:nvPr>
        </p:nvSpPr>
        <p:spPr>
          <a:noFill/>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fld id="{69399283-DC42-47DD-BBDD-C8797CE2F60C}" type="slidenum">
              <a:rPr lang="en-US" altLang="zh-CN" sz="2400" smtClean="0">
                <a:solidFill>
                  <a:srgbClr val="0000CC"/>
                </a:solidFill>
              </a:rPr>
              <a:pPr>
                <a:spcBef>
                  <a:spcPct val="50000"/>
                </a:spcBef>
                <a:buClrTx/>
                <a:buFontTx/>
                <a:buNone/>
              </a:pPr>
              <a:t>31</a:t>
            </a:fld>
            <a:endParaRPr lang="en-US" altLang="zh-CN" sz="2400">
              <a:solidFill>
                <a:srgbClr val="0000CC"/>
              </a:solidFill>
            </a:endParaRPr>
          </a:p>
        </p:txBody>
      </p:sp>
      <p:grpSp>
        <p:nvGrpSpPr>
          <p:cNvPr id="333826" name="Group 2">
            <a:extLst>
              <a:ext uri="{FF2B5EF4-FFF2-40B4-BE49-F238E27FC236}">
                <a16:creationId xmlns:a16="http://schemas.microsoft.com/office/drawing/2014/main" id="{736EF1EC-0BB2-4874-8671-97ACAA5A9D85}"/>
              </a:ext>
            </a:extLst>
          </p:cNvPr>
          <p:cNvGrpSpPr>
            <a:grpSpLocks/>
          </p:cNvGrpSpPr>
          <p:nvPr/>
        </p:nvGrpSpPr>
        <p:grpSpPr bwMode="auto">
          <a:xfrm>
            <a:off x="2641600" y="1857375"/>
            <a:ext cx="4546600" cy="3794125"/>
            <a:chOff x="1664" y="1170"/>
            <a:chExt cx="2864" cy="2390"/>
          </a:xfrm>
        </p:grpSpPr>
        <p:sp>
          <p:nvSpPr>
            <p:cNvPr id="37962" name="Freeform 3">
              <a:extLst>
                <a:ext uri="{FF2B5EF4-FFF2-40B4-BE49-F238E27FC236}">
                  <a16:creationId xmlns:a16="http://schemas.microsoft.com/office/drawing/2014/main" id="{54467585-F88E-474E-B1B2-4203781D7F58}"/>
                </a:ext>
              </a:extLst>
            </p:cNvPr>
            <p:cNvSpPr>
              <a:spLocks/>
            </p:cNvSpPr>
            <p:nvPr/>
          </p:nvSpPr>
          <p:spPr bwMode="auto">
            <a:xfrm>
              <a:off x="1664" y="1170"/>
              <a:ext cx="2249" cy="2249"/>
            </a:xfrm>
            <a:custGeom>
              <a:avLst/>
              <a:gdLst>
                <a:gd name="T0" fmla="*/ 0 w 2249"/>
                <a:gd name="T1" fmla="*/ 0 h 2249"/>
                <a:gd name="T2" fmla="*/ 46 w 2249"/>
                <a:gd name="T3" fmla="*/ 156 h 2249"/>
                <a:gd name="T4" fmla="*/ 146 w 2249"/>
                <a:gd name="T5" fmla="*/ 393 h 2249"/>
                <a:gd name="T6" fmla="*/ 229 w 2249"/>
                <a:gd name="T7" fmla="*/ 595 h 2249"/>
                <a:gd name="T8" fmla="*/ 293 w 2249"/>
                <a:gd name="T9" fmla="*/ 759 h 2249"/>
                <a:gd name="T10" fmla="*/ 390 w 2249"/>
                <a:gd name="T11" fmla="*/ 942 h 2249"/>
                <a:gd name="T12" fmla="*/ 472 w 2249"/>
                <a:gd name="T13" fmla="*/ 1112 h 2249"/>
                <a:gd name="T14" fmla="*/ 560 w 2249"/>
                <a:gd name="T15" fmla="*/ 1276 h 2249"/>
                <a:gd name="T16" fmla="*/ 661 w 2249"/>
                <a:gd name="T17" fmla="*/ 1430 h 2249"/>
                <a:gd name="T18" fmla="*/ 711 w 2249"/>
                <a:gd name="T19" fmla="*/ 1499 h 2249"/>
                <a:gd name="T20" fmla="*/ 774 w 2249"/>
                <a:gd name="T21" fmla="*/ 1568 h 2249"/>
                <a:gd name="T22" fmla="*/ 844 w 2249"/>
                <a:gd name="T23" fmla="*/ 1631 h 2249"/>
                <a:gd name="T24" fmla="*/ 913 w 2249"/>
                <a:gd name="T25" fmla="*/ 1695 h 2249"/>
                <a:gd name="T26" fmla="*/ 1070 w 2249"/>
                <a:gd name="T27" fmla="*/ 1806 h 2249"/>
                <a:gd name="T28" fmla="*/ 1234 w 2249"/>
                <a:gd name="T29" fmla="*/ 1912 h 2249"/>
                <a:gd name="T30" fmla="*/ 1408 w 2249"/>
                <a:gd name="T31" fmla="*/ 1993 h 2249"/>
                <a:gd name="T32" fmla="*/ 1582 w 2249"/>
                <a:gd name="T33" fmla="*/ 2057 h 2249"/>
                <a:gd name="T34" fmla="*/ 1774 w 2249"/>
                <a:gd name="T35" fmla="*/ 2121 h 2249"/>
                <a:gd name="T36" fmla="*/ 1947 w 2249"/>
                <a:gd name="T37" fmla="*/ 2167 h 2249"/>
                <a:gd name="T38" fmla="*/ 2112 w 2249"/>
                <a:gd name="T39" fmla="*/ 2213 h 2249"/>
                <a:gd name="T40" fmla="*/ 2249 w 2249"/>
                <a:gd name="T41" fmla="*/ 2249 h 224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249" h="2249">
                  <a:moveTo>
                    <a:pt x="0" y="0"/>
                  </a:moveTo>
                  <a:lnTo>
                    <a:pt x="46" y="156"/>
                  </a:lnTo>
                  <a:lnTo>
                    <a:pt x="146" y="393"/>
                  </a:lnTo>
                  <a:lnTo>
                    <a:pt x="229" y="595"/>
                  </a:lnTo>
                  <a:lnTo>
                    <a:pt x="293" y="759"/>
                  </a:lnTo>
                  <a:lnTo>
                    <a:pt x="390" y="942"/>
                  </a:lnTo>
                  <a:lnTo>
                    <a:pt x="472" y="1112"/>
                  </a:lnTo>
                  <a:lnTo>
                    <a:pt x="560" y="1276"/>
                  </a:lnTo>
                  <a:lnTo>
                    <a:pt x="661" y="1430"/>
                  </a:lnTo>
                  <a:lnTo>
                    <a:pt x="711" y="1499"/>
                  </a:lnTo>
                  <a:lnTo>
                    <a:pt x="774" y="1568"/>
                  </a:lnTo>
                  <a:lnTo>
                    <a:pt x="844" y="1631"/>
                  </a:lnTo>
                  <a:lnTo>
                    <a:pt x="913" y="1695"/>
                  </a:lnTo>
                  <a:lnTo>
                    <a:pt x="1070" y="1806"/>
                  </a:lnTo>
                  <a:lnTo>
                    <a:pt x="1234" y="1912"/>
                  </a:lnTo>
                  <a:lnTo>
                    <a:pt x="1408" y="1993"/>
                  </a:lnTo>
                  <a:lnTo>
                    <a:pt x="1582" y="2057"/>
                  </a:lnTo>
                  <a:lnTo>
                    <a:pt x="1774" y="2121"/>
                  </a:lnTo>
                  <a:lnTo>
                    <a:pt x="1947" y="2167"/>
                  </a:lnTo>
                  <a:lnTo>
                    <a:pt x="2112" y="2213"/>
                  </a:lnTo>
                  <a:lnTo>
                    <a:pt x="2249" y="2249"/>
                  </a:lnTo>
                </a:path>
              </a:pathLst>
            </a:custGeom>
            <a:noFill/>
            <a:ln w="50800" cap="rnd" cmpd="sng">
              <a:solidFill>
                <a:srgbClr val="00CC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7963" name="Rectangle 4">
              <a:extLst>
                <a:ext uri="{FF2B5EF4-FFF2-40B4-BE49-F238E27FC236}">
                  <a16:creationId xmlns:a16="http://schemas.microsoft.com/office/drawing/2014/main" id="{3AB1A9B7-1F37-466D-87BD-4F38896CE778}"/>
                </a:ext>
              </a:extLst>
            </p:cNvPr>
            <p:cNvSpPr>
              <a:spLocks noChangeArrowheads="1"/>
            </p:cNvSpPr>
            <p:nvPr/>
          </p:nvSpPr>
          <p:spPr bwMode="auto">
            <a:xfrm>
              <a:off x="3888" y="3312"/>
              <a:ext cx="640"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000" b="1" i="1">
                  <a:latin typeface="Arial" panose="020B0604020202020204" pitchFamily="34" charset="0"/>
                </a:rPr>
                <a:t>Q</a:t>
              </a:r>
              <a:r>
                <a:rPr kumimoji="0" lang="en-US" altLang="zh-CN" sz="2000" b="1" i="1" baseline="-25000">
                  <a:latin typeface="Arial" panose="020B0604020202020204" pitchFamily="34" charset="0"/>
                </a:rPr>
                <a:t>2 </a:t>
              </a:r>
              <a:r>
                <a:rPr kumimoji="0" lang="en-US" altLang="zh-CN" sz="2000" b="1" i="1">
                  <a:latin typeface="Arial" panose="020B0604020202020204" pitchFamily="34" charset="0"/>
                </a:rPr>
                <a:t>= </a:t>
              </a:r>
              <a:r>
                <a:rPr kumimoji="0" lang="en-US" altLang="zh-CN" sz="2000" b="1">
                  <a:latin typeface="Arial" panose="020B0604020202020204" pitchFamily="34" charset="0"/>
                </a:rPr>
                <a:t>75</a:t>
              </a:r>
            </a:p>
          </p:txBody>
        </p:sp>
      </p:grpSp>
      <p:grpSp>
        <p:nvGrpSpPr>
          <p:cNvPr id="333829" name="Group 5">
            <a:extLst>
              <a:ext uri="{FF2B5EF4-FFF2-40B4-BE49-F238E27FC236}">
                <a16:creationId xmlns:a16="http://schemas.microsoft.com/office/drawing/2014/main" id="{D36E17CB-F83F-4DA8-B60D-25A9F7A3B2BB}"/>
              </a:ext>
            </a:extLst>
          </p:cNvPr>
          <p:cNvGrpSpPr>
            <a:grpSpLocks/>
          </p:cNvGrpSpPr>
          <p:nvPr/>
        </p:nvGrpSpPr>
        <p:grpSpPr bwMode="auto">
          <a:xfrm>
            <a:off x="2047875" y="1816100"/>
            <a:ext cx="1090613" cy="4135438"/>
            <a:chOff x="1290" y="1144"/>
            <a:chExt cx="687" cy="2605"/>
          </a:xfrm>
        </p:grpSpPr>
        <p:sp>
          <p:nvSpPr>
            <p:cNvPr id="37958" name="Line 6">
              <a:extLst>
                <a:ext uri="{FF2B5EF4-FFF2-40B4-BE49-F238E27FC236}">
                  <a16:creationId xmlns:a16="http://schemas.microsoft.com/office/drawing/2014/main" id="{194D3B56-D7BF-4966-A163-0B55F5669E61}"/>
                </a:ext>
              </a:extLst>
            </p:cNvPr>
            <p:cNvSpPr>
              <a:spLocks noChangeShapeType="1"/>
            </p:cNvSpPr>
            <p:nvPr/>
          </p:nvSpPr>
          <p:spPr bwMode="auto">
            <a:xfrm flipV="1">
              <a:off x="1290" y="1344"/>
              <a:ext cx="390" cy="0"/>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7959" name="Oval 7">
              <a:extLst>
                <a:ext uri="{FF2B5EF4-FFF2-40B4-BE49-F238E27FC236}">
                  <a16:creationId xmlns:a16="http://schemas.microsoft.com/office/drawing/2014/main" id="{DEE510A1-D44D-44D6-A473-0D717CC32668}"/>
                </a:ext>
              </a:extLst>
            </p:cNvPr>
            <p:cNvSpPr>
              <a:spLocks noChangeArrowheads="1"/>
            </p:cNvSpPr>
            <p:nvPr/>
          </p:nvSpPr>
          <p:spPr bwMode="auto">
            <a:xfrm>
              <a:off x="1680" y="1296"/>
              <a:ext cx="96" cy="96"/>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endParaRPr lang="zh-CN" altLang="en-US" sz="2400"/>
            </a:p>
          </p:txBody>
        </p:sp>
        <p:sp>
          <p:nvSpPr>
            <p:cNvPr id="37960" name="Line 8">
              <a:extLst>
                <a:ext uri="{FF2B5EF4-FFF2-40B4-BE49-F238E27FC236}">
                  <a16:creationId xmlns:a16="http://schemas.microsoft.com/office/drawing/2014/main" id="{A216B6CF-B3D1-4E54-81F2-49CEE5F3B990}"/>
                </a:ext>
              </a:extLst>
            </p:cNvPr>
            <p:cNvSpPr>
              <a:spLocks noChangeShapeType="1"/>
            </p:cNvSpPr>
            <p:nvPr/>
          </p:nvSpPr>
          <p:spPr bwMode="auto">
            <a:xfrm>
              <a:off x="1728" y="1353"/>
              <a:ext cx="0" cy="2396"/>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7961" name="Rectangle 9">
              <a:extLst>
                <a:ext uri="{FF2B5EF4-FFF2-40B4-BE49-F238E27FC236}">
                  <a16:creationId xmlns:a16="http://schemas.microsoft.com/office/drawing/2014/main" id="{A442C540-3BBF-4BC6-8E52-B98F605E5F77}"/>
                </a:ext>
              </a:extLst>
            </p:cNvPr>
            <p:cNvSpPr>
              <a:spLocks noChangeArrowheads="1"/>
            </p:cNvSpPr>
            <p:nvPr/>
          </p:nvSpPr>
          <p:spPr bwMode="auto">
            <a:xfrm>
              <a:off x="1747" y="1144"/>
              <a:ext cx="230"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000" b="1" i="1">
                  <a:latin typeface="Arial" panose="020B0604020202020204" pitchFamily="34" charset="0"/>
                </a:rPr>
                <a:t>C</a:t>
              </a:r>
            </a:p>
          </p:txBody>
        </p:sp>
      </p:grpSp>
      <p:sp>
        <p:nvSpPr>
          <p:cNvPr id="37893" name="Rectangle 10">
            <a:extLst>
              <a:ext uri="{FF2B5EF4-FFF2-40B4-BE49-F238E27FC236}">
                <a16:creationId xmlns:a16="http://schemas.microsoft.com/office/drawing/2014/main" id="{3C03CB97-A22D-47D1-856B-B165E37F8B13}"/>
              </a:ext>
            </a:extLst>
          </p:cNvPr>
          <p:cNvSpPr>
            <a:spLocks noGrp="1" noChangeArrowheads="1"/>
          </p:cNvSpPr>
          <p:nvPr>
            <p:ph type="title"/>
          </p:nvPr>
        </p:nvSpPr>
        <p:spPr/>
        <p:txBody>
          <a:bodyPr/>
          <a:lstStyle/>
          <a:p>
            <a:pPr eaLnBrk="1" hangingPunct="1"/>
            <a:r>
              <a:rPr lang="zh-CN" altLang="en-US">
                <a:ea typeface="黑体" panose="02010609060101010101" pitchFamily="49" charset="-122"/>
              </a:rPr>
              <a:t>等产量曲线</a:t>
            </a:r>
          </a:p>
        </p:txBody>
      </p:sp>
      <p:grpSp>
        <p:nvGrpSpPr>
          <p:cNvPr id="333835" name="Group 11">
            <a:extLst>
              <a:ext uri="{FF2B5EF4-FFF2-40B4-BE49-F238E27FC236}">
                <a16:creationId xmlns:a16="http://schemas.microsoft.com/office/drawing/2014/main" id="{0FE747CC-B487-4FB4-80A0-2D91ACEAA5D9}"/>
              </a:ext>
            </a:extLst>
          </p:cNvPr>
          <p:cNvGrpSpPr>
            <a:grpSpLocks/>
          </p:cNvGrpSpPr>
          <p:nvPr/>
        </p:nvGrpSpPr>
        <p:grpSpPr bwMode="auto">
          <a:xfrm>
            <a:off x="2351088" y="2568575"/>
            <a:ext cx="3508375" cy="3360738"/>
            <a:chOff x="1481" y="1618"/>
            <a:chExt cx="2210" cy="2117"/>
          </a:xfrm>
        </p:grpSpPr>
        <p:sp>
          <p:nvSpPr>
            <p:cNvPr id="37956" name="Freeform 12">
              <a:extLst>
                <a:ext uri="{FF2B5EF4-FFF2-40B4-BE49-F238E27FC236}">
                  <a16:creationId xmlns:a16="http://schemas.microsoft.com/office/drawing/2014/main" id="{4FBB294A-3013-43C8-8DB1-9B5F15FE6F51}"/>
                </a:ext>
              </a:extLst>
            </p:cNvPr>
            <p:cNvSpPr>
              <a:spLocks/>
            </p:cNvSpPr>
            <p:nvPr/>
          </p:nvSpPr>
          <p:spPr bwMode="auto">
            <a:xfrm>
              <a:off x="1481" y="1618"/>
              <a:ext cx="1600" cy="1920"/>
            </a:xfrm>
            <a:custGeom>
              <a:avLst/>
              <a:gdLst>
                <a:gd name="T0" fmla="*/ 0 w 1600"/>
                <a:gd name="T1" fmla="*/ 0 h 1920"/>
                <a:gd name="T2" fmla="*/ 37 w 1600"/>
                <a:gd name="T3" fmla="*/ 183 h 1920"/>
                <a:gd name="T4" fmla="*/ 92 w 1600"/>
                <a:gd name="T5" fmla="*/ 366 h 1920"/>
                <a:gd name="T6" fmla="*/ 165 w 1600"/>
                <a:gd name="T7" fmla="*/ 558 h 1920"/>
                <a:gd name="T8" fmla="*/ 247 w 1600"/>
                <a:gd name="T9" fmla="*/ 777 h 1920"/>
                <a:gd name="T10" fmla="*/ 311 w 1600"/>
                <a:gd name="T11" fmla="*/ 951 h 1920"/>
                <a:gd name="T12" fmla="*/ 384 w 1600"/>
                <a:gd name="T13" fmla="*/ 1097 h 1920"/>
                <a:gd name="T14" fmla="*/ 521 w 1600"/>
                <a:gd name="T15" fmla="*/ 1289 h 1920"/>
                <a:gd name="T16" fmla="*/ 613 w 1600"/>
                <a:gd name="T17" fmla="*/ 1390 h 1920"/>
                <a:gd name="T18" fmla="*/ 713 w 1600"/>
                <a:gd name="T19" fmla="*/ 1500 h 1920"/>
                <a:gd name="T20" fmla="*/ 896 w 1600"/>
                <a:gd name="T21" fmla="*/ 1609 h 1920"/>
                <a:gd name="T22" fmla="*/ 1061 w 1600"/>
                <a:gd name="T23" fmla="*/ 1683 h 1920"/>
                <a:gd name="T24" fmla="*/ 1280 w 1600"/>
                <a:gd name="T25" fmla="*/ 1783 h 1920"/>
                <a:gd name="T26" fmla="*/ 1445 w 1600"/>
                <a:gd name="T27" fmla="*/ 1856 h 1920"/>
                <a:gd name="T28" fmla="*/ 1600 w 1600"/>
                <a:gd name="T29" fmla="*/ 1920 h 192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600" h="1920">
                  <a:moveTo>
                    <a:pt x="0" y="0"/>
                  </a:moveTo>
                  <a:lnTo>
                    <a:pt x="37" y="183"/>
                  </a:lnTo>
                  <a:lnTo>
                    <a:pt x="92" y="366"/>
                  </a:lnTo>
                  <a:cubicBezTo>
                    <a:pt x="113" y="428"/>
                    <a:pt x="139" y="490"/>
                    <a:pt x="165" y="558"/>
                  </a:cubicBezTo>
                  <a:cubicBezTo>
                    <a:pt x="191" y="626"/>
                    <a:pt x="223" y="712"/>
                    <a:pt x="247" y="777"/>
                  </a:cubicBezTo>
                  <a:lnTo>
                    <a:pt x="311" y="951"/>
                  </a:lnTo>
                  <a:lnTo>
                    <a:pt x="384" y="1097"/>
                  </a:lnTo>
                  <a:lnTo>
                    <a:pt x="521" y="1289"/>
                  </a:lnTo>
                  <a:lnTo>
                    <a:pt x="613" y="1390"/>
                  </a:lnTo>
                  <a:lnTo>
                    <a:pt x="713" y="1500"/>
                  </a:lnTo>
                  <a:cubicBezTo>
                    <a:pt x="765" y="1533"/>
                    <a:pt x="841" y="1583"/>
                    <a:pt x="896" y="1609"/>
                  </a:cubicBezTo>
                  <a:cubicBezTo>
                    <a:pt x="951" y="1635"/>
                    <a:pt x="997" y="1654"/>
                    <a:pt x="1061" y="1683"/>
                  </a:cubicBezTo>
                  <a:lnTo>
                    <a:pt x="1280" y="1783"/>
                  </a:lnTo>
                  <a:lnTo>
                    <a:pt x="1445" y="1856"/>
                  </a:lnTo>
                  <a:lnTo>
                    <a:pt x="1600" y="1920"/>
                  </a:lnTo>
                </a:path>
              </a:pathLst>
            </a:custGeom>
            <a:noFill/>
            <a:ln w="50800" cap="rnd" cmpd="sng">
              <a:solidFill>
                <a:srgbClr val="FF66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7957" name="Rectangle 13">
              <a:extLst>
                <a:ext uri="{FF2B5EF4-FFF2-40B4-BE49-F238E27FC236}">
                  <a16:creationId xmlns:a16="http://schemas.microsoft.com/office/drawing/2014/main" id="{E53B0477-15C5-4296-B438-4EA2EB36A0B6}"/>
                </a:ext>
              </a:extLst>
            </p:cNvPr>
            <p:cNvSpPr>
              <a:spLocks noChangeArrowheads="1"/>
            </p:cNvSpPr>
            <p:nvPr/>
          </p:nvSpPr>
          <p:spPr bwMode="auto">
            <a:xfrm>
              <a:off x="3051" y="3487"/>
              <a:ext cx="640"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000" b="1" i="1">
                  <a:latin typeface="Arial" panose="020B0604020202020204" pitchFamily="34" charset="0"/>
                </a:rPr>
                <a:t>Q</a:t>
              </a:r>
              <a:r>
                <a:rPr kumimoji="0" lang="en-US" altLang="zh-CN" sz="2000" b="1" i="1" baseline="-25000">
                  <a:latin typeface="Arial" panose="020B0604020202020204" pitchFamily="34" charset="0"/>
                </a:rPr>
                <a:t>1 </a:t>
              </a:r>
              <a:r>
                <a:rPr kumimoji="0" lang="en-US" altLang="zh-CN" sz="2000" b="1" i="1">
                  <a:latin typeface="Arial" panose="020B0604020202020204" pitchFamily="34" charset="0"/>
                </a:rPr>
                <a:t>= </a:t>
              </a:r>
              <a:r>
                <a:rPr kumimoji="0" lang="en-US" altLang="zh-CN" sz="2000" b="1">
                  <a:latin typeface="Arial" panose="020B0604020202020204" pitchFamily="34" charset="0"/>
                </a:rPr>
                <a:t>55</a:t>
              </a:r>
            </a:p>
          </p:txBody>
        </p:sp>
      </p:grpSp>
      <p:grpSp>
        <p:nvGrpSpPr>
          <p:cNvPr id="333838" name="Group 14">
            <a:extLst>
              <a:ext uri="{FF2B5EF4-FFF2-40B4-BE49-F238E27FC236}">
                <a16:creationId xmlns:a16="http://schemas.microsoft.com/office/drawing/2014/main" id="{2FE6FFCB-318A-48F4-A581-FB2BB9D1451A}"/>
              </a:ext>
            </a:extLst>
          </p:cNvPr>
          <p:cNvGrpSpPr>
            <a:grpSpLocks/>
          </p:cNvGrpSpPr>
          <p:nvPr/>
        </p:nvGrpSpPr>
        <p:grpSpPr bwMode="auto">
          <a:xfrm>
            <a:off x="2047875" y="5029200"/>
            <a:ext cx="2551113" cy="938213"/>
            <a:chOff x="1290" y="3168"/>
            <a:chExt cx="1607" cy="591"/>
          </a:xfrm>
        </p:grpSpPr>
        <p:sp>
          <p:nvSpPr>
            <p:cNvPr id="37952" name="Oval 15">
              <a:extLst>
                <a:ext uri="{FF2B5EF4-FFF2-40B4-BE49-F238E27FC236}">
                  <a16:creationId xmlns:a16="http://schemas.microsoft.com/office/drawing/2014/main" id="{C7231E10-A71F-4963-89AC-43F027BF1873}"/>
                </a:ext>
              </a:extLst>
            </p:cNvPr>
            <p:cNvSpPr>
              <a:spLocks noChangeArrowheads="1"/>
            </p:cNvSpPr>
            <p:nvPr/>
          </p:nvSpPr>
          <p:spPr bwMode="auto">
            <a:xfrm>
              <a:off x="2631" y="3312"/>
              <a:ext cx="96" cy="96"/>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endParaRPr lang="zh-CN" altLang="en-US" sz="2400"/>
            </a:p>
          </p:txBody>
        </p:sp>
        <p:sp>
          <p:nvSpPr>
            <p:cNvPr id="37953" name="Line 16">
              <a:extLst>
                <a:ext uri="{FF2B5EF4-FFF2-40B4-BE49-F238E27FC236}">
                  <a16:creationId xmlns:a16="http://schemas.microsoft.com/office/drawing/2014/main" id="{60077C41-A7CA-43B0-B617-1CBD351B0332}"/>
                </a:ext>
              </a:extLst>
            </p:cNvPr>
            <p:cNvSpPr>
              <a:spLocks noChangeShapeType="1"/>
            </p:cNvSpPr>
            <p:nvPr/>
          </p:nvSpPr>
          <p:spPr bwMode="auto">
            <a:xfrm>
              <a:off x="1290" y="3360"/>
              <a:ext cx="1398" cy="0"/>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7954" name="Line 17">
              <a:extLst>
                <a:ext uri="{FF2B5EF4-FFF2-40B4-BE49-F238E27FC236}">
                  <a16:creationId xmlns:a16="http://schemas.microsoft.com/office/drawing/2014/main" id="{48F8B89B-74CB-4FD4-BC79-18B97F06E41B}"/>
                </a:ext>
              </a:extLst>
            </p:cNvPr>
            <p:cNvSpPr>
              <a:spLocks noChangeShapeType="1"/>
            </p:cNvSpPr>
            <p:nvPr/>
          </p:nvSpPr>
          <p:spPr bwMode="auto">
            <a:xfrm flipH="1">
              <a:off x="2679" y="3378"/>
              <a:ext cx="0" cy="381"/>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7955" name="Rectangle 18">
              <a:extLst>
                <a:ext uri="{FF2B5EF4-FFF2-40B4-BE49-F238E27FC236}">
                  <a16:creationId xmlns:a16="http://schemas.microsoft.com/office/drawing/2014/main" id="{611857FF-BECE-48B7-B01B-35C07358D7D2}"/>
                </a:ext>
              </a:extLst>
            </p:cNvPr>
            <p:cNvSpPr>
              <a:spLocks noChangeArrowheads="1"/>
            </p:cNvSpPr>
            <p:nvPr/>
          </p:nvSpPr>
          <p:spPr bwMode="auto">
            <a:xfrm>
              <a:off x="2679" y="3168"/>
              <a:ext cx="218"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1800" b="1" i="1">
                  <a:latin typeface="Arial" panose="020B0604020202020204" pitchFamily="34" charset="0"/>
                </a:rPr>
                <a:t>B</a:t>
              </a:r>
            </a:p>
          </p:txBody>
        </p:sp>
      </p:grpSp>
      <p:grpSp>
        <p:nvGrpSpPr>
          <p:cNvPr id="333843" name="Group 19">
            <a:extLst>
              <a:ext uri="{FF2B5EF4-FFF2-40B4-BE49-F238E27FC236}">
                <a16:creationId xmlns:a16="http://schemas.microsoft.com/office/drawing/2014/main" id="{EA13EF9D-8935-41B4-819C-CC65CA7B75DC}"/>
              </a:ext>
            </a:extLst>
          </p:cNvPr>
          <p:cNvGrpSpPr>
            <a:grpSpLocks/>
          </p:cNvGrpSpPr>
          <p:nvPr/>
        </p:nvGrpSpPr>
        <p:grpSpPr bwMode="auto">
          <a:xfrm>
            <a:off x="2047875" y="3736975"/>
            <a:ext cx="1519238" cy="2214563"/>
            <a:chOff x="1290" y="2354"/>
            <a:chExt cx="957" cy="1395"/>
          </a:xfrm>
        </p:grpSpPr>
        <p:sp>
          <p:nvSpPr>
            <p:cNvPr id="37948" name="Line 20">
              <a:extLst>
                <a:ext uri="{FF2B5EF4-FFF2-40B4-BE49-F238E27FC236}">
                  <a16:creationId xmlns:a16="http://schemas.microsoft.com/office/drawing/2014/main" id="{B3FF8CE2-A137-4C5A-9F4F-81D3AAEF0C52}"/>
                </a:ext>
              </a:extLst>
            </p:cNvPr>
            <p:cNvSpPr>
              <a:spLocks noChangeShapeType="1"/>
            </p:cNvSpPr>
            <p:nvPr/>
          </p:nvSpPr>
          <p:spPr bwMode="auto">
            <a:xfrm flipV="1">
              <a:off x="1290" y="2400"/>
              <a:ext cx="891" cy="0"/>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7949" name="Line 21">
              <a:extLst>
                <a:ext uri="{FF2B5EF4-FFF2-40B4-BE49-F238E27FC236}">
                  <a16:creationId xmlns:a16="http://schemas.microsoft.com/office/drawing/2014/main" id="{0E7E9704-10A9-429F-A135-7025D5823A88}"/>
                </a:ext>
              </a:extLst>
            </p:cNvPr>
            <p:cNvSpPr>
              <a:spLocks noChangeShapeType="1"/>
            </p:cNvSpPr>
            <p:nvPr/>
          </p:nvSpPr>
          <p:spPr bwMode="auto">
            <a:xfrm flipH="1">
              <a:off x="2199" y="2448"/>
              <a:ext cx="0" cy="1301"/>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7950" name="Oval 22">
              <a:extLst>
                <a:ext uri="{FF2B5EF4-FFF2-40B4-BE49-F238E27FC236}">
                  <a16:creationId xmlns:a16="http://schemas.microsoft.com/office/drawing/2014/main" id="{8225469C-3DE0-420B-8656-22DB708757D6}"/>
                </a:ext>
              </a:extLst>
            </p:cNvPr>
            <p:cNvSpPr>
              <a:spLocks noChangeArrowheads="1"/>
            </p:cNvSpPr>
            <p:nvPr/>
          </p:nvSpPr>
          <p:spPr bwMode="auto">
            <a:xfrm>
              <a:off x="2151" y="2354"/>
              <a:ext cx="96" cy="96"/>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endParaRPr lang="zh-CN" altLang="en-US" sz="2400"/>
            </a:p>
          </p:txBody>
        </p:sp>
        <p:sp>
          <p:nvSpPr>
            <p:cNvPr id="37951" name="Rectangle 23">
              <a:extLst>
                <a:ext uri="{FF2B5EF4-FFF2-40B4-BE49-F238E27FC236}">
                  <a16:creationId xmlns:a16="http://schemas.microsoft.com/office/drawing/2014/main" id="{B5F0C742-40C5-4F19-96C8-976128B1C2F6}"/>
                </a:ext>
              </a:extLst>
            </p:cNvPr>
            <p:cNvSpPr>
              <a:spLocks noChangeArrowheads="1"/>
            </p:cNvSpPr>
            <p:nvPr/>
          </p:nvSpPr>
          <p:spPr bwMode="auto">
            <a:xfrm>
              <a:off x="2000" y="2395"/>
              <a:ext cx="230"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000" b="1" i="1">
                  <a:latin typeface="Arial" panose="020B0604020202020204" pitchFamily="34" charset="0"/>
                </a:rPr>
                <a:t>D</a:t>
              </a:r>
            </a:p>
          </p:txBody>
        </p:sp>
      </p:grpSp>
      <p:grpSp>
        <p:nvGrpSpPr>
          <p:cNvPr id="333848" name="Group 24">
            <a:extLst>
              <a:ext uri="{FF2B5EF4-FFF2-40B4-BE49-F238E27FC236}">
                <a16:creationId xmlns:a16="http://schemas.microsoft.com/office/drawing/2014/main" id="{FE52A9B7-F295-4726-90CE-E9F8440F8EF4}"/>
              </a:ext>
            </a:extLst>
          </p:cNvPr>
          <p:cNvGrpSpPr>
            <a:grpSpLocks/>
          </p:cNvGrpSpPr>
          <p:nvPr/>
        </p:nvGrpSpPr>
        <p:grpSpPr bwMode="auto">
          <a:xfrm>
            <a:off x="3376613" y="1774825"/>
            <a:ext cx="4116387" cy="3335338"/>
            <a:chOff x="2127" y="1118"/>
            <a:chExt cx="2593" cy="2101"/>
          </a:xfrm>
        </p:grpSpPr>
        <p:sp>
          <p:nvSpPr>
            <p:cNvPr id="37946" name="Freeform 25">
              <a:extLst>
                <a:ext uri="{FF2B5EF4-FFF2-40B4-BE49-F238E27FC236}">
                  <a16:creationId xmlns:a16="http://schemas.microsoft.com/office/drawing/2014/main" id="{80D1C201-F934-4502-865D-79DFD6BFACA2}"/>
                </a:ext>
              </a:extLst>
            </p:cNvPr>
            <p:cNvSpPr>
              <a:spLocks/>
            </p:cNvSpPr>
            <p:nvPr/>
          </p:nvSpPr>
          <p:spPr bwMode="auto">
            <a:xfrm>
              <a:off x="2127" y="1118"/>
              <a:ext cx="1978" cy="1981"/>
            </a:xfrm>
            <a:custGeom>
              <a:avLst/>
              <a:gdLst>
                <a:gd name="T0" fmla="*/ 0 w 1978"/>
                <a:gd name="T1" fmla="*/ 0 h 1981"/>
                <a:gd name="T2" fmla="*/ 68 w 1978"/>
                <a:gd name="T3" fmla="*/ 202 h 1981"/>
                <a:gd name="T4" fmla="*/ 130 w 1978"/>
                <a:gd name="T5" fmla="*/ 398 h 1981"/>
                <a:gd name="T6" fmla="*/ 205 w 1978"/>
                <a:gd name="T7" fmla="*/ 590 h 1981"/>
                <a:gd name="T8" fmla="*/ 280 w 1978"/>
                <a:gd name="T9" fmla="*/ 767 h 1981"/>
                <a:gd name="T10" fmla="*/ 362 w 1978"/>
                <a:gd name="T11" fmla="*/ 939 h 1981"/>
                <a:gd name="T12" fmla="*/ 451 w 1978"/>
                <a:gd name="T13" fmla="*/ 1101 h 1981"/>
                <a:gd name="T14" fmla="*/ 534 w 1978"/>
                <a:gd name="T15" fmla="*/ 1259 h 1981"/>
                <a:gd name="T16" fmla="*/ 680 w 1978"/>
                <a:gd name="T17" fmla="*/ 1396 h 1981"/>
                <a:gd name="T18" fmla="*/ 817 w 1978"/>
                <a:gd name="T19" fmla="*/ 1497 h 1981"/>
                <a:gd name="T20" fmla="*/ 1000 w 1978"/>
                <a:gd name="T21" fmla="*/ 1588 h 1981"/>
                <a:gd name="T22" fmla="*/ 1137 w 1978"/>
                <a:gd name="T23" fmla="*/ 1652 h 1981"/>
                <a:gd name="T24" fmla="*/ 1320 w 1978"/>
                <a:gd name="T25" fmla="*/ 1735 h 1981"/>
                <a:gd name="T26" fmla="*/ 1466 w 1978"/>
                <a:gd name="T27" fmla="*/ 1789 h 1981"/>
                <a:gd name="T28" fmla="*/ 1740 w 1978"/>
                <a:gd name="T29" fmla="*/ 1908 h 1981"/>
                <a:gd name="T30" fmla="*/ 1868 w 1978"/>
                <a:gd name="T31" fmla="*/ 1954 h 1981"/>
                <a:gd name="T32" fmla="*/ 1978 w 1978"/>
                <a:gd name="T33" fmla="*/ 1981 h 198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978" h="1981">
                  <a:moveTo>
                    <a:pt x="0" y="0"/>
                  </a:moveTo>
                  <a:lnTo>
                    <a:pt x="68" y="202"/>
                  </a:lnTo>
                  <a:lnTo>
                    <a:pt x="130" y="398"/>
                  </a:lnTo>
                  <a:lnTo>
                    <a:pt x="205" y="590"/>
                  </a:lnTo>
                  <a:lnTo>
                    <a:pt x="280" y="767"/>
                  </a:lnTo>
                  <a:lnTo>
                    <a:pt x="362" y="939"/>
                  </a:lnTo>
                  <a:lnTo>
                    <a:pt x="451" y="1101"/>
                  </a:lnTo>
                  <a:lnTo>
                    <a:pt x="534" y="1259"/>
                  </a:lnTo>
                  <a:lnTo>
                    <a:pt x="680" y="1396"/>
                  </a:lnTo>
                  <a:lnTo>
                    <a:pt x="817" y="1497"/>
                  </a:lnTo>
                  <a:lnTo>
                    <a:pt x="1000" y="1588"/>
                  </a:lnTo>
                  <a:lnTo>
                    <a:pt x="1137" y="1652"/>
                  </a:lnTo>
                  <a:lnTo>
                    <a:pt x="1320" y="1735"/>
                  </a:lnTo>
                  <a:lnTo>
                    <a:pt x="1466" y="1789"/>
                  </a:lnTo>
                  <a:lnTo>
                    <a:pt x="1740" y="1908"/>
                  </a:lnTo>
                  <a:lnTo>
                    <a:pt x="1868" y="1954"/>
                  </a:lnTo>
                  <a:lnTo>
                    <a:pt x="1978" y="1981"/>
                  </a:lnTo>
                </a:path>
              </a:pathLst>
            </a:custGeom>
            <a:noFill/>
            <a:ln w="50800" cap="rnd" cmpd="sng">
              <a:solidFill>
                <a:srgbClr val="FFCC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7947" name="Rectangle 26">
              <a:extLst>
                <a:ext uri="{FF2B5EF4-FFF2-40B4-BE49-F238E27FC236}">
                  <a16:creationId xmlns:a16="http://schemas.microsoft.com/office/drawing/2014/main" id="{504D96B4-DCAB-4DF6-B41D-43FD09596E92}"/>
                </a:ext>
              </a:extLst>
            </p:cNvPr>
            <p:cNvSpPr>
              <a:spLocks noChangeArrowheads="1"/>
            </p:cNvSpPr>
            <p:nvPr/>
          </p:nvSpPr>
          <p:spPr bwMode="auto">
            <a:xfrm>
              <a:off x="4080" y="2971"/>
              <a:ext cx="640"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000" b="1" i="1">
                  <a:latin typeface="Arial" panose="020B0604020202020204" pitchFamily="34" charset="0"/>
                </a:rPr>
                <a:t>Q</a:t>
              </a:r>
              <a:r>
                <a:rPr kumimoji="0" lang="en-US" altLang="zh-CN" sz="2000" b="1" i="1" baseline="-25000">
                  <a:latin typeface="Arial" panose="020B0604020202020204" pitchFamily="34" charset="0"/>
                </a:rPr>
                <a:t>3 </a:t>
              </a:r>
              <a:r>
                <a:rPr kumimoji="0" lang="en-US" altLang="zh-CN" sz="2000" b="1" i="1">
                  <a:latin typeface="Arial" panose="020B0604020202020204" pitchFamily="34" charset="0"/>
                </a:rPr>
                <a:t>= </a:t>
              </a:r>
              <a:r>
                <a:rPr kumimoji="0" lang="en-US" altLang="zh-CN" sz="2000" b="1">
                  <a:latin typeface="Arial" panose="020B0604020202020204" pitchFamily="34" charset="0"/>
                </a:rPr>
                <a:t>90</a:t>
              </a:r>
            </a:p>
          </p:txBody>
        </p:sp>
      </p:grpSp>
      <p:grpSp>
        <p:nvGrpSpPr>
          <p:cNvPr id="333851" name="Group 27">
            <a:extLst>
              <a:ext uri="{FF2B5EF4-FFF2-40B4-BE49-F238E27FC236}">
                <a16:creationId xmlns:a16="http://schemas.microsoft.com/office/drawing/2014/main" id="{2937987D-DEF1-44B1-88EA-2CC8E992ED9F}"/>
              </a:ext>
            </a:extLst>
          </p:cNvPr>
          <p:cNvGrpSpPr>
            <a:grpSpLocks/>
          </p:cNvGrpSpPr>
          <p:nvPr/>
        </p:nvGrpSpPr>
        <p:grpSpPr bwMode="auto">
          <a:xfrm>
            <a:off x="1644650" y="1447800"/>
            <a:ext cx="6051550" cy="4953000"/>
            <a:chOff x="1036" y="912"/>
            <a:chExt cx="3812" cy="3120"/>
          </a:xfrm>
        </p:grpSpPr>
        <p:sp>
          <p:nvSpPr>
            <p:cNvPr id="37931" name="Line 28">
              <a:extLst>
                <a:ext uri="{FF2B5EF4-FFF2-40B4-BE49-F238E27FC236}">
                  <a16:creationId xmlns:a16="http://schemas.microsoft.com/office/drawing/2014/main" id="{CE29B439-B242-479D-AFFE-D6D3628E3124}"/>
                </a:ext>
              </a:extLst>
            </p:cNvPr>
            <p:cNvSpPr>
              <a:spLocks noChangeShapeType="1"/>
            </p:cNvSpPr>
            <p:nvPr/>
          </p:nvSpPr>
          <p:spPr bwMode="auto">
            <a:xfrm>
              <a:off x="1290" y="1026"/>
              <a:ext cx="0" cy="2743"/>
            </a:xfrm>
            <a:prstGeom prst="line">
              <a:avLst/>
            </a:prstGeom>
            <a:noFill/>
            <a:ln w="25400">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7932" name="Line 29">
              <a:extLst>
                <a:ext uri="{FF2B5EF4-FFF2-40B4-BE49-F238E27FC236}">
                  <a16:creationId xmlns:a16="http://schemas.microsoft.com/office/drawing/2014/main" id="{5FECC408-8470-4BC8-AD7C-3F5404764F3B}"/>
                </a:ext>
              </a:extLst>
            </p:cNvPr>
            <p:cNvSpPr>
              <a:spLocks noChangeShapeType="1"/>
            </p:cNvSpPr>
            <p:nvPr/>
          </p:nvSpPr>
          <p:spPr bwMode="auto">
            <a:xfrm>
              <a:off x="1299" y="3761"/>
              <a:ext cx="3357"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7933" name="Rectangle 30">
              <a:extLst>
                <a:ext uri="{FF2B5EF4-FFF2-40B4-BE49-F238E27FC236}">
                  <a16:creationId xmlns:a16="http://schemas.microsoft.com/office/drawing/2014/main" id="{939A576D-5C0E-4721-91F8-401049A8F68A}"/>
                </a:ext>
              </a:extLst>
            </p:cNvPr>
            <p:cNvSpPr>
              <a:spLocks noChangeArrowheads="1"/>
            </p:cNvSpPr>
            <p:nvPr/>
          </p:nvSpPr>
          <p:spPr bwMode="auto">
            <a:xfrm>
              <a:off x="4608" y="3737"/>
              <a:ext cx="240"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400" b="1" i="1"/>
                <a:t>L</a:t>
              </a:r>
            </a:p>
          </p:txBody>
        </p:sp>
        <p:sp>
          <p:nvSpPr>
            <p:cNvPr id="37934" name="Rectangle 31">
              <a:extLst>
                <a:ext uri="{FF2B5EF4-FFF2-40B4-BE49-F238E27FC236}">
                  <a16:creationId xmlns:a16="http://schemas.microsoft.com/office/drawing/2014/main" id="{7EE4C67F-E7AD-44C0-B474-735919056741}"/>
                </a:ext>
              </a:extLst>
            </p:cNvPr>
            <p:cNvSpPr>
              <a:spLocks noChangeArrowheads="1"/>
            </p:cNvSpPr>
            <p:nvPr/>
          </p:nvSpPr>
          <p:spPr bwMode="auto">
            <a:xfrm>
              <a:off x="1057" y="3255"/>
              <a:ext cx="203"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000" b="1">
                  <a:latin typeface="Arial" panose="020B0604020202020204" pitchFamily="34" charset="0"/>
                </a:rPr>
                <a:t>1</a:t>
              </a:r>
            </a:p>
          </p:txBody>
        </p:sp>
        <p:sp>
          <p:nvSpPr>
            <p:cNvPr id="37935" name="Rectangle 32">
              <a:extLst>
                <a:ext uri="{FF2B5EF4-FFF2-40B4-BE49-F238E27FC236}">
                  <a16:creationId xmlns:a16="http://schemas.microsoft.com/office/drawing/2014/main" id="{5FFEFFEB-6382-4B5D-8C66-260369BB223D}"/>
                </a:ext>
              </a:extLst>
            </p:cNvPr>
            <p:cNvSpPr>
              <a:spLocks noChangeArrowheads="1"/>
            </p:cNvSpPr>
            <p:nvPr/>
          </p:nvSpPr>
          <p:spPr bwMode="auto">
            <a:xfrm>
              <a:off x="1057" y="2793"/>
              <a:ext cx="203"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000" b="1">
                  <a:latin typeface="Arial" panose="020B0604020202020204" pitchFamily="34" charset="0"/>
                </a:rPr>
                <a:t>2</a:t>
              </a:r>
            </a:p>
          </p:txBody>
        </p:sp>
        <p:sp>
          <p:nvSpPr>
            <p:cNvPr id="37936" name="Rectangle 33">
              <a:extLst>
                <a:ext uri="{FF2B5EF4-FFF2-40B4-BE49-F238E27FC236}">
                  <a16:creationId xmlns:a16="http://schemas.microsoft.com/office/drawing/2014/main" id="{A0E4F016-F5C1-4CA9-9F25-DE0C0ABE388C}"/>
                </a:ext>
              </a:extLst>
            </p:cNvPr>
            <p:cNvSpPr>
              <a:spLocks noChangeArrowheads="1"/>
            </p:cNvSpPr>
            <p:nvPr/>
          </p:nvSpPr>
          <p:spPr bwMode="auto">
            <a:xfrm>
              <a:off x="1057" y="2287"/>
              <a:ext cx="203"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000" b="1">
                  <a:latin typeface="Arial" panose="020B0604020202020204" pitchFamily="34" charset="0"/>
                </a:rPr>
                <a:t>3</a:t>
              </a:r>
            </a:p>
          </p:txBody>
        </p:sp>
        <p:sp>
          <p:nvSpPr>
            <p:cNvPr id="37937" name="Rectangle 34">
              <a:extLst>
                <a:ext uri="{FF2B5EF4-FFF2-40B4-BE49-F238E27FC236}">
                  <a16:creationId xmlns:a16="http://schemas.microsoft.com/office/drawing/2014/main" id="{4EEDF04D-0445-4D5D-9DE0-0576A2A9D3BB}"/>
                </a:ext>
              </a:extLst>
            </p:cNvPr>
            <p:cNvSpPr>
              <a:spLocks noChangeArrowheads="1"/>
            </p:cNvSpPr>
            <p:nvPr/>
          </p:nvSpPr>
          <p:spPr bwMode="auto">
            <a:xfrm>
              <a:off x="1057" y="1727"/>
              <a:ext cx="203"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000" b="1">
                  <a:latin typeface="Arial" panose="020B0604020202020204" pitchFamily="34" charset="0"/>
                </a:rPr>
                <a:t>4</a:t>
              </a:r>
            </a:p>
          </p:txBody>
        </p:sp>
        <p:sp>
          <p:nvSpPr>
            <p:cNvPr id="37938" name="Rectangle 35">
              <a:extLst>
                <a:ext uri="{FF2B5EF4-FFF2-40B4-BE49-F238E27FC236}">
                  <a16:creationId xmlns:a16="http://schemas.microsoft.com/office/drawing/2014/main" id="{38EC6461-4B2C-4123-9F72-40FD431553C8}"/>
                </a:ext>
              </a:extLst>
            </p:cNvPr>
            <p:cNvSpPr>
              <a:spLocks noChangeArrowheads="1"/>
            </p:cNvSpPr>
            <p:nvPr/>
          </p:nvSpPr>
          <p:spPr bwMode="auto">
            <a:xfrm>
              <a:off x="1621" y="3784"/>
              <a:ext cx="203"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000" b="1">
                  <a:latin typeface="Arial" panose="020B0604020202020204" pitchFamily="34" charset="0"/>
                </a:rPr>
                <a:t>1</a:t>
              </a:r>
            </a:p>
          </p:txBody>
        </p:sp>
        <p:sp>
          <p:nvSpPr>
            <p:cNvPr id="37939" name="Rectangle 36">
              <a:extLst>
                <a:ext uri="{FF2B5EF4-FFF2-40B4-BE49-F238E27FC236}">
                  <a16:creationId xmlns:a16="http://schemas.microsoft.com/office/drawing/2014/main" id="{3FE45944-E32B-42BA-9A18-09DE1AFDA2F9}"/>
                </a:ext>
              </a:extLst>
            </p:cNvPr>
            <p:cNvSpPr>
              <a:spLocks noChangeArrowheads="1"/>
            </p:cNvSpPr>
            <p:nvPr/>
          </p:nvSpPr>
          <p:spPr bwMode="auto">
            <a:xfrm>
              <a:off x="2094" y="3784"/>
              <a:ext cx="203"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000" b="1">
                  <a:latin typeface="Arial" panose="020B0604020202020204" pitchFamily="34" charset="0"/>
                </a:rPr>
                <a:t>2</a:t>
              </a:r>
            </a:p>
          </p:txBody>
        </p:sp>
        <p:sp>
          <p:nvSpPr>
            <p:cNvPr id="37940" name="Rectangle 37">
              <a:extLst>
                <a:ext uri="{FF2B5EF4-FFF2-40B4-BE49-F238E27FC236}">
                  <a16:creationId xmlns:a16="http://schemas.microsoft.com/office/drawing/2014/main" id="{B1E125EF-BE4D-433D-92CA-B26353949738}"/>
                </a:ext>
              </a:extLst>
            </p:cNvPr>
            <p:cNvSpPr>
              <a:spLocks noChangeArrowheads="1"/>
            </p:cNvSpPr>
            <p:nvPr/>
          </p:nvSpPr>
          <p:spPr bwMode="auto">
            <a:xfrm>
              <a:off x="2568" y="3784"/>
              <a:ext cx="203"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000" b="1">
                  <a:latin typeface="Arial" panose="020B0604020202020204" pitchFamily="34" charset="0"/>
                </a:rPr>
                <a:t>3</a:t>
              </a:r>
            </a:p>
          </p:txBody>
        </p:sp>
        <p:sp>
          <p:nvSpPr>
            <p:cNvPr id="37941" name="Rectangle 38">
              <a:extLst>
                <a:ext uri="{FF2B5EF4-FFF2-40B4-BE49-F238E27FC236}">
                  <a16:creationId xmlns:a16="http://schemas.microsoft.com/office/drawing/2014/main" id="{D74B9655-ADBD-4752-8E29-FCDE2ABE75E4}"/>
                </a:ext>
              </a:extLst>
            </p:cNvPr>
            <p:cNvSpPr>
              <a:spLocks noChangeArrowheads="1"/>
            </p:cNvSpPr>
            <p:nvPr/>
          </p:nvSpPr>
          <p:spPr bwMode="auto">
            <a:xfrm>
              <a:off x="3086" y="3784"/>
              <a:ext cx="203"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000" b="1">
                  <a:latin typeface="Arial" panose="020B0604020202020204" pitchFamily="34" charset="0"/>
                </a:rPr>
                <a:t>4</a:t>
              </a:r>
            </a:p>
          </p:txBody>
        </p:sp>
        <p:sp>
          <p:nvSpPr>
            <p:cNvPr id="37942" name="Rectangle 39">
              <a:extLst>
                <a:ext uri="{FF2B5EF4-FFF2-40B4-BE49-F238E27FC236}">
                  <a16:creationId xmlns:a16="http://schemas.microsoft.com/office/drawing/2014/main" id="{1A5F3BB1-971F-4819-98F7-5AC3CBC30B12}"/>
                </a:ext>
              </a:extLst>
            </p:cNvPr>
            <p:cNvSpPr>
              <a:spLocks noChangeArrowheads="1"/>
            </p:cNvSpPr>
            <p:nvPr/>
          </p:nvSpPr>
          <p:spPr bwMode="auto">
            <a:xfrm>
              <a:off x="3596" y="3784"/>
              <a:ext cx="203"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000" b="1">
                  <a:latin typeface="Arial" panose="020B0604020202020204" pitchFamily="34" charset="0"/>
                </a:rPr>
                <a:t>5</a:t>
              </a:r>
            </a:p>
          </p:txBody>
        </p:sp>
        <p:sp>
          <p:nvSpPr>
            <p:cNvPr id="37943" name="Rectangle 40">
              <a:extLst>
                <a:ext uri="{FF2B5EF4-FFF2-40B4-BE49-F238E27FC236}">
                  <a16:creationId xmlns:a16="http://schemas.microsoft.com/office/drawing/2014/main" id="{4E0ABED6-35BD-4724-9A6F-E4671A86E4FB}"/>
                </a:ext>
              </a:extLst>
            </p:cNvPr>
            <p:cNvSpPr>
              <a:spLocks noChangeArrowheads="1"/>
            </p:cNvSpPr>
            <p:nvPr/>
          </p:nvSpPr>
          <p:spPr bwMode="auto">
            <a:xfrm>
              <a:off x="1057" y="1212"/>
              <a:ext cx="203"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000" b="1">
                  <a:latin typeface="Arial" panose="020B0604020202020204" pitchFamily="34" charset="0"/>
                </a:rPr>
                <a:t>5</a:t>
              </a:r>
            </a:p>
          </p:txBody>
        </p:sp>
        <p:sp>
          <p:nvSpPr>
            <p:cNvPr id="37944" name="Rectangle 41">
              <a:extLst>
                <a:ext uri="{FF2B5EF4-FFF2-40B4-BE49-F238E27FC236}">
                  <a16:creationId xmlns:a16="http://schemas.microsoft.com/office/drawing/2014/main" id="{94D272CF-44DD-4431-A28F-C71C3EACD683}"/>
                </a:ext>
              </a:extLst>
            </p:cNvPr>
            <p:cNvSpPr>
              <a:spLocks noChangeArrowheads="1"/>
            </p:cNvSpPr>
            <p:nvPr/>
          </p:nvSpPr>
          <p:spPr bwMode="auto">
            <a:xfrm>
              <a:off x="1036" y="912"/>
              <a:ext cx="242"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400" b="1" i="1"/>
                <a:t>K</a:t>
              </a:r>
            </a:p>
          </p:txBody>
        </p:sp>
        <p:sp>
          <p:nvSpPr>
            <p:cNvPr id="37945" name="Rectangle 42">
              <a:extLst>
                <a:ext uri="{FF2B5EF4-FFF2-40B4-BE49-F238E27FC236}">
                  <a16:creationId xmlns:a16="http://schemas.microsoft.com/office/drawing/2014/main" id="{138102A1-FA4A-4198-8F20-B22F91916E3A}"/>
                </a:ext>
              </a:extLst>
            </p:cNvPr>
            <p:cNvSpPr>
              <a:spLocks noChangeArrowheads="1"/>
            </p:cNvSpPr>
            <p:nvPr/>
          </p:nvSpPr>
          <p:spPr bwMode="auto">
            <a:xfrm>
              <a:off x="1093" y="3744"/>
              <a:ext cx="203"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000" b="1">
                  <a:latin typeface="Arial" panose="020B0604020202020204" pitchFamily="34" charset="0"/>
                </a:rPr>
                <a:t>0</a:t>
              </a:r>
            </a:p>
          </p:txBody>
        </p:sp>
      </p:grpSp>
      <p:grpSp>
        <p:nvGrpSpPr>
          <p:cNvPr id="333867" name="Group 43">
            <a:extLst>
              <a:ext uri="{FF2B5EF4-FFF2-40B4-BE49-F238E27FC236}">
                <a16:creationId xmlns:a16="http://schemas.microsoft.com/office/drawing/2014/main" id="{2E1E6D90-28A7-49FC-B4F0-A526063A42AB}"/>
              </a:ext>
            </a:extLst>
          </p:cNvPr>
          <p:cNvGrpSpPr>
            <a:grpSpLocks/>
          </p:cNvGrpSpPr>
          <p:nvPr/>
        </p:nvGrpSpPr>
        <p:grpSpPr bwMode="auto">
          <a:xfrm>
            <a:off x="2047875" y="3736975"/>
            <a:ext cx="771525" cy="2219325"/>
            <a:chOff x="1290" y="2354"/>
            <a:chExt cx="486" cy="1398"/>
          </a:xfrm>
        </p:grpSpPr>
        <p:sp>
          <p:nvSpPr>
            <p:cNvPr id="37927" name="Line 44">
              <a:extLst>
                <a:ext uri="{FF2B5EF4-FFF2-40B4-BE49-F238E27FC236}">
                  <a16:creationId xmlns:a16="http://schemas.microsoft.com/office/drawing/2014/main" id="{014F5663-2112-4636-A875-5455CA487898}"/>
                </a:ext>
              </a:extLst>
            </p:cNvPr>
            <p:cNvSpPr>
              <a:spLocks noChangeShapeType="1"/>
            </p:cNvSpPr>
            <p:nvPr/>
          </p:nvSpPr>
          <p:spPr bwMode="auto">
            <a:xfrm>
              <a:off x="1728" y="2430"/>
              <a:ext cx="0" cy="1322"/>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7928" name="Oval 45">
              <a:extLst>
                <a:ext uri="{FF2B5EF4-FFF2-40B4-BE49-F238E27FC236}">
                  <a16:creationId xmlns:a16="http://schemas.microsoft.com/office/drawing/2014/main" id="{4FEE62C0-8DAF-433B-93B6-7281A5FBBFFF}"/>
                </a:ext>
              </a:extLst>
            </p:cNvPr>
            <p:cNvSpPr>
              <a:spLocks noChangeArrowheads="1"/>
            </p:cNvSpPr>
            <p:nvPr/>
          </p:nvSpPr>
          <p:spPr bwMode="auto">
            <a:xfrm>
              <a:off x="1680" y="2354"/>
              <a:ext cx="96" cy="96"/>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endParaRPr lang="zh-CN" altLang="en-US" sz="2400"/>
            </a:p>
          </p:txBody>
        </p:sp>
        <p:sp>
          <p:nvSpPr>
            <p:cNvPr id="37929" name="Line 46">
              <a:extLst>
                <a:ext uri="{FF2B5EF4-FFF2-40B4-BE49-F238E27FC236}">
                  <a16:creationId xmlns:a16="http://schemas.microsoft.com/office/drawing/2014/main" id="{9017BAF2-70F9-470A-AF1B-4EB9A88718AF}"/>
                </a:ext>
              </a:extLst>
            </p:cNvPr>
            <p:cNvSpPr>
              <a:spLocks noChangeShapeType="1"/>
            </p:cNvSpPr>
            <p:nvPr/>
          </p:nvSpPr>
          <p:spPr bwMode="auto">
            <a:xfrm flipV="1">
              <a:off x="1290" y="2400"/>
              <a:ext cx="438" cy="0"/>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7930" name="Rectangle 47">
              <a:extLst>
                <a:ext uri="{FF2B5EF4-FFF2-40B4-BE49-F238E27FC236}">
                  <a16:creationId xmlns:a16="http://schemas.microsoft.com/office/drawing/2014/main" id="{4CEC5291-A521-430A-BD83-0853998D8EB6}"/>
                </a:ext>
              </a:extLst>
            </p:cNvPr>
            <p:cNvSpPr>
              <a:spLocks noChangeArrowheads="1"/>
            </p:cNvSpPr>
            <p:nvPr/>
          </p:nvSpPr>
          <p:spPr bwMode="auto">
            <a:xfrm>
              <a:off x="1498" y="2395"/>
              <a:ext cx="230"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000" b="1" i="1">
                  <a:latin typeface="Arial" panose="020B0604020202020204" pitchFamily="34" charset="0"/>
                </a:rPr>
                <a:t>A</a:t>
              </a:r>
            </a:p>
          </p:txBody>
        </p:sp>
      </p:grpSp>
      <p:grpSp>
        <p:nvGrpSpPr>
          <p:cNvPr id="333872" name="Group 48">
            <a:extLst>
              <a:ext uri="{FF2B5EF4-FFF2-40B4-BE49-F238E27FC236}">
                <a16:creationId xmlns:a16="http://schemas.microsoft.com/office/drawing/2014/main" id="{1C5515F7-2357-4A6C-A2A3-CA7E4A0D3183}"/>
              </a:ext>
            </a:extLst>
          </p:cNvPr>
          <p:cNvGrpSpPr>
            <a:grpSpLocks/>
          </p:cNvGrpSpPr>
          <p:nvPr/>
        </p:nvGrpSpPr>
        <p:grpSpPr bwMode="auto">
          <a:xfrm>
            <a:off x="2038350" y="4406900"/>
            <a:ext cx="2624138" cy="1536700"/>
            <a:chOff x="1284" y="2776"/>
            <a:chExt cx="1653" cy="968"/>
          </a:xfrm>
        </p:grpSpPr>
        <p:sp>
          <p:nvSpPr>
            <p:cNvPr id="37923" name="Line 49">
              <a:extLst>
                <a:ext uri="{FF2B5EF4-FFF2-40B4-BE49-F238E27FC236}">
                  <a16:creationId xmlns:a16="http://schemas.microsoft.com/office/drawing/2014/main" id="{FB00D032-E31B-4589-A617-1797147A6459}"/>
                </a:ext>
              </a:extLst>
            </p:cNvPr>
            <p:cNvSpPr>
              <a:spLocks noChangeShapeType="1"/>
            </p:cNvSpPr>
            <p:nvPr/>
          </p:nvSpPr>
          <p:spPr bwMode="auto">
            <a:xfrm>
              <a:off x="1284" y="2928"/>
              <a:ext cx="1404" cy="0"/>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7924" name="Oval 50">
              <a:extLst>
                <a:ext uri="{FF2B5EF4-FFF2-40B4-BE49-F238E27FC236}">
                  <a16:creationId xmlns:a16="http://schemas.microsoft.com/office/drawing/2014/main" id="{BCBA0D99-B03D-4B75-A798-3CDD8F3A5D2B}"/>
                </a:ext>
              </a:extLst>
            </p:cNvPr>
            <p:cNvSpPr>
              <a:spLocks noChangeArrowheads="1"/>
            </p:cNvSpPr>
            <p:nvPr/>
          </p:nvSpPr>
          <p:spPr bwMode="auto">
            <a:xfrm>
              <a:off x="2640" y="2880"/>
              <a:ext cx="96" cy="96"/>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endParaRPr lang="zh-CN" altLang="en-US" sz="2400"/>
            </a:p>
          </p:txBody>
        </p:sp>
        <p:sp>
          <p:nvSpPr>
            <p:cNvPr id="37925" name="Line 51">
              <a:extLst>
                <a:ext uri="{FF2B5EF4-FFF2-40B4-BE49-F238E27FC236}">
                  <a16:creationId xmlns:a16="http://schemas.microsoft.com/office/drawing/2014/main" id="{F90FF534-FF39-45FC-B745-E38A684CBA0A}"/>
                </a:ext>
              </a:extLst>
            </p:cNvPr>
            <p:cNvSpPr>
              <a:spLocks noChangeShapeType="1"/>
            </p:cNvSpPr>
            <p:nvPr/>
          </p:nvSpPr>
          <p:spPr bwMode="auto">
            <a:xfrm flipH="1">
              <a:off x="2679" y="2934"/>
              <a:ext cx="0" cy="810"/>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7926" name="Rectangle 52">
              <a:extLst>
                <a:ext uri="{FF2B5EF4-FFF2-40B4-BE49-F238E27FC236}">
                  <a16:creationId xmlns:a16="http://schemas.microsoft.com/office/drawing/2014/main" id="{665A5864-86AB-421A-8C5E-EDD4F1CBC297}"/>
                </a:ext>
              </a:extLst>
            </p:cNvPr>
            <p:cNvSpPr>
              <a:spLocks noChangeArrowheads="1"/>
            </p:cNvSpPr>
            <p:nvPr/>
          </p:nvSpPr>
          <p:spPr bwMode="auto">
            <a:xfrm>
              <a:off x="2716" y="2776"/>
              <a:ext cx="221"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000" b="1" i="1">
                  <a:latin typeface="Arial" panose="020B0604020202020204" pitchFamily="34" charset="0"/>
                </a:rPr>
                <a:t>E</a:t>
              </a:r>
            </a:p>
          </p:txBody>
        </p:sp>
      </p:grpSp>
      <p:grpSp>
        <p:nvGrpSpPr>
          <p:cNvPr id="333877" name="Group 53">
            <a:extLst>
              <a:ext uri="{FF2B5EF4-FFF2-40B4-BE49-F238E27FC236}">
                <a16:creationId xmlns:a16="http://schemas.microsoft.com/office/drawing/2014/main" id="{7567C3E7-9F46-4E9E-800B-ED92B6028DBF}"/>
              </a:ext>
            </a:extLst>
          </p:cNvPr>
          <p:cNvGrpSpPr>
            <a:grpSpLocks/>
          </p:cNvGrpSpPr>
          <p:nvPr/>
        </p:nvGrpSpPr>
        <p:grpSpPr bwMode="auto">
          <a:xfrm>
            <a:off x="2052638" y="4981575"/>
            <a:ext cx="4151312" cy="976313"/>
            <a:chOff x="1293" y="3138"/>
            <a:chExt cx="2615" cy="615"/>
          </a:xfrm>
        </p:grpSpPr>
        <p:sp>
          <p:nvSpPr>
            <p:cNvPr id="37919" name="Oval 54">
              <a:extLst>
                <a:ext uri="{FF2B5EF4-FFF2-40B4-BE49-F238E27FC236}">
                  <a16:creationId xmlns:a16="http://schemas.microsoft.com/office/drawing/2014/main" id="{8361491A-4E17-4DD7-A088-29ECD165684C}"/>
                </a:ext>
              </a:extLst>
            </p:cNvPr>
            <p:cNvSpPr>
              <a:spLocks noChangeArrowheads="1"/>
            </p:cNvSpPr>
            <p:nvPr/>
          </p:nvSpPr>
          <p:spPr bwMode="auto">
            <a:xfrm>
              <a:off x="3648" y="3312"/>
              <a:ext cx="96" cy="96"/>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endParaRPr lang="zh-CN" altLang="en-US" sz="2400"/>
            </a:p>
          </p:txBody>
        </p:sp>
        <p:sp>
          <p:nvSpPr>
            <p:cNvPr id="37920" name="Line 55">
              <a:extLst>
                <a:ext uri="{FF2B5EF4-FFF2-40B4-BE49-F238E27FC236}">
                  <a16:creationId xmlns:a16="http://schemas.microsoft.com/office/drawing/2014/main" id="{8D9A480E-8D6F-4EC1-8041-6C4CEFEA8533}"/>
                </a:ext>
              </a:extLst>
            </p:cNvPr>
            <p:cNvSpPr>
              <a:spLocks noChangeShapeType="1"/>
            </p:cNvSpPr>
            <p:nvPr/>
          </p:nvSpPr>
          <p:spPr bwMode="auto">
            <a:xfrm>
              <a:off x="3696" y="3408"/>
              <a:ext cx="0" cy="345"/>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7921" name="Line 56">
              <a:extLst>
                <a:ext uri="{FF2B5EF4-FFF2-40B4-BE49-F238E27FC236}">
                  <a16:creationId xmlns:a16="http://schemas.microsoft.com/office/drawing/2014/main" id="{AE29CECD-4A78-4E83-978A-95CCB1F0103C}"/>
                </a:ext>
              </a:extLst>
            </p:cNvPr>
            <p:cNvSpPr>
              <a:spLocks noChangeShapeType="1"/>
            </p:cNvSpPr>
            <p:nvPr/>
          </p:nvSpPr>
          <p:spPr bwMode="auto">
            <a:xfrm>
              <a:off x="1293" y="3360"/>
              <a:ext cx="2412" cy="0"/>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7922" name="Rectangle 57">
              <a:extLst>
                <a:ext uri="{FF2B5EF4-FFF2-40B4-BE49-F238E27FC236}">
                  <a16:creationId xmlns:a16="http://schemas.microsoft.com/office/drawing/2014/main" id="{E85362AA-686D-44A7-AF26-4297266D154D}"/>
                </a:ext>
              </a:extLst>
            </p:cNvPr>
            <p:cNvSpPr>
              <a:spLocks noChangeArrowheads="1"/>
            </p:cNvSpPr>
            <p:nvPr/>
          </p:nvSpPr>
          <p:spPr bwMode="auto">
            <a:xfrm>
              <a:off x="3696" y="3138"/>
              <a:ext cx="212"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000" b="1" i="1">
                  <a:latin typeface="Arial" panose="020B0604020202020204" pitchFamily="34" charset="0"/>
                </a:rPr>
                <a:t>F</a:t>
              </a:r>
            </a:p>
          </p:txBody>
        </p:sp>
      </p:grpSp>
      <p:grpSp>
        <p:nvGrpSpPr>
          <p:cNvPr id="333882" name="Group 58">
            <a:extLst>
              <a:ext uri="{FF2B5EF4-FFF2-40B4-BE49-F238E27FC236}">
                <a16:creationId xmlns:a16="http://schemas.microsoft.com/office/drawing/2014/main" id="{79D88874-D464-4180-B87D-37CA89A8A5B1}"/>
              </a:ext>
            </a:extLst>
          </p:cNvPr>
          <p:cNvGrpSpPr>
            <a:grpSpLocks/>
          </p:cNvGrpSpPr>
          <p:nvPr/>
        </p:nvGrpSpPr>
        <p:grpSpPr bwMode="auto">
          <a:xfrm>
            <a:off x="2052638" y="1820863"/>
            <a:ext cx="1852612" cy="4130675"/>
            <a:chOff x="1293" y="1147"/>
            <a:chExt cx="1167" cy="2602"/>
          </a:xfrm>
        </p:grpSpPr>
        <p:sp>
          <p:nvSpPr>
            <p:cNvPr id="37915" name="Oval 59">
              <a:extLst>
                <a:ext uri="{FF2B5EF4-FFF2-40B4-BE49-F238E27FC236}">
                  <a16:creationId xmlns:a16="http://schemas.microsoft.com/office/drawing/2014/main" id="{6E61B4BC-5CFC-4D81-90BA-3289327194EF}"/>
                </a:ext>
              </a:extLst>
            </p:cNvPr>
            <p:cNvSpPr>
              <a:spLocks noChangeArrowheads="1"/>
            </p:cNvSpPr>
            <p:nvPr/>
          </p:nvSpPr>
          <p:spPr bwMode="auto">
            <a:xfrm>
              <a:off x="2151" y="1298"/>
              <a:ext cx="96" cy="96"/>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endParaRPr lang="zh-CN" altLang="en-US" sz="2400"/>
            </a:p>
          </p:txBody>
        </p:sp>
        <p:sp>
          <p:nvSpPr>
            <p:cNvPr id="37916" name="Rectangle 60">
              <a:extLst>
                <a:ext uri="{FF2B5EF4-FFF2-40B4-BE49-F238E27FC236}">
                  <a16:creationId xmlns:a16="http://schemas.microsoft.com/office/drawing/2014/main" id="{3901ADB1-D920-4678-AE2C-0AAE312FA9EB}"/>
                </a:ext>
              </a:extLst>
            </p:cNvPr>
            <p:cNvSpPr>
              <a:spLocks noChangeArrowheads="1"/>
            </p:cNvSpPr>
            <p:nvPr/>
          </p:nvSpPr>
          <p:spPr bwMode="auto">
            <a:xfrm>
              <a:off x="2222" y="1147"/>
              <a:ext cx="238"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000" b="1" i="1">
                  <a:latin typeface="Arial" panose="020B0604020202020204" pitchFamily="34" charset="0"/>
                </a:rPr>
                <a:t>G</a:t>
              </a:r>
            </a:p>
          </p:txBody>
        </p:sp>
        <p:sp>
          <p:nvSpPr>
            <p:cNvPr id="37917" name="Line 61">
              <a:extLst>
                <a:ext uri="{FF2B5EF4-FFF2-40B4-BE49-F238E27FC236}">
                  <a16:creationId xmlns:a16="http://schemas.microsoft.com/office/drawing/2014/main" id="{5E7F7611-904C-4B9E-A6B3-412F04B7C5E7}"/>
                </a:ext>
              </a:extLst>
            </p:cNvPr>
            <p:cNvSpPr>
              <a:spLocks noChangeShapeType="1"/>
            </p:cNvSpPr>
            <p:nvPr/>
          </p:nvSpPr>
          <p:spPr bwMode="auto">
            <a:xfrm>
              <a:off x="2199" y="1353"/>
              <a:ext cx="0" cy="2396"/>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7918" name="Line 62">
              <a:extLst>
                <a:ext uri="{FF2B5EF4-FFF2-40B4-BE49-F238E27FC236}">
                  <a16:creationId xmlns:a16="http://schemas.microsoft.com/office/drawing/2014/main" id="{3F315A96-83DC-453A-A48E-188F4A9CF223}"/>
                </a:ext>
              </a:extLst>
            </p:cNvPr>
            <p:cNvSpPr>
              <a:spLocks noChangeShapeType="1"/>
            </p:cNvSpPr>
            <p:nvPr/>
          </p:nvSpPr>
          <p:spPr bwMode="auto">
            <a:xfrm>
              <a:off x="1293" y="1344"/>
              <a:ext cx="867" cy="0"/>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333887" name="Group 63">
            <a:extLst>
              <a:ext uri="{FF2B5EF4-FFF2-40B4-BE49-F238E27FC236}">
                <a16:creationId xmlns:a16="http://schemas.microsoft.com/office/drawing/2014/main" id="{36AB3E1A-131D-4674-BB48-A14E24903E3D}"/>
              </a:ext>
            </a:extLst>
          </p:cNvPr>
          <p:cNvGrpSpPr>
            <a:grpSpLocks/>
          </p:cNvGrpSpPr>
          <p:nvPr/>
        </p:nvGrpSpPr>
        <p:grpSpPr bwMode="auto">
          <a:xfrm>
            <a:off x="2052638" y="3505200"/>
            <a:ext cx="2595562" cy="2371725"/>
            <a:chOff x="1293" y="2208"/>
            <a:chExt cx="1635" cy="1494"/>
          </a:xfrm>
        </p:grpSpPr>
        <p:sp>
          <p:nvSpPr>
            <p:cNvPr id="37911" name="Oval 64">
              <a:extLst>
                <a:ext uri="{FF2B5EF4-FFF2-40B4-BE49-F238E27FC236}">
                  <a16:creationId xmlns:a16="http://schemas.microsoft.com/office/drawing/2014/main" id="{FEAFB052-7A0A-41E7-A448-80EB7A6357AD}"/>
                </a:ext>
              </a:extLst>
            </p:cNvPr>
            <p:cNvSpPr>
              <a:spLocks noChangeArrowheads="1"/>
            </p:cNvSpPr>
            <p:nvPr/>
          </p:nvSpPr>
          <p:spPr bwMode="auto">
            <a:xfrm>
              <a:off x="2631" y="2354"/>
              <a:ext cx="96" cy="96"/>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endParaRPr lang="zh-CN" altLang="en-US" sz="2400"/>
            </a:p>
          </p:txBody>
        </p:sp>
        <p:sp>
          <p:nvSpPr>
            <p:cNvPr id="37912" name="Rectangle 65">
              <a:extLst>
                <a:ext uri="{FF2B5EF4-FFF2-40B4-BE49-F238E27FC236}">
                  <a16:creationId xmlns:a16="http://schemas.microsoft.com/office/drawing/2014/main" id="{C3333541-B7C2-42CF-A4AF-0317023508C4}"/>
                </a:ext>
              </a:extLst>
            </p:cNvPr>
            <p:cNvSpPr>
              <a:spLocks noChangeArrowheads="1"/>
            </p:cNvSpPr>
            <p:nvPr/>
          </p:nvSpPr>
          <p:spPr bwMode="auto">
            <a:xfrm>
              <a:off x="2698" y="2208"/>
              <a:ext cx="230"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000" b="1" i="1">
                  <a:latin typeface="Arial" panose="020B0604020202020204" pitchFamily="34" charset="0"/>
                </a:rPr>
                <a:t>H</a:t>
              </a:r>
            </a:p>
          </p:txBody>
        </p:sp>
        <p:sp>
          <p:nvSpPr>
            <p:cNvPr id="37913" name="Line 66">
              <a:extLst>
                <a:ext uri="{FF2B5EF4-FFF2-40B4-BE49-F238E27FC236}">
                  <a16:creationId xmlns:a16="http://schemas.microsoft.com/office/drawing/2014/main" id="{75BEE4BB-FE1A-4AC4-A28D-92DF5AFEA381}"/>
                </a:ext>
              </a:extLst>
            </p:cNvPr>
            <p:cNvSpPr>
              <a:spLocks noChangeShapeType="1"/>
            </p:cNvSpPr>
            <p:nvPr/>
          </p:nvSpPr>
          <p:spPr bwMode="auto">
            <a:xfrm>
              <a:off x="1293" y="2400"/>
              <a:ext cx="1395" cy="0"/>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7914" name="Line 67">
              <a:extLst>
                <a:ext uri="{FF2B5EF4-FFF2-40B4-BE49-F238E27FC236}">
                  <a16:creationId xmlns:a16="http://schemas.microsoft.com/office/drawing/2014/main" id="{1AB60BC1-BD18-49A1-80E3-E4436AD1302D}"/>
                </a:ext>
              </a:extLst>
            </p:cNvPr>
            <p:cNvSpPr>
              <a:spLocks noChangeShapeType="1"/>
            </p:cNvSpPr>
            <p:nvPr/>
          </p:nvSpPr>
          <p:spPr bwMode="auto">
            <a:xfrm flipH="1">
              <a:off x="2679" y="2400"/>
              <a:ext cx="0" cy="1302"/>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333892" name="Group 68">
            <a:extLst>
              <a:ext uri="{FF2B5EF4-FFF2-40B4-BE49-F238E27FC236}">
                <a16:creationId xmlns:a16="http://schemas.microsoft.com/office/drawing/2014/main" id="{69CA15F0-00F8-43FC-BF29-4D51869ECCED}"/>
              </a:ext>
            </a:extLst>
          </p:cNvPr>
          <p:cNvGrpSpPr>
            <a:grpSpLocks/>
          </p:cNvGrpSpPr>
          <p:nvPr/>
        </p:nvGrpSpPr>
        <p:grpSpPr bwMode="auto">
          <a:xfrm>
            <a:off x="2038350" y="4267200"/>
            <a:ext cx="4271963" cy="1690688"/>
            <a:chOff x="1284" y="2688"/>
            <a:chExt cx="2691" cy="1065"/>
          </a:xfrm>
        </p:grpSpPr>
        <p:sp>
          <p:nvSpPr>
            <p:cNvPr id="37907" name="Oval 69">
              <a:extLst>
                <a:ext uri="{FF2B5EF4-FFF2-40B4-BE49-F238E27FC236}">
                  <a16:creationId xmlns:a16="http://schemas.microsoft.com/office/drawing/2014/main" id="{6A0F372B-F851-4FD5-A844-953EEF2AE73C}"/>
                </a:ext>
              </a:extLst>
            </p:cNvPr>
            <p:cNvSpPr>
              <a:spLocks noChangeArrowheads="1"/>
            </p:cNvSpPr>
            <p:nvPr/>
          </p:nvSpPr>
          <p:spPr bwMode="auto">
            <a:xfrm>
              <a:off x="3648" y="2880"/>
              <a:ext cx="96" cy="96"/>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endParaRPr lang="zh-CN" altLang="en-US" sz="2400"/>
            </a:p>
          </p:txBody>
        </p:sp>
        <p:sp>
          <p:nvSpPr>
            <p:cNvPr id="37908" name="Line 70">
              <a:extLst>
                <a:ext uri="{FF2B5EF4-FFF2-40B4-BE49-F238E27FC236}">
                  <a16:creationId xmlns:a16="http://schemas.microsoft.com/office/drawing/2014/main" id="{5D15C08C-9FBC-468C-B494-946879750B9C}"/>
                </a:ext>
              </a:extLst>
            </p:cNvPr>
            <p:cNvSpPr>
              <a:spLocks noChangeShapeType="1"/>
            </p:cNvSpPr>
            <p:nvPr/>
          </p:nvSpPr>
          <p:spPr bwMode="auto">
            <a:xfrm>
              <a:off x="1284" y="2928"/>
              <a:ext cx="2412" cy="0"/>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7909" name="Line 71">
              <a:extLst>
                <a:ext uri="{FF2B5EF4-FFF2-40B4-BE49-F238E27FC236}">
                  <a16:creationId xmlns:a16="http://schemas.microsoft.com/office/drawing/2014/main" id="{49B81B27-200F-4929-97F6-7D75E4239638}"/>
                </a:ext>
              </a:extLst>
            </p:cNvPr>
            <p:cNvSpPr>
              <a:spLocks noChangeShapeType="1"/>
            </p:cNvSpPr>
            <p:nvPr/>
          </p:nvSpPr>
          <p:spPr bwMode="auto">
            <a:xfrm>
              <a:off x="3696" y="2928"/>
              <a:ext cx="0" cy="825"/>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7910" name="Text Box 72">
              <a:extLst>
                <a:ext uri="{FF2B5EF4-FFF2-40B4-BE49-F238E27FC236}">
                  <a16:creationId xmlns:a16="http://schemas.microsoft.com/office/drawing/2014/main" id="{CB5AD84A-663F-4349-BBE5-ABC06E031F6E}"/>
                </a:ext>
              </a:extLst>
            </p:cNvPr>
            <p:cNvSpPr txBox="1">
              <a:spLocks noChangeArrowheads="1"/>
            </p:cNvSpPr>
            <p:nvPr/>
          </p:nvSpPr>
          <p:spPr bwMode="auto">
            <a:xfrm>
              <a:off x="3735" y="2688"/>
              <a:ext cx="240"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nSpc>
                  <a:spcPct val="120000"/>
                </a:lnSpc>
                <a:spcBef>
                  <a:spcPct val="50000"/>
                </a:spcBef>
                <a:buClr>
                  <a:srgbClr val="99CCCC"/>
                </a:buClr>
                <a:buFontTx/>
                <a:buNone/>
              </a:pPr>
              <a:r>
                <a:rPr lang="en-US" altLang="zh-CN" sz="2000" b="1" i="1">
                  <a:solidFill>
                    <a:srgbClr val="FFFFFF"/>
                  </a:solidFill>
                  <a:latin typeface="Arial" panose="020B0604020202020204" pitchFamily="34" charset="0"/>
                </a:rPr>
                <a:t>I</a:t>
              </a:r>
            </a:p>
          </p:txBody>
        </p:sp>
      </p:grpSp>
      <p:sp>
        <p:nvSpPr>
          <p:cNvPr id="333897" name="Rectangle 73">
            <a:extLst>
              <a:ext uri="{FF2B5EF4-FFF2-40B4-BE49-F238E27FC236}">
                <a16:creationId xmlns:a16="http://schemas.microsoft.com/office/drawing/2014/main" id="{4A4B2D72-E88A-4C59-8D7A-0F11FED241C4}"/>
              </a:ext>
            </a:extLst>
          </p:cNvPr>
          <p:cNvSpPr>
            <a:spLocks noGrp="1" noChangeArrowheads="1"/>
          </p:cNvSpPr>
          <p:nvPr>
            <p:ph type="body" idx="1"/>
          </p:nvPr>
        </p:nvSpPr>
        <p:spPr>
          <a:noFill/>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476250" indent="-476250" algn="ctr" eaLnBrk="1" hangingPunct="1"/>
            <a:endParaRPr lang="en-US" altLang="zh-CN" b="1">
              <a:solidFill>
                <a:schemeClr val="hlink"/>
              </a:solidFill>
            </a:endParaRPr>
          </a:p>
          <a:p>
            <a:pPr marL="476250" indent="-476250" eaLnBrk="1" hangingPunct="1"/>
            <a:r>
              <a:rPr lang="en-US" altLang="zh-CN">
                <a:solidFill>
                  <a:schemeClr val="hlink"/>
                </a:solidFill>
              </a:rPr>
              <a:t>	</a:t>
            </a:r>
          </a:p>
        </p:txBody>
      </p:sp>
      <p:sp>
        <p:nvSpPr>
          <p:cNvPr id="333898" name="Text Box 74">
            <a:extLst>
              <a:ext uri="{FF2B5EF4-FFF2-40B4-BE49-F238E27FC236}">
                <a16:creationId xmlns:a16="http://schemas.microsoft.com/office/drawing/2014/main" id="{59EE6E93-AE95-483D-997F-21ACD662CD7B}"/>
              </a:ext>
            </a:extLst>
          </p:cNvPr>
          <p:cNvSpPr txBox="1">
            <a:spLocks noChangeArrowheads="1"/>
          </p:cNvSpPr>
          <p:nvPr/>
        </p:nvSpPr>
        <p:spPr bwMode="auto">
          <a:xfrm>
            <a:off x="4876800" y="2057400"/>
            <a:ext cx="3224213" cy="958850"/>
          </a:xfrm>
          <a:prstGeom prst="rect">
            <a:avLst/>
          </a:prstGeom>
          <a:solidFill>
            <a:srgbClr val="D8C0CB"/>
          </a:solidFill>
          <a:ln w="12700">
            <a:solidFill>
              <a:srgbClr val="376546"/>
            </a:solidFill>
            <a:miter lim="800000"/>
            <a:headEnd/>
            <a:tailEnd/>
          </a:ln>
          <a:effectLst>
            <a:outerShdw dist="107763" dir="2700000" algn="ctr" rotWithShape="0">
              <a:srgbClr val="B2B2B2"/>
            </a:outerShdw>
          </a:effec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gn="ctr">
              <a:spcBef>
                <a:spcPct val="0"/>
              </a:spcBef>
              <a:buClrTx/>
              <a:buFontTx/>
              <a:buNone/>
            </a:pPr>
            <a:r>
              <a:rPr kumimoji="0" lang="zh-CN" altLang="en-US" sz="2800" b="1">
                <a:latin typeface="Arial" panose="020B0604020202020204" pitchFamily="34" charset="0"/>
              </a:rPr>
              <a:t>等产量曲线图</a:t>
            </a:r>
          </a:p>
          <a:p>
            <a:pPr algn="ctr">
              <a:spcBef>
                <a:spcPct val="0"/>
              </a:spcBef>
              <a:buClrTx/>
              <a:buFontTx/>
              <a:buNone/>
            </a:pPr>
            <a:r>
              <a:rPr kumimoji="0" lang="en-US" altLang="zh-CN" sz="2800" b="1">
                <a:latin typeface="Arial" panose="020B0604020202020204" pitchFamily="34" charset="0"/>
              </a:rPr>
              <a:t>The Isoquant Map</a:t>
            </a:r>
            <a:endParaRPr kumimoji="0" lang="en-US" altLang="zh-CN" b="1">
              <a:latin typeface="Arial" panose="020B0604020202020204" pitchFamily="34" charset="0"/>
            </a:endParaRPr>
          </a:p>
        </p:txBody>
      </p:sp>
    </p:spTree>
  </p:cSld>
  <p:clrMapOvr>
    <a:masterClrMapping/>
  </p:clrMapOvr>
  <p:transition spd="med">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33897">
                                            <p:txEl>
                                              <p:pRg st="1" end="1"/>
                                            </p:txEl>
                                          </p:spTgt>
                                        </p:tgtEl>
                                        <p:attrNameLst>
                                          <p:attrName>style.visibility</p:attrName>
                                        </p:attrNameLst>
                                      </p:cBhvr>
                                      <p:to>
                                        <p:strVal val="visible"/>
                                      </p:to>
                                    </p:set>
                                    <p:anim calcmode="lin" valueType="num">
                                      <p:cBhvr additive="base">
                                        <p:cTn id="7" dur="500" fill="hold"/>
                                        <p:tgtEl>
                                          <p:spTgt spid="333897">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33897">
                                            <p:txEl>
                                              <p:pRg st="1" end="1"/>
                                            </p:txEl>
                                          </p:spTgt>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8" fill="hold" nodeType="afterEffect">
                                  <p:stCondLst>
                                    <p:cond delay="0"/>
                                  </p:stCondLst>
                                  <p:childTnLst>
                                    <p:set>
                                      <p:cBhvr>
                                        <p:cTn id="11" dur="1" fill="hold">
                                          <p:stCondLst>
                                            <p:cond delay="0"/>
                                          </p:stCondLst>
                                        </p:cTn>
                                        <p:tgtEl>
                                          <p:spTgt spid="333851"/>
                                        </p:tgtEl>
                                        <p:attrNameLst>
                                          <p:attrName>style.visibility</p:attrName>
                                        </p:attrNameLst>
                                      </p:cBhvr>
                                      <p:to>
                                        <p:strVal val="visible"/>
                                      </p:to>
                                    </p:set>
                                    <p:anim calcmode="lin" valueType="num">
                                      <p:cBhvr additive="base">
                                        <p:cTn id="12" dur="500" fill="hold"/>
                                        <p:tgtEl>
                                          <p:spTgt spid="333851"/>
                                        </p:tgtEl>
                                        <p:attrNameLst>
                                          <p:attrName>ppt_x</p:attrName>
                                        </p:attrNameLst>
                                      </p:cBhvr>
                                      <p:tavLst>
                                        <p:tav tm="0">
                                          <p:val>
                                            <p:strVal val="0-#ppt_w/2"/>
                                          </p:val>
                                        </p:tav>
                                        <p:tav tm="100000">
                                          <p:val>
                                            <p:strVal val="#ppt_x"/>
                                          </p:val>
                                        </p:tav>
                                      </p:tavLst>
                                    </p:anim>
                                    <p:anim calcmode="lin" valueType="num">
                                      <p:cBhvr additive="base">
                                        <p:cTn id="13" dur="500" fill="hold"/>
                                        <p:tgtEl>
                                          <p:spTgt spid="333851"/>
                                        </p:tgtEl>
                                        <p:attrNameLst>
                                          <p:attrName>ppt_y</p:attrName>
                                        </p:attrNameLst>
                                      </p:cBhvr>
                                      <p:tavLst>
                                        <p:tav tm="0">
                                          <p:val>
                                            <p:strVal val="#ppt_y"/>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18" presetClass="entr" presetSubtype="3" fill="hold" nodeType="clickEffect">
                                  <p:stCondLst>
                                    <p:cond delay="0"/>
                                  </p:stCondLst>
                                  <p:childTnLst>
                                    <p:set>
                                      <p:cBhvr>
                                        <p:cTn id="17" dur="1" fill="hold">
                                          <p:stCondLst>
                                            <p:cond delay="0"/>
                                          </p:stCondLst>
                                        </p:cTn>
                                        <p:tgtEl>
                                          <p:spTgt spid="333867"/>
                                        </p:tgtEl>
                                        <p:attrNameLst>
                                          <p:attrName>style.visibility</p:attrName>
                                        </p:attrNameLst>
                                      </p:cBhvr>
                                      <p:to>
                                        <p:strVal val="visible"/>
                                      </p:to>
                                    </p:set>
                                    <p:animEffect transition="in" filter="strips(upRight)">
                                      <p:cBhvr>
                                        <p:cTn id="18" dur="500"/>
                                        <p:tgtEl>
                                          <p:spTgt spid="333867"/>
                                        </p:tgtEl>
                                      </p:cBhvr>
                                    </p:animEffect>
                                  </p:childTnLst>
                                </p:cTn>
                              </p:par>
                            </p:childTnLst>
                          </p:cTn>
                        </p:par>
                        <p:par>
                          <p:cTn id="19" fill="hold" nodeType="afterGroup">
                            <p:stCondLst>
                              <p:cond delay="500"/>
                            </p:stCondLst>
                            <p:childTnLst>
                              <p:par>
                                <p:cTn id="20" presetID="18" presetClass="entr" presetSubtype="3" fill="hold" nodeType="afterEffect">
                                  <p:stCondLst>
                                    <p:cond delay="0"/>
                                  </p:stCondLst>
                                  <p:childTnLst>
                                    <p:set>
                                      <p:cBhvr>
                                        <p:cTn id="21" dur="1" fill="hold">
                                          <p:stCondLst>
                                            <p:cond delay="0"/>
                                          </p:stCondLst>
                                        </p:cTn>
                                        <p:tgtEl>
                                          <p:spTgt spid="333838"/>
                                        </p:tgtEl>
                                        <p:attrNameLst>
                                          <p:attrName>style.visibility</p:attrName>
                                        </p:attrNameLst>
                                      </p:cBhvr>
                                      <p:to>
                                        <p:strVal val="visible"/>
                                      </p:to>
                                    </p:set>
                                    <p:animEffect transition="in" filter="strips(upRight)">
                                      <p:cBhvr>
                                        <p:cTn id="22" dur="500"/>
                                        <p:tgtEl>
                                          <p:spTgt spid="333838"/>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1" fill="hold" nodeType="clickEffect">
                                  <p:stCondLst>
                                    <p:cond delay="0"/>
                                  </p:stCondLst>
                                  <p:childTnLst>
                                    <p:set>
                                      <p:cBhvr>
                                        <p:cTn id="26" dur="1" fill="hold">
                                          <p:stCondLst>
                                            <p:cond delay="0"/>
                                          </p:stCondLst>
                                        </p:cTn>
                                        <p:tgtEl>
                                          <p:spTgt spid="333835"/>
                                        </p:tgtEl>
                                        <p:attrNameLst>
                                          <p:attrName>style.visibility</p:attrName>
                                        </p:attrNameLst>
                                      </p:cBhvr>
                                      <p:to>
                                        <p:strVal val="visible"/>
                                      </p:to>
                                    </p:set>
                                    <p:animEffect transition="in" filter="wipe(up)">
                                      <p:cBhvr>
                                        <p:cTn id="27" dur="500"/>
                                        <p:tgtEl>
                                          <p:spTgt spid="333835"/>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8" presetClass="entr" presetSubtype="3" fill="hold" nodeType="clickEffect">
                                  <p:stCondLst>
                                    <p:cond delay="0"/>
                                  </p:stCondLst>
                                  <p:childTnLst>
                                    <p:set>
                                      <p:cBhvr>
                                        <p:cTn id="31" dur="1" fill="hold">
                                          <p:stCondLst>
                                            <p:cond delay="0"/>
                                          </p:stCondLst>
                                        </p:cTn>
                                        <p:tgtEl>
                                          <p:spTgt spid="333829"/>
                                        </p:tgtEl>
                                        <p:attrNameLst>
                                          <p:attrName>style.visibility</p:attrName>
                                        </p:attrNameLst>
                                      </p:cBhvr>
                                      <p:to>
                                        <p:strVal val="visible"/>
                                      </p:to>
                                    </p:set>
                                    <p:animEffect transition="in" filter="strips(upRight)">
                                      <p:cBhvr>
                                        <p:cTn id="32" dur="500"/>
                                        <p:tgtEl>
                                          <p:spTgt spid="333829"/>
                                        </p:tgtEl>
                                      </p:cBhvr>
                                    </p:animEffect>
                                  </p:childTnLst>
                                </p:cTn>
                              </p:par>
                            </p:childTnLst>
                          </p:cTn>
                        </p:par>
                        <p:par>
                          <p:cTn id="33" fill="hold" nodeType="afterGroup">
                            <p:stCondLst>
                              <p:cond delay="500"/>
                            </p:stCondLst>
                            <p:childTnLst>
                              <p:par>
                                <p:cTn id="34" presetID="18" presetClass="entr" presetSubtype="3" fill="hold" nodeType="afterEffect">
                                  <p:stCondLst>
                                    <p:cond delay="0"/>
                                  </p:stCondLst>
                                  <p:childTnLst>
                                    <p:set>
                                      <p:cBhvr>
                                        <p:cTn id="35" dur="1" fill="hold">
                                          <p:stCondLst>
                                            <p:cond delay="0"/>
                                          </p:stCondLst>
                                        </p:cTn>
                                        <p:tgtEl>
                                          <p:spTgt spid="333843"/>
                                        </p:tgtEl>
                                        <p:attrNameLst>
                                          <p:attrName>style.visibility</p:attrName>
                                        </p:attrNameLst>
                                      </p:cBhvr>
                                      <p:to>
                                        <p:strVal val="visible"/>
                                      </p:to>
                                    </p:set>
                                    <p:animEffect transition="in" filter="strips(upRight)">
                                      <p:cBhvr>
                                        <p:cTn id="36" dur="500"/>
                                        <p:tgtEl>
                                          <p:spTgt spid="333843"/>
                                        </p:tgtEl>
                                      </p:cBhvr>
                                    </p:animEffect>
                                  </p:childTnLst>
                                </p:cTn>
                              </p:par>
                            </p:childTnLst>
                          </p:cTn>
                        </p:par>
                        <p:par>
                          <p:cTn id="37" fill="hold" nodeType="afterGroup">
                            <p:stCondLst>
                              <p:cond delay="1000"/>
                            </p:stCondLst>
                            <p:childTnLst>
                              <p:par>
                                <p:cTn id="38" presetID="18" presetClass="entr" presetSubtype="3" fill="hold" nodeType="afterEffect">
                                  <p:stCondLst>
                                    <p:cond delay="0"/>
                                  </p:stCondLst>
                                  <p:childTnLst>
                                    <p:set>
                                      <p:cBhvr>
                                        <p:cTn id="39" dur="1" fill="hold">
                                          <p:stCondLst>
                                            <p:cond delay="0"/>
                                          </p:stCondLst>
                                        </p:cTn>
                                        <p:tgtEl>
                                          <p:spTgt spid="333872"/>
                                        </p:tgtEl>
                                        <p:attrNameLst>
                                          <p:attrName>style.visibility</p:attrName>
                                        </p:attrNameLst>
                                      </p:cBhvr>
                                      <p:to>
                                        <p:strVal val="visible"/>
                                      </p:to>
                                    </p:set>
                                    <p:animEffect transition="in" filter="strips(upRight)">
                                      <p:cBhvr>
                                        <p:cTn id="40" dur="500"/>
                                        <p:tgtEl>
                                          <p:spTgt spid="333872"/>
                                        </p:tgtEl>
                                      </p:cBhvr>
                                    </p:animEffect>
                                  </p:childTnLst>
                                </p:cTn>
                              </p:par>
                            </p:childTnLst>
                          </p:cTn>
                        </p:par>
                        <p:par>
                          <p:cTn id="41" fill="hold" nodeType="afterGroup">
                            <p:stCondLst>
                              <p:cond delay="1500"/>
                            </p:stCondLst>
                            <p:childTnLst>
                              <p:par>
                                <p:cTn id="42" presetID="18" presetClass="entr" presetSubtype="3" fill="hold" nodeType="afterEffect">
                                  <p:stCondLst>
                                    <p:cond delay="0"/>
                                  </p:stCondLst>
                                  <p:childTnLst>
                                    <p:set>
                                      <p:cBhvr>
                                        <p:cTn id="43" dur="1" fill="hold">
                                          <p:stCondLst>
                                            <p:cond delay="0"/>
                                          </p:stCondLst>
                                        </p:cTn>
                                        <p:tgtEl>
                                          <p:spTgt spid="333877"/>
                                        </p:tgtEl>
                                        <p:attrNameLst>
                                          <p:attrName>style.visibility</p:attrName>
                                        </p:attrNameLst>
                                      </p:cBhvr>
                                      <p:to>
                                        <p:strVal val="visible"/>
                                      </p:to>
                                    </p:set>
                                    <p:animEffect transition="in" filter="strips(upRight)">
                                      <p:cBhvr>
                                        <p:cTn id="44" dur="500"/>
                                        <p:tgtEl>
                                          <p:spTgt spid="333877"/>
                                        </p:tgtEl>
                                      </p:cBhvr>
                                    </p:animEffect>
                                  </p:childTnLst>
                                </p:cTn>
                              </p:par>
                            </p:childTnLst>
                          </p:cTn>
                        </p:par>
                      </p:childTnLst>
                    </p:cTn>
                  </p:par>
                  <p:par>
                    <p:cTn id="45" fill="hold" nodeType="clickPar">
                      <p:stCondLst>
                        <p:cond delay="indefinite"/>
                      </p:stCondLst>
                      <p:childTnLst>
                        <p:par>
                          <p:cTn id="46" fill="hold" nodeType="withGroup">
                            <p:stCondLst>
                              <p:cond delay="0"/>
                            </p:stCondLst>
                            <p:childTnLst>
                              <p:par>
                                <p:cTn id="47" presetID="22" presetClass="entr" presetSubtype="1" fill="hold" nodeType="clickEffect">
                                  <p:stCondLst>
                                    <p:cond delay="0"/>
                                  </p:stCondLst>
                                  <p:childTnLst>
                                    <p:set>
                                      <p:cBhvr>
                                        <p:cTn id="48" dur="1" fill="hold">
                                          <p:stCondLst>
                                            <p:cond delay="0"/>
                                          </p:stCondLst>
                                        </p:cTn>
                                        <p:tgtEl>
                                          <p:spTgt spid="333826"/>
                                        </p:tgtEl>
                                        <p:attrNameLst>
                                          <p:attrName>style.visibility</p:attrName>
                                        </p:attrNameLst>
                                      </p:cBhvr>
                                      <p:to>
                                        <p:strVal val="visible"/>
                                      </p:to>
                                    </p:set>
                                    <p:animEffect transition="in" filter="wipe(up)">
                                      <p:cBhvr>
                                        <p:cTn id="49" dur="500"/>
                                        <p:tgtEl>
                                          <p:spTgt spid="333826"/>
                                        </p:tgtEl>
                                      </p:cBhvr>
                                    </p:animEffect>
                                  </p:childTnLst>
                                </p:cTn>
                              </p:par>
                            </p:childTnLst>
                          </p:cTn>
                        </p:par>
                      </p:childTnLst>
                    </p:cTn>
                  </p:par>
                  <p:par>
                    <p:cTn id="50" fill="hold" nodeType="clickPar">
                      <p:stCondLst>
                        <p:cond delay="indefinite"/>
                      </p:stCondLst>
                      <p:childTnLst>
                        <p:par>
                          <p:cTn id="51" fill="hold" nodeType="withGroup">
                            <p:stCondLst>
                              <p:cond delay="0"/>
                            </p:stCondLst>
                            <p:childTnLst>
                              <p:par>
                                <p:cTn id="52" presetID="18" presetClass="entr" presetSubtype="3" fill="hold" nodeType="clickEffect">
                                  <p:stCondLst>
                                    <p:cond delay="0"/>
                                  </p:stCondLst>
                                  <p:childTnLst>
                                    <p:set>
                                      <p:cBhvr>
                                        <p:cTn id="53" dur="1" fill="hold">
                                          <p:stCondLst>
                                            <p:cond delay="0"/>
                                          </p:stCondLst>
                                        </p:cTn>
                                        <p:tgtEl>
                                          <p:spTgt spid="333882"/>
                                        </p:tgtEl>
                                        <p:attrNameLst>
                                          <p:attrName>style.visibility</p:attrName>
                                        </p:attrNameLst>
                                      </p:cBhvr>
                                      <p:to>
                                        <p:strVal val="visible"/>
                                      </p:to>
                                    </p:set>
                                    <p:animEffect transition="in" filter="strips(upRight)">
                                      <p:cBhvr>
                                        <p:cTn id="54" dur="500"/>
                                        <p:tgtEl>
                                          <p:spTgt spid="333882"/>
                                        </p:tgtEl>
                                      </p:cBhvr>
                                    </p:animEffect>
                                  </p:childTnLst>
                                </p:cTn>
                              </p:par>
                            </p:childTnLst>
                          </p:cTn>
                        </p:par>
                        <p:par>
                          <p:cTn id="55" fill="hold" nodeType="afterGroup">
                            <p:stCondLst>
                              <p:cond delay="500"/>
                            </p:stCondLst>
                            <p:childTnLst>
                              <p:par>
                                <p:cTn id="56" presetID="18" presetClass="entr" presetSubtype="3" fill="hold" nodeType="afterEffect">
                                  <p:stCondLst>
                                    <p:cond delay="0"/>
                                  </p:stCondLst>
                                  <p:childTnLst>
                                    <p:set>
                                      <p:cBhvr>
                                        <p:cTn id="57" dur="1" fill="hold">
                                          <p:stCondLst>
                                            <p:cond delay="0"/>
                                          </p:stCondLst>
                                        </p:cTn>
                                        <p:tgtEl>
                                          <p:spTgt spid="333887"/>
                                        </p:tgtEl>
                                        <p:attrNameLst>
                                          <p:attrName>style.visibility</p:attrName>
                                        </p:attrNameLst>
                                      </p:cBhvr>
                                      <p:to>
                                        <p:strVal val="visible"/>
                                      </p:to>
                                    </p:set>
                                    <p:animEffect transition="in" filter="strips(upRight)">
                                      <p:cBhvr>
                                        <p:cTn id="58" dur="500"/>
                                        <p:tgtEl>
                                          <p:spTgt spid="333887"/>
                                        </p:tgtEl>
                                      </p:cBhvr>
                                    </p:animEffect>
                                  </p:childTnLst>
                                </p:cTn>
                              </p:par>
                            </p:childTnLst>
                          </p:cTn>
                        </p:par>
                        <p:par>
                          <p:cTn id="59" fill="hold" nodeType="afterGroup">
                            <p:stCondLst>
                              <p:cond delay="1000"/>
                            </p:stCondLst>
                            <p:childTnLst>
                              <p:par>
                                <p:cTn id="60" presetID="18" presetClass="entr" presetSubtype="3" fill="hold" nodeType="afterEffect">
                                  <p:stCondLst>
                                    <p:cond delay="0"/>
                                  </p:stCondLst>
                                  <p:childTnLst>
                                    <p:set>
                                      <p:cBhvr>
                                        <p:cTn id="61" dur="1" fill="hold">
                                          <p:stCondLst>
                                            <p:cond delay="0"/>
                                          </p:stCondLst>
                                        </p:cTn>
                                        <p:tgtEl>
                                          <p:spTgt spid="333892"/>
                                        </p:tgtEl>
                                        <p:attrNameLst>
                                          <p:attrName>style.visibility</p:attrName>
                                        </p:attrNameLst>
                                      </p:cBhvr>
                                      <p:to>
                                        <p:strVal val="visible"/>
                                      </p:to>
                                    </p:set>
                                    <p:animEffect transition="in" filter="strips(upRight)">
                                      <p:cBhvr>
                                        <p:cTn id="62" dur="500"/>
                                        <p:tgtEl>
                                          <p:spTgt spid="333892"/>
                                        </p:tgtEl>
                                      </p:cBhvr>
                                    </p:animEffect>
                                  </p:childTnLst>
                                </p:cTn>
                              </p:par>
                            </p:childTnLst>
                          </p:cTn>
                        </p:par>
                      </p:childTnLst>
                    </p:cTn>
                  </p:par>
                  <p:par>
                    <p:cTn id="63" fill="hold" nodeType="clickPar">
                      <p:stCondLst>
                        <p:cond delay="indefinite"/>
                      </p:stCondLst>
                      <p:childTnLst>
                        <p:par>
                          <p:cTn id="64" fill="hold" nodeType="withGroup">
                            <p:stCondLst>
                              <p:cond delay="0"/>
                            </p:stCondLst>
                            <p:childTnLst>
                              <p:par>
                                <p:cTn id="65" presetID="22" presetClass="entr" presetSubtype="1" fill="hold" nodeType="clickEffect">
                                  <p:stCondLst>
                                    <p:cond delay="0"/>
                                  </p:stCondLst>
                                  <p:childTnLst>
                                    <p:set>
                                      <p:cBhvr>
                                        <p:cTn id="66" dur="1" fill="hold">
                                          <p:stCondLst>
                                            <p:cond delay="0"/>
                                          </p:stCondLst>
                                        </p:cTn>
                                        <p:tgtEl>
                                          <p:spTgt spid="333848"/>
                                        </p:tgtEl>
                                        <p:attrNameLst>
                                          <p:attrName>style.visibility</p:attrName>
                                        </p:attrNameLst>
                                      </p:cBhvr>
                                      <p:to>
                                        <p:strVal val="visible"/>
                                      </p:to>
                                    </p:set>
                                    <p:animEffect transition="in" filter="wipe(up)">
                                      <p:cBhvr>
                                        <p:cTn id="67" dur="500"/>
                                        <p:tgtEl>
                                          <p:spTgt spid="333848"/>
                                        </p:tgtEl>
                                      </p:cBhvr>
                                    </p:animEffect>
                                  </p:childTnLst>
                                </p:cTn>
                              </p:par>
                            </p:childTnLst>
                          </p:cTn>
                        </p:par>
                      </p:childTnLst>
                    </p:cTn>
                  </p:par>
                  <p:par>
                    <p:cTn id="68" fill="hold" nodeType="clickPar">
                      <p:stCondLst>
                        <p:cond delay="indefinite"/>
                      </p:stCondLst>
                      <p:childTnLst>
                        <p:par>
                          <p:cTn id="69" fill="hold" nodeType="withGroup">
                            <p:stCondLst>
                              <p:cond delay="0"/>
                            </p:stCondLst>
                            <p:childTnLst>
                              <p:par>
                                <p:cTn id="70" presetID="9" presetClass="entr" presetSubtype="0" fill="hold" grpId="0" nodeType="clickEffect">
                                  <p:stCondLst>
                                    <p:cond delay="0"/>
                                  </p:stCondLst>
                                  <p:childTnLst>
                                    <p:set>
                                      <p:cBhvr>
                                        <p:cTn id="71" dur="1" fill="hold">
                                          <p:stCondLst>
                                            <p:cond delay="0"/>
                                          </p:stCondLst>
                                        </p:cTn>
                                        <p:tgtEl>
                                          <p:spTgt spid="333898"/>
                                        </p:tgtEl>
                                        <p:attrNameLst>
                                          <p:attrName>style.visibility</p:attrName>
                                        </p:attrNameLst>
                                      </p:cBhvr>
                                      <p:to>
                                        <p:strVal val="visible"/>
                                      </p:to>
                                    </p:set>
                                    <p:animEffect transition="in" filter="dissolve">
                                      <p:cBhvr>
                                        <p:cTn id="72" dur="500"/>
                                        <p:tgtEl>
                                          <p:spTgt spid="3338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3897" grpId="0" build="p" autoUpdateAnimBg="0" advAuto="0"/>
      <p:bldP spid="333898" grpId="0" animBg="1"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938" name="灯片编号占位符 5">
            <a:extLst>
              <a:ext uri="{FF2B5EF4-FFF2-40B4-BE49-F238E27FC236}">
                <a16:creationId xmlns:a16="http://schemas.microsoft.com/office/drawing/2014/main" id="{47020855-D851-4632-9911-5A1E4E4085AA}"/>
              </a:ext>
            </a:extLst>
          </p:cNvPr>
          <p:cNvSpPr>
            <a:spLocks noGrp="1"/>
          </p:cNvSpPr>
          <p:nvPr>
            <p:ph type="sldNum" sz="quarter" idx="12"/>
          </p:nvPr>
        </p:nvSpPr>
        <p:spPr>
          <a:noFill/>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fld id="{AFFA62C4-B55E-4C5A-A2D8-FD6B640BC5F3}" type="slidenum">
              <a:rPr lang="en-US" altLang="zh-CN" sz="2400" smtClean="0">
                <a:solidFill>
                  <a:srgbClr val="0000CC"/>
                </a:solidFill>
              </a:rPr>
              <a:pPr>
                <a:spcBef>
                  <a:spcPct val="50000"/>
                </a:spcBef>
                <a:buClrTx/>
                <a:buFontTx/>
                <a:buNone/>
              </a:pPr>
              <a:t>32</a:t>
            </a:fld>
            <a:endParaRPr lang="en-US" altLang="zh-CN" sz="2400">
              <a:solidFill>
                <a:srgbClr val="0000CC"/>
              </a:solidFill>
            </a:endParaRPr>
          </a:p>
        </p:txBody>
      </p:sp>
      <p:sp>
        <p:nvSpPr>
          <p:cNvPr id="39939" name="Rectangle 2">
            <a:extLst>
              <a:ext uri="{FF2B5EF4-FFF2-40B4-BE49-F238E27FC236}">
                <a16:creationId xmlns:a16="http://schemas.microsoft.com/office/drawing/2014/main" id="{EF351C6F-8A7A-480A-8C61-CE101E04718B}"/>
              </a:ext>
            </a:extLst>
          </p:cNvPr>
          <p:cNvSpPr>
            <a:spLocks noGrp="1" noChangeArrowheads="1"/>
          </p:cNvSpPr>
          <p:nvPr>
            <p:ph type="title"/>
          </p:nvPr>
        </p:nvSpPr>
        <p:spPr>
          <a:xfrm>
            <a:off x="468313" y="476250"/>
            <a:ext cx="5395912" cy="720725"/>
          </a:xfrm>
        </p:spPr>
        <p:txBody>
          <a:bodyPr/>
          <a:lstStyle/>
          <a:p>
            <a:pPr eaLnBrk="1" hangingPunct="1"/>
            <a:r>
              <a:rPr lang="en-US" altLang="zh-CN">
                <a:latin typeface="黑体" panose="02010609060101010101" pitchFamily="49" charset="-122"/>
                <a:ea typeface="黑体" panose="02010609060101010101" pitchFamily="49" charset="-122"/>
              </a:rPr>
              <a:t>2</a:t>
            </a:r>
            <a:r>
              <a:rPr lang="zh-CN" altLang="en-US">
                <a:latin typeface="黑体" panose="02010609060101010101" pitchFamily="49" charset="-122"/>
                <a:ea typeface="黑体" panose="02010609060101010101" pitchFamily="49" charset="-122"/>
              </a:rPr>
              <a:t>、等产量曲线特征</a:t>
            </a:r>
          </a:p>
        </p:txBody>
      </p:sp>
      <p:sp>
        <p:nvSpPr>
          <p:cNvPr id="336899" name="Rectangle 3">
            <a:extLst>
              <a:ext uri="{FF2B5EF4-FFF2-40B4-BE49-F238E27FC236}">
                <a16:creationId xmlns:a16="http://schemas.microsoft.com/office/drawing/2014/main" id="{D5D63524-0EC3-4DA5-9955-45BF00A5E2A1}"/>
              </a:ext>
            </a:extLst>
          </p:cNvPr>
          <p:cNvSpPr>
            <a:spLocks noGrp="1" noChangeArrowheads="1"/>
          </p:cNvSpPr>
          <p:nvPr>
            <p:ph type="body" idx="1"/>
          </p:nvPr>
        </p:nvSpPr>
        <p:spPr>
          <a:xfrm>
            <a:off x="323850" y="2492375"/>
            <a:ext cx="3600450" cy="2879725"/>
          </a:xfrm>
          <a:solidFill>
            <a:srgbClr val="FFCC00"/>
          </a:solidFill>
          <a:ln w="38100" cap="flat" algn="ctr">
            <a:solidFill>
              <a:srgbClr val="009999"/>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indent="0" eaLnBrk="1" hangingPunct="1">
              <a:buClr>
                <a:schemeClr val="accent2"/>
              </a:buClr>
              <a:buSzPct val="95000"/>
              <a:buFont typeface="Wingdings" panose="05000000000000000000" pitchFamily="2" charset="2"/>
              <a:buNone/>
            </a:pPr>
            <a:r>
              <a:rPr lang="zh-CN" altLang="en-US" sz="2400" b="1"/>
              <a:t>等产量线是一条向右下方倾斜的线，</a:t>
            </a:r>
          </a:p>
          <a:p>
            <a:pPr marL="0" indent="0" eaLnBrk="1" hangingPunct="1">
              <a:buClr>
                <a:schemeClr val="accent2"/>
              </a:buClr>
              <a:buSzPct val="95000"/>
              <a:buFont typeface="Wingdings" panose="05000000000000000000" pitchFamily="2" charset="2"/>
              <a:buNone/>
            </a:pPr>
            <a:r>
              <a:rPr lang="zh-CN" altLang="en-US" sz="2400" b="1"/>
              <a:t>斜率是负的。</a:t>
            </a:r>
          </a:p>
          <a:p>
            <a:pPr marL="0" indent="0" eaLnBrk="1" hangingPunct="1">
              <a:buClr>
                <a:schemeClr val="accent2"/>
              </a:buClr>
              <a:buSzPct val="95000"/>
              <a:buFont typeface="Wingdings" panose="05000000000000000000" pitchFamily="2" charset="2"/>
              <a:buNone/>
            </a:pPr>
            <a:r>
              <a:rPr lang="zh-CN" altLang="en-US" sz="2400" b="1"/>
              <a:t>表明：实现同样产量，增加一种要素，必须减少另一种要素。	</a:t>
            </a:r>
          </a:p>
        </p:txBody>
      </p:sp>
      <p:grpSp>
        <p:nvGrpSpPr>
          <p:cNvPr id="336946" name="Group 50">
            <a:extLst>
              <a:ext uri="{FF2B5EF4-FFF2-40B4-BE49-F238E27FC236}">
                <a16:creationId xmlns:a16="http://schemas.microsoft.com/office/drawing/2014/main" id="{B3D69D54-9FE1-43C0-83B5-223AFE64CB1A}"/>
              </a:ext>
            </a:extLst>
          </p:cNvPr>
          <p:cNvGrpSpPr>
            <a:grpSpLocks/>
          </p:cNvGrpSpPr>
          <p:nvPr/>
        </p:nvGrpSpPr>
        <p:grpSpPr bwMode="auto">
          <a:xfrm>
            <a:off x="3892550" y="2071688"/>
            <a:ext cx="5237163" cy="4738687"/>
            <a:chOff x="2452" y="1305"/>
            <a:chExt cx="3299" cy="2985"/>
          </a:xfrm>
        </p:grpSpPr>
        <p:grpSp>
          <p:nvGrpSpPr>
            <p:cNvPr id="39943" name="Group 9">
              <a:extLst>
                <a:ext uri="{FF2B5EF4-FFF2-40B4-BE49-F238E27FC236}">
                  <a16:creationId xmlns:a16="http://schemas.microsoft.com/office/drawing/2014/main" id="{75149107-737C-4139-BB76-FC15E0E835DA}"/>
                </a:ext>
              </a:extLst>
            </p:cNvPr>
            <p:cNvGrpSpPr>
              <a:grpSpLocks/>
            </p:cNvGrpSpPr>
            <p:nvPr/>
          </p:nvGrpSpPr>
          <p:grpSpPr bwMode="auto">
            <a:xfrm>
              <a:off x="3131" y="1437"/>
              <a:ext cx="2620" cy="2456"/>
              <a:chOff x="1664" y="1170"/>
              <a:chExt cx="2620" cy="2456"/>
            </a:xfrm>
          </p:grpSpPr>
          <p:sp>
            <p:nvSpPr>
              <p:cNvPr id="39976" name="Freeform 10">
                <a:extLst>
                  <a:ext uri="{FF2B5EF4-FFF2-40B4-BE49-F238E27FC236}">
                    <a16:creationId xmlns:a16="http://schemas.microsoft.com/office/drawing/2014/main" id="{32264E71-088F-4991-BC78-DF16274A10E8}"/>
                  </a:ext>
                </a:extLst>
              </p:cNvPr>
              <p:cNvSpPr>
                <a:spLocks/>
              </p:cNvSpPr>
              <p:nvPr/>
            </p:nvSpPr>
            <p:spPr bwMode="auto">
              <a:xfrm>
                <a:off x="1664" y="1170"/>
                <a:ext cx="2203" cy="2231"/>
              </a:xfrm>
              <a:custGeom>
                <a:avLst/>
                <a:gdLst>
                  <a:gd name="T0" fmla="*/ 0 w 2203"/>
                  <a:gd name="T1" fmla="*/ 0 h 2231"/>
                  <a:gd name="T2" fmla="*/ 46 w 2203"/>
                  <a:gd name="T3" fmla="*/ 156 h 2231"/>
                  <a:gd name="T4" fmla="*/ 146 w 2203"/>
                  <a:gd name="T5" fmla="*/ 393 h 2231"/>
                  <a:gd name="T6" fmla="*/ 229 w 2203"/>
                  <a:gd name="T7" fmla="*/ 595 h 2231"/>
                  <a:gd name="T8" fmla="*/ 293 w 2203"/>
                  <a:gd name="T9" fmla="*/ 759 h 2231"/>
                  <a:gd name="T10" fmla="*/ 390 w 2203"/>
                  <a:gd name="T11" fmla="*/ 942 h 2231"/>
                  <a:gd name="T12" fmla="*/ 472 w 2203"/>
                  <a:gd name="T13" fmla="*/ 1112 h 2231"/>
                  <a:gd name="T14" fmla="*/ 560 w 2203"/>
                  <a:gd name="T15" fmla="*/ 1276 h 2231"/>
                  <a:gd name="T16" fmla="*/ 661 w 2203"/>
                  <a:gd name="T17" fmla="*/ 1430 h 2231"/>
                  <a:gd name="T18" fmla="*/ 711 w 2203"/>
                  <a:gd name="T19" fmla="*/ 1499 h 2231"/>
                  <a:gd name="T20" fmla="*/ 774 w 2203"/>
                  <a:gd name="T21" fmla="*/ 1568 h 2231"/>
                  <a:gd name="T22" fmla="*/ 844 w 2203"/>
                  <a:gd name="T23" fmla="*/ 1631 h 2231"/>
                  <a:gd name="T24" fmla="*/ 913 w 2203"/>
                  <a:gd name="T25" fmla="*/ 1695 h 2231"/>
                  <a:gd name="T26" fmla="*/ 1070 w 2203"/>
                  <a:gd name="T27" fmla="*/ 1806 h 2231"/>
                  <a:gd name="T28" fmla="*/ 1234 w 2203"/>
                  <a:gd name="T29" fmla="*/ 1912 h 2231"/>
                  <a:gd name="T30" fmla="*/ 1408 w 2203"/>
                  <a:gd name="T31" fmla="*/ 1993 h 2231"/>
                  <a:gd name="T32" fmla="*/ 1582 w 2203"/>
                  <a:gd name="T33" fmla="*/ 2057 h 2231"/>
                  <a:gd name="T34" fmla="*/ 1774 w 2203"/>
                  <a:gd name="T35" fmla="*/ 2121 h 2231"/>
                  <a:gd name="T36" fmla="*/ 1947 w 2203"/>
                  <a:gd name="T37" fmla="*/ 2167 h 2231"/>
                  <a:gd name="T38" fmla="*/ 2112 w 2203"/>
                  <a:gd name="T39" fmla="*/ 2213 h 2231"/>
                  <a:gd name="T40" fmla="*/ 2203 w 2203"/>
                  <a:gd name="T41" fmla="*/ 2231 h 223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203" h="2231">
                    <a:moveTo>
                      <a:pt x="0" y="0"/>
                    </a:moveTo>
                    <a:lnTo>
                      <a:pt x="46" y="156"/>
                    </a:lnTo>
                    <a:lnTo>
                      <a:pt x="146" y="393"/>
                    </a:lnTo>
                    <a:lnTo>
                      <a:pt x="229" y="595"/>
                    </a:lnTo>
                    <a:lnTo>
                      <a:pt x="293" y="759"/>
                    </a:lnTo>
                    <a:lnTo>
                      <a:pt x="390" y="942"/>
                    </a:lnTo>
                    <a:lnTo>
                      <a:pt x="472" y="1112"/>
                    </a:lnTo>
                    <a:lnTo>
                      <a:pt x="560" y="1276"/>
                    </a:lnTo>
                    <a:lnTo>
                      <a:pt x="661" y="1430"/>
                    </a:lnTo>
                    <a:lnTo>
                      <a:pt x="711" y="1499"/>
                    </a:lnTo>
                    <a:lnTo>
                      <a:pt x="774" y="1568"/>
                    </a:lnTo>
                    <a:lnTo>
                      <a:pt x="844" y="1631"/>
                    </a:lnTo>
                    <a:lnTo>
                      <a:pt x="913" y="1695"/>
                    </a:lnTo>
                    <a:lnTo>
                      <a:pt x="1070" y="1806"/>
                    </a:lnTo>
                    <a:lnTo>
                      <a:pt x="1234" y="1912"/>
                    </a:lnTo>
                    <a:lnTo>
                      <a:pt x="1408" y="1993"/>
                    </a:lnTo>
                    <a:lnTo>
                      <a:pt x="1582" y="2057"/>
                    </a:lnTo>
                    <a:lnTo>
                      <a:pt x="1774" y="2121"/>
                    </a:lnTo>
                    <a:lnTo>
                      <a:pt x="1947" y="2167"/>
                    </a:lnTo>
                    <a:lnTo>
                      <a:pt x="2112" y="2213"/>
                    </a:lnTo>
                    <a:lnTo>
                      <a:pt x="2203" y="2231"/>
                    </a:lnTo>
                  </a:path>
                </a:pathLst>
              </a:custGeom>
              <a:noFill/>
              <a:ln w="50800" cap="rnd" cmpd="sng">
                <a:solidFill>
                  <a:srgbClr val="00CC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9977" name="Rectangle 11">
                <a:extLst>
                  <a:ext uri="{FF2B5EF4-FFF2-40B4-BE49-F238E27FC236}">
                    <a16:creationId xmlns:a16="http://schemas.microsoft.com/office/drawing/2014/main" id="{E05487A0-6564-43CB-BDEC-1925E0CC368C}"/>
                  </a:ext>
                </a:extLst>
              </p:cNvPr>
              <p:cNvSpPr>
                <a:spLocks noChangeArrowheads="1"/>
              </p:cNvSpPr>
              <p:nvPr/>
            </p:nvSpPr>
            <p:spPr bwMode="auto">
              <a:xfrm>
                <a:off x="3644" y="3378"/>
                <a:ext cx="640"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000" b="1" i="1">
                    <a:latin typeface="Arial" panose="020B0604020202020204" pitchFamily="34" charset="0"/>
                  </a:rPr>
                  <a:t>Q</a:t>
                </a:r>
                <a:r>
                  <a:rPr kumimoji="0" lang="en-US" altLang="zh-CN" sz="2000" b="1" i="1" baseline="-25000">
                    <a:latin typeface="Arial" panose="020B0604020202020204" pitchFamily="34" charset="0"/>
                  </a:rPr>
                  <a:t>2 </a:t>
                </a:r>
                <a:r>
                  <a:rPr kumimoji="0" lang="en-US" altLang="zh-CN" sz="2000" b="1" i="1">
                    <a:latin typeface="Arial" panose="020B0604020202020204" pitchFamily="34" charset="0"/>
                  </a:rPr>
                  <a:t>= </a:t>
                </a:r>
                <a:r>
                  <a:rPr kumimoji="0" lang="en-US" altLang="zh-CN" sz="2000" b="1">
                    <a:latin typeface="Arial" panose="020B0604020202020204" pitchFamily="34" charset="0"/>
                  </a:rPr>
                  <a:t>75</a:t>
                </a:r>
              </a:p>
            </p:txBody>
          </p:sp>
        </p:grpSp>
        <p:grpSp>
          <p:nvGrpSpPr>
            <p:cNvPr id="39944" name="Group 12">
              <a:extLst>
                <a:ext uri="{FF2B5EF4-FFF2-40B4-BE49-F238E27FC236}">
                  <a16:creationId xmlns:a16="http://schemas.microsoft.com/office/drawing/2014/main" id="{EA419156-E49B-4900-8F64-78D7893050CA}"/>
                </a:ext>
              </a:extLst>
            </p:cNvPr>
            <p:cNvGrpSpPr>
              <a:grpSpLocks/>
            </p:cNvGrpSpPr>
            <p:nvPr/>
          </p:nvGrpSpPr>
          <p:grpSpPr bwMode="auto">
            <a:xfrm>
              <a:off x="2757" y="1411"/>
              <a:ext cx="687" cy="2605"/>
              <a:chOff x="1290" y="1144"/>
              <a:chExt cx="687" cy="2605"/>
            </a:xfrm>
          </p:grpSpPr>
          <p:sp>
            <p:nvSpPr>
              <p:cNvPr id="39972" name="Line 13">
                <a:extLst>
                  <a:ext uri="{FF2B5EF4-FFF2-40B4-BE49-F238E27FC236}">
                    <a16:creationId xmlns:a16="http://schemas.microsoft.com/office/drawing/2014/main" id="{BBBF74A5-ACC8-4698-AF48-CF7CEC163BC0}"/>
                  </a:ext>
                </a:extLst>
              </p:cNvPr>
              <p:cNvSpPr>
                <a:spLocks noChangeShapeType="1"/>
              </p:cNvSpPr>
              <p:nvPr/>
            </p:nvSpPr>
            <p:spPr bwMode="auto">
              <a:xfrm flipV="1">
                <a:off x="1290" y="1344"/>
                <a:ext cx="390" cy="0"/>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9973" name="Oval 14">
                <a:extLst>
                  <a:ext uri="{FF2B5EF4-FFF2-40B4-BE49-F238E27FC236}">
                    <a16:creationId xmlns:a16="http://schemas.microsoft.com/office/drawing/2014/main" id="{BDF29F67-5D89-43B7-95BD-566257C949E6}"/>
                  </a:ext>
                </a:extLst>
              </p:cNvPr>
              <p:cNvSpPr>
                <a:spLocks noChangeArrowheads="1"/>
              </p:cNvSpPr>
              <p:nvPr/>
            </p:nvSpPr>
            <p:spPr bwMode="auto">
              <a:xfrm>
                <a:off x="1680" y="1296"/>
                <a:ext cx="96" cy="96"/>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endParaRPr lang="zh-CN" altLang="en-US" sz="2400"/>
              </a:p>
            </p:txBody>
          </p:sp>
          <p:sp>
            <p:nvSpPr>
              <p:cNvPr id="39974" name="Line 15">
                <a:extLst>
                  <a:ext uri="{FF2B5EF4-FFF2-40B4-BE49-F238E27FC236}">
                    <a16:creationId xmlns:a16="http://schemas.microsoft.com/office/drawing/2014/main" id="{DD885E5B-A794-4CDF-88B2-7C18B7B9E8CA}"/>
                  </a:ext>
                </a:extLst>
              </p:cNvPr>
              <p:cNvSpPr>
                <a:spLocks noChangeShapeType="1"/>
              </p:cNvSpPr>
              <p:nvPr/>
            </p:nvSpPr>
            <p:spPr bwMode="auto">
              <a:xfrm>
                <a:off x="1728" y="1353"/>
                <a:ext cx="0" cy="2396"/>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9975" name="Rectangle 16">
                <a:extLst>
                  <a:ext uri="{FF2B5EF4-FFF2-40B4-BE49-F238E27FC236}">
                    <a16:creationId xmlns:a16="http://schemas.microsoft.com/office/drawing/2014/main" id="{0DDD294E-E5CD-4B31-83BE-6AD4537F0448}"/>
                  </a:ext>
                </a:extLst>
              </p:cNvPr>
              <p:cNvSpPr>
                <a:spLocks noChangeArrowheads="1"/>
              </p:cNvSpPr>
              <p:nvPr/>
            </p:nvSpPr>
            <p:spPr bwMode="auto">
              <a:xfrm>
                <a:off x="1747" y="1144"/>
                <a:ext cx="230"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000" b="1" i="1">
                    <a:latin typeface="Arial" panose="020B0604020202020204" pitchFamily="34" charset="0"/>
                  </a:rPr>
                  <a:t>C</a:t>
                </a:r>
              </a:p>
            </p:txBody>
          </p:sp>
        </p:grpSp>
        <p:grpSp>
          <p:nvGrpSpPr>
            <p:cNvPr id="39945" name="Group 17">
              <a:extLst>
                <a:ext uri="{FF2B5EF4-FFF2-40B4-BE49-F238E27FC236}">
                  <a16:creationId xmlns:a16="http://schemas.microsoft.com/office/drawing/2014/main" id="{163A0291-3FF4-4742-9FCA-507D11957833}"/>
                </a:ext>
              </a:extLst>
            </p:cNvPr>
            <p:cNvGrpSpPr>
              <a:grpSpLocks/>
            </p:cNvGrpSpPr>
            <p:nvPr/>
          </p:nvGrpSpPr>
          <p:grpSpPr bwMode="auto">
            <a:xfrm>
              <a:off x="2757" y="2621"/>
              <a:ext cx="957" cy="1395"/>
              <a:chOff x="1290" y="2354"/>
              <a:chExt cx="957" cy="1395"/>
            </a:xfrm>
          </p:grpSpPr>
          <p:sp>
            <p:nvSpPr>
              <p:cNvPr id="39968" name="Line 18">
                <a:extLst>
                  <a:ext uri="{FF2B5EF4-FFF2-40B4-BE49-F238E27FC236}">
                    <a16:creationId xmlns:a16="http://schemas.microsoft.com/office/drawing/2014/main" id="{3770E8C0-A6D7-4221-8D02-430B0F9F0C18}"/>
                  </a:ext>
                </a:extLst>
              </p:cNvPr>
              <p:cNvSpPr>
                <a:spLocks noChangeShapeType="1"/>
              </p:cNvSpPr>
              <p:nvPr/>
            </p:nvSpPr>
            <p:spPr bwMode="auto">
              <a:xfrm flipV="1">
                <a:off x="1290" y="2400"/>
                <a:ext cx="891" cy="0"/>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9969" name="Line 19">
                <a:extLst>
                  <a:ext uri="{FF2B5EF4-FFF2-40B4-BE49-F238E27FC236}">
                    <a16:creationId xmlns:a16="http://schemas.microsoft.com/office/drawing/2014/main" id="{98A6DB40-B8A0-477D-ADAD-D836AA09F45B}"/>
                  </a:ext>
                </a:extLst>
              </p:cNvPr>
              <p:cNvSpPr>
                <a:spLocks noChangeShapeType="1"/>
              </p:cNvSpPr>
              <p:nvPr/>
            </p:nvSpPr>
            <p:spPr bwMode="auto">
              <a:xfrm flipH="1">
                <a:off x="2199" y="2448"/>
                <a:ext cx="0" cy="1301"/>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9970" name="Oval 20">
                <a:extLst>
                  <a:ext uri="{FF2B5EF4-FFF2-40B4-BE49-F238E27FC236}">
                    <a16:creationId xmlns:a16="http://schemas.microsoft.com/office/drawing/2014/main" id="{E7AD1A91-9500-4CB6-B62F-74C683A70E71}"/>
                  </a:ext>
                </a:extLst>
              </p:cNvPr>
              <p:cNvSpPr>
                <a:spLocks noChangeArrowheads="1"/>
              </p:cNvSpPr>
              <p:nvPr/>
            </p:nvSpPr>
            <p:spPr bwMode="auto">
              <a:xfrm>
                <a:off x="2151" y="2354"/>
                <a:ext cx="96" cy="96"/>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endParaRPr lang="zh-CN" altLang="en-US" sz="2400"/>
              </a:p>
            </p:txBody>
          </p:sp>
          <p:sp>
            <p:nvSpPr>
              <p:cNvPr id="39971" name="Rectangle 21">
                <a:extLst>
                  <a:ext uri="{FF2B5EF4-FFF2-40B4-BE49-F238E27FC236}">
                    <a16:creationId xmlns:a16="http://schemas.microsoft.com/office/drawing/2014/main" id="{2F723653-F98B-481F-841A-47765BCFF5E2}"/>
                  </a:ext>
                </a:extLst>
              </p:cNvPr>
              <p:cNvSpPr>
                <a:spLocks noChangeArrowheads="1"/>
              </p:cNvSpPr>
              <p:nvPr/>
            </p:nvSpPr>
            <p:spPr bwMode="auto">
              <a:xfrm>
                <a:off x="2000" y="2395"/>
                <a:ext cx="230"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000" b="1" i="1">
                    <a:latin typeface="Arial" panose="020B0604020202020204" pitchFamily="34" charset="0"/>
                  </a:rPr>
                  <a:t>D</a:t>
                </a:r>
              </a:p>
            </p:txBody>
          </p:sp>
        </p:grpSp>
        <p:grpSp>
          <p:nvGrpSpPr>
            <p:cNvPr id="39946" name="Group 22">
              <a:extLst>
                <a:ext uri="{FF2B5EF4-FFF2-40B4-BE49-F238E27FC236}">
                  <a16:creationId xmlns:a16="http://schemas.microsoft.com/office/drawing/2014/main" id="{18BB6C3E-7B14-407A-B0E6-74FABB9437CD}"/>
                </a:ext>
              </a:extLst>
            </p:cNvPr>
            <p:cNvGrpSpPr>
              <a:grpSpLocks/>
            </p:cNvGrpSpPr>
            <p:nvPr/>
          </p:nvGrpSpPr>
          <p:grpSpPr bwMode="auto">
            <a:xfrm>
              <a:off x="2751" y="3043"/>
              <a:ext cx="1653" cy="968"/>
              <a:chOff x="1284" y="2776"/>
              <a:chExt cx="1653" cy="968"/>
            </a:xfrm>
          </p:grpSpPr>
          <p:sp>
            <p:nvSpPr>
              <p:cNvPr id="39964" name="Line 23">
                <a:extLst>
                  <a:ext uri="{FF2B5EF4-FFF2-40B4-BE49-F238E27FC236}">
                    <a16:creationId xmlns:a16="http://schemas.microsoft.com/office/drawing/2014/main" id="{056F162E-36CD-48AD-B9B4-B672D0FCC78E}"/>
                  </a:ext>
                </a:extLst>
              </p:cNvPr>
              <p:cNvSpPr>
                <a:spLocks noChangeShapeType="1"/>
              </p:cNvSpPr>
              <p:nvPr/>
            </p:nvSpPr>
            <p:spPr bwMode="auto">
              <a:xfrm>
                <a:off x="1284" y="2928"/>
                <a:ext cx="1404" cy="0"/>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9965" name="Oval 24">
                <a:extLst>
                  <a:ext uri="{FF2B5EF4-FFF2-40B4-BE49-F238E27FC236}">
                    <a16:creationId xmlns:a16="http://schemas.microsoft.com/office/drawing/2014/main" id="{055A234C-0A7A-4EF4-BD7B-E7B8B67A12A3}"/>
                  </a:ext>
                </a:extLst>
              </p:cNvPr>
              <p:cNvSpPr>
                <a:spLocks noChangeArrowheads="1"/>
              </p:cNvSpPr>
              <p:nvPr/>
            </p:nvSpPr>
            <p:spPr bwMode="auto">
              <a:xfrm>
                <a:off x="2640" y="2880"/>
                <a:ext cx="96" cy="96"/>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endParaRPr lang="zh-CN" altLang="en-US" sz="2400"/>
              </a:p>
            </p:txBody>
          </p:sp>
          <p:sp>
            <p:nvSpPr>
              <p:cNvPr id="39966" name="Line 25">
                <a:extLst>
                  <a:ext uri="{FF2B5EF4-FFF2-40B4-BE49-F238E27FC236}">
                    <a16:creationId xmlns:a16="http://schemas.microsoft.com/office/drawing/2014/main" id="{684414F6-179A-4711-8BA5-67901FF90169}"/>
                  </a:ext>
                </a:extLst>
              </p:cNvPr>
              <p:cNvSpPr>
                <a:spLocks noChangeShapeType="1"/>
              </p:cNvSpPr>
              <p:nvPr/>
            </p:nvSpPr>
            <p:spPr bwMode="auto">
              <a:xfrm flipH="1">
                <a:off x="2679" y="2934"/>
                <a:ext cx="0" cy="810"/>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9967" name="Rectangle 26">
                <a:extLst>
                  <a:ext uri="{FF2B5EF4-FFF2-40B4-BE49-F238E27FC236}">
                    <a16:creationId xmlns:a16="http://schemas.microsoft.com/office/drawing/2014/main" id="{E6F2B621-1188-44CD-8FB7-42085A0B80B1}"/>
                  </a:ext>
                </a:extLst>
              </p:cNvPr>
              <p:cNvSpPr>
                <a:spLocks noChangeArrowheads="1"/>
              </p:cNvSpPr>
              <p:nvPr/>
            </p:nvSpPr>
            <p:spPr bwMode="auto">
              <a:xfrm>
                <a:off x="2716" y="2776"/>
                <a:ext cx="221"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000" b="1" i="1">
                    <a:latin typeface="Arial" panose="020B0604020202020204" pitchFamily="34" charset="0"/>
                  </a:rPr>
                  <a:t>E</a:t>
                </a:r>
              </a:p>
            </p:txBody>
          </p:sp>
        </p:grpSp>
        <p:grpSp>
          <p:nvGrpSpPr>
            <p:cNvPr id="39947" name="Group 27">
              <a:extLst>
                <a:ext uri="{FF2B5EF4-FFF2-40B4-BE49-F238E27FC236}">
                  <a16:creationId xmlns:a16="http://schemas.microsoft.com/office/drawing/2014/main" id="{07C886A8-FBA4-435D-B23F-0874F55BA95A}"/>
                </a:ext>
              </a:extLst>
            </p:cNvPr>
            <p:cNvGrpSpPr>
              <a:grpSpLocks/>
            </p:cNvGrpSpPr>
            <p:nvPr/>
          </p:nvGrpSpPr>
          <p:grpSpPr bwMode="auto">
            <a:xfrm>
              <a:off x="2452" y="1305"/>
              <a:ext cx="2999" cy="2985"/>
              <a:chOff x="985" y="1038"/>
              <a:chExt cx="2999" cy="2985"/>
            </a:xfrm>
          </p:grpSpPr>
          <p:sp>
            <p:nvSpPr>
              <p:cNvPr id="39948" name="Line 28">
                <a:extLst>
                  <a:ext uri="{FF2B5EF4-FFF2-40B4-BE49-F238E27FC236}">
                    <a16:creationId xmlns:a16="http://schemas.microsoft.com/office/drawing/2014/main" id="{9B17ECA1-4340-469F-8E8D-C271E6E05C37}"/>
                  </a:ext>
                </a:extLst>
              </p:cNvPr>
              <p:cNvSpPr>
                <a:spLocks noChangeShapeType="1"/>
              </p:cNvSpPr>
              <p:nvPr/>
            </p:nvSpPr>
            <p:spPr bwMode="auto">
              <a:xfrm>
                <a:off x="1290" y="1096"/>
                <a:ext cx="0" cy="2675"/>
              </a:xfrm>
              <a:prstGeom prst="line">
                <a:avLst/>
              </a:prstGeom>
              <a:noFill/>
              <a:ln w="25400">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9949" name="Line 29">
                <a:extLst>
                  <a:ext uri="{FF2B5EF4-FFF2-40B4-BE49-F238E27FC236}">
                    <a16:creationId xmlns:a16="http://schemas.microsoft.com/office/drawing/2014/main" id="{96D2467D-074C-414C-8B04-FA3C02E019BE}"/>
                  </a:ext>
                </a:extLst>
              </p:cNvPr>
              <p:cNvSpPr>
                <a:spLocks noChangeShapeType="1"/>
              </p:cNvSpPr>
              <p:nvPr/>
            </p:nvSpPr>
            <p:spPr bwMode="auto">
              <a:xfrm>
                <a:off x="1299" y="3761"/>
                <a:ext cx="2609"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9950" name="Rectangle 30">
                <a:extLst>
                  <a:ext uri="{FF2B5EF4-FFF2-40B4-BE49-F238E27FC236}">
                    <a16:creationId xmlns:a16="http://schemas.microsoft.com/office/drawing/2014/main" id="{FE930C88-6322-4C7E-9FC0-99EF34DC3D1C}"/>
                  </a:ext>
                </a:extLst>
              </p:cNvPr>
              <p:cNvSpPr>
                <a:spLocks noChangeArrowheads="1"/>
              </p:cNvSpPr>
              <p:nvPr/>
            </p:nvSpPr>
            <p:spPr bwMode="auto">
              <a:xfrm>
                <a:off x="3744" y="3737"/>
                <a:ext cx="240"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400" b="1" i="1"/>
                  <a:t>L</a:t>
                </a:r>
              </a:p>
            </p:txBody>
          </p:sp>
          <p:sp>
            <p:nvSpPr>
              <p:cNvPr id="39951" name="Rectangle 31">
                <a:extLst>
                  <a:ext uri="{FF2B5EF4-FFF2-40B4-BE49-F238E27FC236}">
                    <a16:creationId xmlns:a16="http://schemas.microsoft.com/office/drawing/2014/main" id="{47FEBC75-CBE3-4CD1-BDEE-07C86018C3FE}"/>
                  </a:ext>
                </a:extLst>
              </p:cNvPr>
              <p:cNvSpPr>
                <a:spLocks noChangeArrowheads="1"/>
              </p:cNvSpPr>
              <p:nvPr/>
            </p:nvSpPr>
            <p:spPr bwMode="auto">
              <a:xfrm>
                <a:off x="1084" y="3264"/>
                <a:ext cx="203"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000" b="1">
                    <a:latin typeface="Arial" panose="020B0604020202020204" pitchFamily="34" charset="0"/>
                  </a:rPr>
                  <a:t>1</a:t>
                </a:r>
              </a:p>
            </p:txBody>
          </p:sp>
          <p:sp>
            <p:nvSpPr>
              <p:cNvPr id="39952" name="Rectangle 32">
                <a:extLst>
                  <a:ext uri="{FF2B5EF4-FFF2-40B4-BE49-F238E27FC236}">
                    <a16:creationId xmlns:a16="http://schemas.microsoft.com/office/drawing/2014/main" id="{20B8E378-2DA3-4FC1-A856-3DCBF0AC8AE0}"/>
                  </a:ext>
                </a:extLst>
              </p:cNvPr>
              <p:cNvSpPr>
                <a:spLocks noChangeArrowheads="1"/>
              </p:cNvSpPr>
              <p:nvPr/>
            </p:nvSpPr>
            <p:spPr bwMode="auto">
              <a:xfrm>
                <a:off x="1084" y="2802"/>
                <a:ext cx="203"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000" b="1">
                    <a:latin typeface="Arial" panose="020B0604020202020204" pitchFamily="34" charset="0"/>
                  </a:rPr>
                  <a:t>2</a:t>
                </a:r>
              </a:p>
            </p:txBody>
          </p:sp>
          <p:sp>
            <p:nvSpPr>
              <p:cNvPr id="39953" name="Rectangle 33">
                <a:extLst>
                  <a:ext uri="{FF2B5EF4-FFF2-40B4-BE49-F238E27FC236}">
                    <a16:creationId xmlns:a16="http://schemas.microsoft.com/office/drawing/2014/main" id="{1AF70D0A-0A8A-4F64-BB5A-F14B16205915}"/>
                  </a:ext>
                </a:extLst>
              </p:cNvPr>
              <p:cNvSpPr>
                <a:spLocks noChangeArrowheads="1"/>
              </p:cNvSpPr>
              <p:nvPr/>
            </p:nvSpPr>
            <p:spPr bwMode="auto">
              <a:xfrm>
                <a:off x="1084" y="2296"/>
                <a:ext cx="203"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000" b="1">
                    <a:latin typeface="Arial" panose="020B0604020202020204" pitchFamily="34" charset="0"/>
                  </a:rPr>
                  <a:t>3</a:t>
                </a:r>
              </a:p>
            </p:txBody>
          </p:sp>
          <p:sp>
            <p:nvSpPr>
              <p:cNvPr id="39954" name="Rectangle 34">
                <a:extLst>
                  <a:ext uri="{FF2B5EF4-FFF2-40B4-BE49-F238E27FC236}">
                    <a16:creationId xmlns:a16="http://schemas.microsoft.com/office/drawing/2014/main" id="{19802954-6AAD-4B05-8809-8D1BB96E7ABD}"/>
                  </a:ext>
                </a:extLst>
              </p:cNvPr>
              <p:cNvSpPr>
                <a:spLocks noChangeArrowheads="1"/>
              </p:cNvSpPr>
              <p:nvPr/>
            </p:nvSpPr>
            <p:spPr bwMode="auto">
              <a:xfrm>
                <a:off x="1084" y="1736"/>
                <a:ext cx="203"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000" b="1">
                    <a:latin typeface="Arial" panose="020B0604020202020204" pitchFamily="34" charset="0"/>
                  </a:rPr>
                  <a:t>4</a:t>
                </a:r>
              </a:p>
            </p:txBody>
          </p:sp>
          <p:sp>
            <p:nvSpPr>
              <p:cNvPr id="39955" name="Rectangle 35">
                <a:extLst>
                  <a:ext uri="{FF2B5EF4-FFF2-40B4-BE49-F238E27FC236}">
                    <a16:creationId xmlns:a16="http://schemas.microsoft.com/office/drawing/2014/main" id="{B0F6ED14-162E-4686-8A65-EF70C2D3F9DF}"/>
                  </a:ext>
                </a:extLst>
              </p:cNvPr>
              <p:cNvSpPr>
                <a:spLocks noChangeArrowheads="1"/>
              </p:cNvSpPr>
              <p:nvPr/>
            </p:nvSpPr>
            <p:spPr bwMode="auto">
              <a:xfrm>
                <a:off x="1602" y="3735"/>
                <a:ext cx="203"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000" b="1">
                    <a:latin typeface="Arial" panose="020B0604020202020204" pitchFamily="34" charset="0"/>
                  </a:rPr>
                  <a:t>1</a:t>
                </a:r>
              </a:p>
            </p:txBody>
          </p:sp>
          <p:sp>
            <p:nvSpPr>
              <p:cNvPr id="39956" name="Rectangle 36">
                <a:extLst>
                  <a:ext uri="{FF2B5EF4-FFF2-40B4-BE49-F238E27FC236}">
                    <a16:creationId xmlns:a16="http://schemas.microsoft.com/office/drawing/2014/main" id="{5C2006E4-2677-411D-9271-7FD941E3A6DA}"/>
                  </a:ext>
                </a:extLst>
              </p:cNvPr>
              <p:cNvSpPr>
                <a:spLocks noChangeArrowheads="1"/>
              </p:cNvSpPr>
              <p:nvPr/>
            </p:nvSpPr>
            <p:spPr bwMode="auto">
              <a:xfrm>
                <a:off x="2094" y="3735"/>
                <a:ext cx="203"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000" b="1">
                    <a:latin typeface="Arial" panose="020B0604020202020204" pitchFamily="34" charset="0"/>
                  </a:rPr>
                  <a:t>2</a:t>
                </a:r>
              </a:p>
            </p:txBody>
          </p:sp>
          <p:sp>
            <p:nvSpPr>
              <p:cNvPr id="39957" name="Rectangle 37">
                <a:extLst>
                  <a:ext uri="{FF2B5EF4-FFF2-40B4-BE49-F238E27FC236}">
                    <a16:creationId xmlns:a16="http://schemas.microsoft.com/office/drawing/2014/main" id="{9914BBA9-F186-40EB-A032-F30535EE6716}"/>
                  </a:ext>
                </a:extLst>
              </p:cNvPr>
              <p:cNvSpPr>
                <a:spLocks noChangeArrowheads="1"/>
              </p:cNvSpPr>
              <p:nvPr/>
            </p:nvSpPr>
            <p:spPr bwMode="auto">
              <a:xfrm>
                <a:off x="2568" y="3735"/>
                <a:ext cx="203"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000" b="1">
                    <a:latin typeface="Arial" panose="020B0604020202020204" pitchFamily="34" charset="0"/>
                  </a:rPr>
                  <a:t>3</a:t>
                </a:r>
              </a:p>
            </p:txBody>
          </p:sp>
          <p:sp>
            <p:nvSpPr>
              <p:cNvPr id="39958" name="Rectangle 38">
                <a:extLst>
                  <a:ext uri="{FF2B5EF4-FFF2-40B4-BE49-F238E27FC236}">
                    <a16:creationId xmlns:a16="http://schemas.microsoft.com/office/drawing/2014/main" id="{EFFDAED4-B310-4442-8CAB-C96FF4F7CCD1}"/>
                  </a:ext>
                </a:extLst>
              </p:cNvPr>
              <p:cNvSpPr>
                <a:spLocks noChangeArrowheads="1"/>
              </p:cNvSpPr>
              <p:nvPr/>
            </p:nvSpPr>
            <p:spPr bwMode="auto">
              <a:xfrm>
                <a:off x="3086" y="3735"/>
                <a:ext cx="203"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000" b="1">
                    <a:latin typeface="Arial" panose="020B0604020202020204" pitchFamily="34" charset="0"/>
                  </a:rPr>
                  <a:t>4</a:t>
                </a:r>
              </a:p>
            </p:txBody>
          </p:sp>
          <p:sp>
            <p:nvSpPr>
              <p:cNvPr id="39959" name="Rectangle 39">
                <a:extLst>
                  <a:ext uri="{FF2B5EF4-FFF2-40B4-BE49-F238E27FC236}">
                    <a16:creationId xmlns:a16="http://schemas.microsoft.com/office/drawing/2014/main" id="{A64A67DB-9EB7-47A4-BE99-C9BC9E76D5C6}"/>
                  </a:ext>
                </a:extLst>
              </p:cNvPr>
              <p:cNvSpPr>
                <a:spLocks noChangeArrowheads="1"/>
              </p:cNvSpPr>
              <p:nvPr/>
            </p:nvSpPr>
            <p:spPr bwMode="auto">
              <a:xfrm>
                <a:off x="3552" y="3735"/>
                <a:ext cx="203"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000" b="1">
                    <a:latin typeface="Arial" panose="020B0604020202020204" pitchFamily="34" charset="0"/>
                  </a:rPr>
                  <a:t>5</a:t>
                </a:r>
              </a:p>
            </p:txBody>
          </p:sp>
          <p:sp>
            <p:nvSpPr>
              <p:cNvPr id="39960" name="Rectangle 40">
                <a:extLst>
                  <a:ext uri="{FF2B5EF4-FFF2-40B4-BE49-F238E27FC236}">
                    <a16:creationId xmlns:a16="http://schemas.microsoft.com/office/drawing/2014/main" id="{032F5CF4-43A1-44ED-85DB-84C36AE8E77F}"/>
                  </a:ext>
                </a:extLst>
              </p:cNvPr>
              <p:cNvSpPr>
                <a:spLocks noChangeArrowheads="1"/>
              </p:cNvSpPr>
              <p:nvPr/>
            </p:nvSpPr>
            <p:spPr bwMode="auto">
              <a:xfrm>
                <a:off x="1084" y="1248"/>
                <a:ext cx="203"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000" b="1">
                    <a:latin typeface="Arial" panose="020B0604020202020204" pitchFamily="34" charset="0"/>
                  </a:rPr>
                  <a:t>5</a:t>
                </a:r>
              </a:p>
            </p:txBody>
          </p:sp>
          <p:sp>
            <p:nvSpPr>
              <p:cNvPr id="39961" name="Rectangle 41">
                <a:extLst>
                  <a:ext uri="{FF2B5EF4-FFF2-40B4-BE49-F238E27FC236}">
                    <a16:creationId xmlns:a16="http://schemas.microsoft.com/office/drawing/2014/main" id="{34154516-B084-4A07-9FB2-B0DE90C2D2C9}"/>
                  </a:ext>
                </a:extLst>
              </p:cNvPr>
              <p:cNvSpPr>
                <a:spLocks noChangeArrowheads="1"/>
              </p:cNvSpPr>
              <p:nvPr/>
            </p:nvSpPr>
            <p:spPr bwMode="auto">
              <a:xfrm>
                <a:off x="1036" y="1038"/>
                <a:ext cx="242"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400" b="1" i="1"/>
                  <a:t>K</a:t>
                </a:r>
              </a:p>
            </p:txBody>
          </p:sp>
          <p:sp>
            <p:nvSpPr>
              <p:cNvPr id="39962" name="Rectangle 42">
                <a:extLst>
                  <a:ext uri="{FF2B5EF4-FFF2-40B4-BE49-F238E27FC236}">
                    <a16:creationId xmlns:a16="http://schemas.microsoft.com/office/drawing/2014/main" id="{42A864C9-8479-4670-8663-3C209C955B57}"/>
                  </a:ext>
                </a:extLst>
              </p:cNvPr>
              <p:cNvSpPr>
                <a:spLocks noChangeArrowheads="1"/>
              </p:cNvSpPr>
              <p:nvPr/>
            </p:nvSpPr>
            <p:spPr bwMode="auto">
              <a:xfrm>
                <a:off x="1093" y="3708"/>
                <a:ext cx="203"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000" b="1">
                    <a:latin typeface="Arial" panose="020B0604020202020204" pitchFamily="34" charset="0"/>
                  </a:rPr>
                  <a:t>0</a:t>
                </a:r>
              </a:p>
            </p:txBody>
          </p:sp>
          <p:sp>
            <p:nvSpPr>
              <p:cNvPr id="39963" name="Text Box 43">
                <a:extLst>
                  <a:ext uri="{FF2B5EF4-FFF2-40B4-BE49-F238E27FC236}">
                    <a16:creationId xmlns:a16="http://schemas.microsoft.com/office/drawing/2014/main" id="{ADC51739-E5D6-41FE-A546-372295191B9D}"/>
                  </a:ext>
                </a:extLst>
              </p:cNvPr>
              <p:cNvSpPr txBox="1">
                <a:spLocks noChangeArrowheads="1"/>
              </p:cNvSpPr>
              <p:nvPr/>
            </p:nvSpPr>
            <p:spPr bwMode="auto">
              <a:xfrm>
                <a:off x="985" y="3072"/>
                <a:ext cx="338"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nSpc>
                    <a:spcPct val="120000"/>
                  </a:lnSpc>
                  <a:spcBef>
                    <a:spcPct val="45000"/>
                  </a:spcBef>
                  <a:buClr>
                    <a:srgbClr val="99CCCC"/>
                  </a:buClr>
                  <a:buFontTx/>
                  <a:buNone/>
                </a:pPr>
                <a:r>
                  <a:rPr lang="en-US" altLang="zh-CN" sz="2000" b="1">
                    <a:solidFill>
                      <a:srgbClr val="FFFFFF"/>
                    </a:solidFill>
                    <a:latin typeface="Arial" panose="020B0604020202020204" pitchFamily="34" charset="0"/>
                  </a:rPr>
                  <a:t>4/3</a:t>
                </a:r>
              </a:p>
            </p:txBody>
          </p:sp>
        </p:grpSp>
      </p:grpSp>
      <p:sp>
        <p:nvSpPr>
          <p:cNvPr id="39942" name="Text Box 51">
            <a:extLst>
              <a:ext uri="{FF2B5EF4-FFF2-40B4-BE49-F238E27FC236}">
                <a16:creationId xmlns:a16="http://schemas.microsoft.com/office/drawing/2014/main" id="{E2D0CB22-4AB3-44A2-A6C6-2AC26D0B0866}"/>
              </a:ext>
            </a:extLst>
          </p:cNvPr>
          <p:cNvSpPr txBox="1">
            <a:spLocks noChangeArrowheads="1"/>
          </p:cNvSpPr>
          <p:nvPr/>
        </p:nvSpPr>
        <p:spPr bwMode="auto">
          <a:xfrm>
            <a:off x="323850" y="1412875"/>
            <a:ext cx="5543550" cy="557213"/>
          </a:xfrm>
          <a:prstGeom prst="rect">
            <a:avLst/>
          </a:prstGeom>
          <a:blipFill dpi="0" rotWithShape="1">
            <a:blip r:embed="rId2"/>
            <a:srcRect/>
            <a:tile tx="0" ty="0" sx="100000" sy="100000" flip="none" algn="tl"/>
          </a:blipFill>
          <a:ln w="38100" algn="ctr">
            <a:solidFill>
              <a:srgbClr val="33996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r>
              <a:rPr lang="zh-CN" altLang="en-US" sz="2800">
                <a:latin typeface="黑体" panose="02010609060101010101" pitchFamily="49" charset="-122"/>
                <a:ea typeface="黑体" panose="02010609060101010101" pitchFamily="49" charset="-122"/>
              </a:rPr>
              <a:t>（</a:t>
            </a:r>
            <a:r>
              <a:rPr lang="en-US" altLang="zh-CN" sz="2800">
                <a:latin typeface="黑体" panose="02010609060101010101" pitchFamily="49" charset="-122"/>
                <a:ea typeface="黑体" panose="02010609060101010101" pitchFamily="49" charset="-122"/>
              </a:rPr>
              <a:t>1</a:t>
            </a:r>
            <a:r>
              <a:rPr lang="zh-CN" altLang="en-US" sz="2800">
                <a:latin typeface="黑体" panose="02010609060101010101" pitchFamily="49" charset="-122"/>
                <a:ea typeface="黑体" panose="02010609060101010101" pitchFamily="49" charset="-122"/>
              </a:rPr>
              <a:t>）等产量线向右下方倾斜</a:t>
            </a:r>
          </a:p>
        </p:txBody>
      </p:sp>
    </p:spTree>
  </p:cSld>
  <p:clrMapOvr>
    <a:masterClrMapping/>
  </p:clrMapOvr>
  <p:transition spd="med">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336946"/>
                                        </p:tgtEl>
                                        <p:attrNameLst>
                                          <p:attrName>style.visibility</p:attrName>
                                        </p:attrNameLst>
                                      </p:cBhvr>
                                      <p:to>
                                        <p:strVal val="visible"/>
                                      </p:to>
                                    </p:set>
                                    <p:animEffect transition="in" filter="blinds(horizontal)">
                                      <p:cBhvr>
                                        <p:cTn id="7" dur="500"/>
                                        <p:tgtEl>
                                          <p:spTgt spid="33694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36899">
                                            <p:bg/>
                                          </p:spTgt>
                                        </p:tgtEl>
                                        <p:attrNameLst>
                                          <p:attrName>style.visibility</p:attrName>
                                        </p:attrNameLst>
                                      </p:cBhvr>
                                      <p:to>
                                        <p:strVal val="visible"/>
                                      </p:to>
                                    </p:set>
                                    <p:animEffect transition="in" filter="blinds(horizontal)">
                                      <p:cBhvr>
                                        <p:cTn id="12" dur="500"/>
                                        <p:tgtEl>
                                          <p:spTgt spid="336899">
                                            <p:bg/>
                                          </p:spTgt>
                                        </p:tgtEl>
                                      </p:cBhvr>
                                    </p:animEffect>
                                  </p:childTnLst>
                                </p:cTn>
                              </p:par>
                            </p:childTnLst>
                          </p:cTn>
                        </p:par>
                        <p:par>
                          <p:cTn id="13" fill="hold" nodeType="afterGroup">
                            <p:stCondLst>
                              <p:cond delay="500"/>
                            </p:stCondLst>
                            <p:childTnLst>
                              <p:par>
                                <p:cTn id="14" presetID="3" presetClass="entr" presetSubtype="10" fill="hold" grpId="0" nodeType="afterEffect">
                                  <p:stCondLst>
                                    <p:cond delay="0"/>
                                  </p:stCondLst>
                                  <p:childTnLst>
                                    <p:set>
                                      <p:cBhvr>
                                        <p:cTn id="15" dur="1" fill="hold">
                                          <p:stCondLst>
                                            <p:cond delay="0"/>
                                          </p:stCondLst>
                                        </p:cTn>
                                        <p:tgtEl>
                                          <p:spTgt spid="336899">
                                            <p:txEl>
                                              <p:pRg st="0" end="0"/>
                                            </p:txEl>
                                          </p:spTgt>
                                        </p:tgtEl>
                                        <p:attrNameLst>
                                          <p:attrName>style.visibility</p:attrName>
                                        </p:attrNameLst>
                                      </p:cBhvr>
                                      <p:to>
                                        <p:strVal val="visible"/>
                                      </p:to>
                                    </p:set>
                                    <p:animEffect transition="in" filter="blinds(horizontal)">
                                      <p:cBhvr>
                                        <p:cTn id="16" dur="500"/>
                                        <p:tgtEl>
                                          <p:spTgt spid="336899">
                                            <p:txEl>
                                              <p:pRg st="0" end="0"/>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3" presetClass="entr" presetSubtype="10" fill="hold" grpId="0" nodeType="clickEffect">
                                  <p:stCondLst>
                                    <p:cond delay="0"/>
                                  </p:stCondLst>
                                  <p:childTnLst>
                                    <p:set>
                                      <p:cBhvr>
                                        <p:cTn id="20" dur="1" fill="hold">
                                          <p:stCondLst>
                                            <p:cond delay="0"/>
                                          </p:stCondLst>
                                        </p:cTn>
                                        <p:tgtEl>
                                          <p:spTgt spid="336899">
                                            <p:txEl>
                                              <p:pRg st="1" end="1"/>
                                            </p:txEl>
                                          </p:spTgt>
                                        </p:tgtEl>
                                        <p:attrNameLst>
                                          <p:attrName>style.visibility</p:attrName>
                                        </p:attrNameLst>
                                      </p:cBhvr>
                                      <p:to>
                                        <p:strVal val="visible"/>
                                      </p:to>
                                    </p:set>
                                    <p:animEffect transition="in" filter="blinds(horizontal)">
                                      <p:cBhvr>
                                        <p:cTn id="21" dur="500"/>
                                        <p:tgtEl>
                                          <p:spTgt spid="336899">
                                            <p:txEl>
                                              <p:pRg st="1" end="1"/>
                                            </p:txEl>
                                          </p:spTgt>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3" presetClass="entr" presetSubtype="10" fill="hold" grpId="0" nodeType="clickEffect">
                                  <p:stCondLst>
                                    <p:cond delay="0"/>
                                  </p:stCondLst>
                                  <p:childTnLst>
                                    <p:set>
                                      <p:cBhvr>
                                        <p:cTn id="25" dur="1" fill="hold">
                                          <p:stCondLst>
                                            <p:cond delay="0"/>
                                          </p:stCondLst>
                                        </p:cTn>
                                        <p:tgtEl>
                                          <p:spTgt spid="336899">
                                            <p:txEl>
                                              <p:pRg st="2" end="2"/>
                                            </p:txEl>
                                          </p:spTgt>
                                        </p:tgtEl>
                                        <p:attrNameLst>
                                          <p:attrName>style.visibility</p:attrName>
                                        </p:attrNameLst>
                                      </p:cBhvr>
                                      <p:to>
                                        <p:strVal val="visible"/>
                                      </p:to>
                                    </p:set>
                                    <p:animEffect transition="in" filter="blinds(horizontal)">
                                      <p:cBhvr>
                                        <p:cTn id="26" dur="500"/>
                                        <p:tgtEl>
                                          <p:spTgt spid="33689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6899"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62" name="灯片编号占位符 6">
            <a:extLst>
              <a:ext uri="{FF2B5EF4-FFF2-40B4-BE49-F238E27FC236}">
                <a16:creationId xmlns:a16="http://schemas.microsoft.com/office/drawing/2014/main" id="{35D53C05-596C-4EF5-8F40-A1A89B9AB369}"/>
              </a:ext>
            </a:extLst>
          </p:cNvPr>
          <p:cNvSpPr>
            <a:spLocks noGrp="1"/>
          </p:cNvSpPr>
          <p:nvPr>
            <p:ph type="sldNum" sz="quarter" idx="12"/>
          </p:nvPr>
        </p:nvSpPr>
        <p:spPr>
          <a:noFill/>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fld id="{305EF56A-C671-4571-ACB4-DBD3FDB3C4EC}" type="slidenum">
              <a:rPr lang="en-US" altLang="zh-CN" sz="2400" smtClean="0">
                <a:solidFill>
                  <a:srgbClr val="0000CC"/>
                </a:solidFill>
              </a:rPr>
              <a:pPr>
                <a:spcBef>
                  <a:spcPct val="50000"/>
                </a:spcBef>
                <a:buClrTx/>
                <a:buFontTx/>
                <a:buNone/>
              </a:pPr>
              <a:t>33</a:t>
            </a:fld>
            <a:endParaRPr lang="en-US" altLang="zh-CN" sz="2400">
              <a:solidFill>
                <a:srgbClr val="0000CC"/>
              </a:solidFill>
            </a:endParaRPr>
          </a:p>
        </p:txBody>
      </p:sp>
      <p:sp>
        <p:nvSpPr>
          <p:cNvPr id="71707" name="Rectangle 27">
            <a:extLst>
              <a:ext uri="{FF2B5EF4-FFF2-40B4-BE49-F238E27FC236}">
                <a16:creationId xmlns:a16="http://schemas.microsoft.com/office/drawing/2014/main" id="{7FBA6C39-3324-4DFE-90CA-7B5B2D537249}"/>
              </a:ext>
            </a:extLst>
          </p:cNvPr>
          <p:cNvSpPr>
            <a:spLocks noGrp="1" noChangeArrowheads="1"/>
          </p:cNvSpPr>
          <p:nvPr>
            <p:ph type="body" sz="half" idx="2"/>
          </p:nvPr>
        </p:nvSpPr>
        <p:spPr>
          <a:xfrm>
            <a:off x="4646613" y="1773238"/>
            <a:ext cx="3810000" cy="935037"/>
          </a:xfrm>
          <a:solidFill>
            <a:srgbClr val="FFCC00"/>
          </a:solidFill>
          <a:ln w="38100" cap="flat" algn="ctr">
            <a:solidFill>
              <a:srgbClr val="009999"/>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indent="0" eaLnBrk="1" hangingPunct="1">
              <a:buClr>
                <a:schemeClr val="accent2"/>
              </a:buClr>
              <a:buSzPct val="95000"/>
              <a:buFont typeface="Wingdings" panose="05000000000000000000" pitchFamily="2" charset="2"/>
              <a:buNone/>
            </a:pPr>
            <a:r>
              <a:rPr lang="zh-CN" altLang="en-US" sz="2400" b="1"/>
              <a:t>同一条曲线代表相同的产量水平</a:t>
            </a:r>
          </a:p>
        </p:txBody>
      </p:sp>
      <p:sp>
        <p:nvSpPr>
          <p:cNvPr id="40964" name="Line 4">
            <a:extLst>
              <a:ext uri="{FF2B5EF4-FFF2-40B4-BE49-F238E27FC236}">
                <a16:creationId xmlns:a16="http://schemas.microsoft.com/office/drawing/2014/main" id="{EFF6536B-E49B-4473-8ED5-3E75A8BF72FF}"/>
              </a:ext>
            </a:extLst>
          </p:cNvPr>
          <p:cNvSpPr>
            <a:spLocks noChangeShapeType="1"/>
          </p:cNvSpPr>
          <p:nvPr/>
        </p:nvSpPr>
        <p:spPr bwMode="auto">
          <a:xfrm flipV="1">
            <a:off x="931863" y="2049463"/>
            <a:ext cx="0" cy="31242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0965" name="Line 5">
            <a:extLst>
              <a:ext uri="{FF2B5EF4-FFF2-40B4-BE49-F238E27FC236}">
                <a16:creationId xmlns:a16="http://schemas.microsoft.com/office/drawing/2014/main" id="{AC83CFDC-8F91-4CAD-8258-5BABF06A42A6}"/>
              </a:ext>
            </a:extLst>
          </p:cNvPr>
          <p:cNvSpPr>
            <a:spLocks noChangeShapeType="1"/>
          </p:cNvSpPr>
          <p:nvPr/>
        </p:nvSpPr>
        <p:spPr bwMode="auto">
          <a:xfrm>
            <a:off x="931863" y="5173663"/>
            <a:ext cx="3352800"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0966" name="Line 6">
            <a:extLst>
              <a:ext uri="{FF2B5EF4-FFF2-40B4-BE49-F238E27FC236}">
                <a16:creationId xmlns:a16="http://schemas.microsoft.com/office/drawing/2014/main" id="{E1367AB8-DA0D-40FB-88E8-CCEB06912578}"/>
              </a:ext>
            </a:extLst>
          </p:cNvPr>
          <p:cNvSpPr>
            <a:spLocks noChangeShapeType="1"/>
          </p:cNvSpPr>
          <p:nvPr/>
        </p:nvSpPr>
        <p:spPr bwMode="auto">
          <a:xfrm flipV="1">
            <a:off x="931863" y="3344863"/>
            <a:ext cx="0" cy="152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0967" name="Text Box 7">
            <a:extLst>
              <a:ext uri="{FF2B5EF4-FFF2-40B4-BE49-F238E27FC236}">
                <a16:creationId xmlns:a16="http://schemas.microsoft.com/office/drawing/2014/main" id="{089DA881-6449-4BD7-B1C4-2D6084D6B46C}"/>
              </a:ext>
            </a:extLst>
          </p:cNvPr>
          <p:cNvSpPr txBox="1">
            <a:spLocks noChangeArrowheads="1"/>
          </p:cNvSpPr>
          <p:nvPr/>
        </p:nvSpPr>
        <p:spPr bwMode="auto">
          <a:xfrm>
            <a:off x="1084263" y="2020888"/>
            <a:ext cx="568325" cy="5191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lang="en-US" altLang="zh-CN" sz="2800"/>
              <a:t>Q</a:t>
            </a:r>
            <a:r>
              <a:rPr lang="en-US" altLang="zh-CN" sz="2000"/>
              <a:t>1</a:t>
            </a:r>
          </a:p>
        </p:txBody>
      </p:sp>
      <p:sp>
        <p:nvSpPr>
          <p:cNvPr id="40968" name="Text Box 8">
            <a:extLst>
              <a:ext uri="{FF2B5EF4-FFF2-40B4-BE49-F238E27FC236}">
                <a16:creationId xmlns:a16="http://schemas.microsoft.com/office/drawing/2014/main" id="{4F006038-3797-4ECD-A981-D68EB2CF70D1}"/>
              </a:ext>
            </a:extLst>
          </p:cNvPr>
          <p:cNvSpPr txBox="1">
            <a:spLocks noChangeArrowheads="1"/>
          </p:cNvSpPr>
          <p:nvPr/>
        </p:nvSpPr>
        <p:spPr bwMode="auto">
          <a:xfrm>
            <a:off x="1465263" y="2020888"/>
            <a:ext cx="568325" cy="5191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lang="en-US" altLang="zh-CN" sz="2800"/>
              <a:t>Q</a:t>
            </a:r>
            <a:r>
              <a:rPr lang="en-US" altLang="zh-CN" sz="2000"/>
              <a:t>2</a:t>
            </a:r>
          </a:p>
        </p:txBody>
      </p:sp>
      <p:sp>
        <p:nvSpPr>
          <p:cNvPr id="40969" name="Text Box 9">
            <a:extLst>
              <a:ext uri="{FF2B5EF4-FFF2-40B4-BE49-F238E27FC236}">
                <a16:creationId xmlns:a16="http://schemas.microsoft.com/office/drawing/2014/main" id="{80F6B2A0-7F4C-474D-8C28-8822A7631F6A}"/>
              </a:ext>
            </a:extLst>
          </p:cNvPr>
          <p:cNvSpPr txBox="1">
            <a:spLocks noChangeArrowheads="1"/>
          </p:cNvSpPr>
          <p:nvPr/>
        </p:nvSpPr>
        <p:spPr bwMode="auto">
          <a:xfrm>
            <a:off x="1922463" y="2020888"/>
            <a:ext cx="568325" cy="5191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lang="en-US" altLang="zh-CN" sz="2800"/>
              <a:t>Q</a:t>
            </a:r>
            <a:r>
              <a:rPr lang="en-US" altLang="zh-CN" sz="2000"/>
              <a:t>3</a:t>
            </a:r>
          </a:p>
        </p:txBody>
      </p:sp>
      <p:sp>
        <p:nvSpPr>
          <p:cNvPr id="40970" name="Text Box 10">
            <a:extLst>
              <a:ext uri="{FF2B5EF4-FFF2-40B4-BE49-F238E27FC236}">
                <a16:creationId xmlns:a16="http://schemas.microsoft.com/office/drawing/2014/main" id="{93F32209-C338-4CAA-8B5D-1D5243C4BF5E}"/>
              </a:ext>
            </a:extLst>
          </p:cNvPr>
          <p:cNvSpPr txBox="1">
            <a:spLocks noChangeArrowheads="1"/>
          </p:cNvSpPr>
          <p:nvPr/>
        </p:nvSpPr>
        <p:spPr bwMode="auto">
          <a:xfrm>
            <a:off x="3851275" y="4581525"/>
            <a:ext cx="455613" cy="5794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lang="en-US" altLang="zh-CN" b="1"/>
              <a:t>L</a:t>
            </a:r>
          </a:p>
        </p:txBody>
      </p:sp>
      <p:sp>
        <p:nvSpPr>
          <p:cNvPr id="40971" name="Text Box 11">
            <a:extLst>
              <a:ext uri="{FF2B5EF4-FFF2-40B4-BE49-F238E27FC236}">
                <a16:creationId xmlns:a16="http://schemas.microsoft.com/office/drawing/2014/main" id="{523C7A3F-5CE9-48D3-9182-6104B4CED7B5}"/>
              </a:ext>
            </a:extLst>
          </p:cNvPr>
          <p:cNvSpPr txBox="1">
            <a:spLocks noChangeArrowheads="1"/>
          </p:cNvSpPr>
          <p:nvPr/>
        </p:nvSpPr>
        <p:spPr bwMode="auto">
          <a:xfrm>
            <a:off x="755650" y="1557338"/>
            <a:ext cx="500063"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b="1"/>
              <a:t>K</a:t>
            </a:r>
          </a:p>
        </p:txBody>
      </p:sp>
      <p:sp>
        <p:nvSpPr>
          <p:cNvPr id="40972" name="Freeform 12">
            <a:extLst>
              <a:ext uri="{FF2B5EF4-FFF2-40B4-BE49-F238E27FC236}">
                <a16:creationId xmlns:a16="http://schemas.microsoft.com/office/drawing/2014/main" id="{387D27C0-554F-44D4-AD01-836BF65917FA}"/>
              </a:ext>
            </a:extLst>
          </p:cNvPr>
          <p:cNvSpPr>
            <a:spLocks/>
          </p:cNvSpPr>
          <p:nvPr/>
        </p:nvSpPr>
        <p:spPr bwMode="auto">
          <a:xfrm>
            <a:off x="1236663" y="2430463"/>
            <a:ext cx="1981200" cy="2590800"/>
          </a:xfrm>
          <a:custGeom>
            <a:avLst/>
            <a:gdLst>
              <a:gd name="T0" fmla="*/ 0 w 960"/>
              <a:gd name="T1" fmla="*/ 0 h 1488"/>
              <a:gd name="T2" fmla="*/ 2147483646 w 960"/>
              <a:gd name="T3" fmla="*/ 2147483646 h 1488"/>
              <a:gd name="T4" fmla="*/ 2147483646 w 960"/>
              <a:gd name="T5" fmla="*/ 2147483646 h 1488"/>
              <a:gd name="T6" fmla="*/ 0 60000 65536"/>
              <a:gd name="T7" fmla="*/ 0 60000 65536"/>
              <a:gd name="T8" fmla="*/ 0 60000 65536"/>
            </a:gdLst>
            <a:ahLst/>
            <a:cxnLst>
              <a:cxn ang="T6">
                <a:pos x="T0" y="T1"/>
              </a:cxn>
              <a:cxn ang="T7">
                <a:pos x="T2" y="T3"/>
              </a:cxn>
              <a:cxn ang="T8">
                <a:pos x="T4" y="T5"/>
              </a:cxn>
            </a:cxnLst>
            <a:rect l="0" t="0" r="r" b="b"/>
            <a:pathLst>
              <a:path w="960" h="1488">
                <a:moveTo>
                  <a:pt x="0" y="0"/>
                </a:moveTo>
                <a:cubicBezTo>
                  <a:pt x="16" y="356"/>
                  <a:pt x="32" y="712"/>
                  <a:pt x="192" y="960"/>
                </a:cubicBezTo>
                <a:cubicBezTo>
                  <a:pt x="352" y="1208"/>
                  <a:pt x="832" y="1400"/>
                  <a:pt x="960" y="1488"/>
                </a:cubicBezTo>
              </a:path>
            </a:pathLst>
          </a:custGeom>
          <a:noFill/>
          <a:ln w="28575" cmpd="sng">
            <a:solidFill>
              <a:srgbClr val="660033"/>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40973" name="Freeform 13">
            <a:extLst>
              <a:ext uri="{FF2B5EF4-FFF2-40B4-BE49-F238E27FC236}">
                <a16:creationId xmlns:a16="http://schemas.microsoft.com/office/drawing/2014/main" id="{8AFC7E07-6184-46A0-AF8A-D7477ED9A71C}"/>
              </a:ext>
            </a:extLst>
          </p:cNvPr>
          <p:cNvSpPr>
            <a:spLocks/>
          </p:cNvSpPr>
          <p:nvPr/>
        </p:nvSpPr>
        <p:spPr bwMode="auto">
          <a:xfrm>
            <a:off x="1693863" y="2430463"/>
            <a:ext cx="1905000" cy="2286000"/>
          </a:xfrm>
          <a:custGeom>
            <a:avLst/>
            <a:gdLst>
              <a:gd name="T0" fmla="*/ 0 w 960"/>
              <a:gd name="T1" fmla="*/ 0 h 1488"/>
              <a:gd name="T2" fmla="*/ 2147483646 w 960"/>
              <a:gd name="T3" fmla="*/ 2147483646 h 1488"/>
              <a:gd name="T4" fmla="*/ 2147483646 w 960"/>
              <a:gd name="T5" fmla="*/ 2147483646 h 1488"/>
              <a:gd name="T6" fmla="*/ 0 60000 65536"/>
              <a:gd name="T7" fmla="*/ 0 60000 65536"/>
              <a:gd name="T8" fmla="*/ 0 60000 65536"/>
            </a:gdLst>
            <a:ahLst/>
            <a:cxnLst>
              <a:cxn ang="T6">
                <a:pos x="T0" y="T1"/>
              </a:cxn>
              <a:cxn ang="T7">
                <a:pos x="T2" y="T3"/>
              </a:cxn>
              <a:cxn ang="T8">
                <a:pos x="T4" y="T5"/>
              </a:cxn>
            </a:cxnLst>
            <a:rect l="0" t="0" r="r" b="b"/>
            <a:pathLst>
              <a:path w="960" h="1488">
                <a:moveTo>
                  <a:pt x="0" y="0"/>
                </a:moveTo>
                <a:cubicBezTo>
                  <a:pt x="16" y="356"/>
                  <a:pt x="32" y="712"/>
                  <a:pt x="192" y="960"/>
                </a:cubicBezTo>
                <a:cubicBezTo>
                  <a:pt x="352" y="1208"/>
                  <a:pt x="832" y="1400"/>
                  <a:pt x="960" y="1488"/>
                </a:cubicBezTo>
              </a:path>
            </a:pathLst>
          </a:custGeom>
          <a:noFill/>
          <a:ln w="28575" cmpd="sng">
            <a:solidFill>
              <a:srgbClr val="660033"/>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40974" name="Freeform 14">
            <a:extLst>
              <a:ext uri="{FF2B5EF4-FFF2-40B4-BE49-F238E27FC236}">
                <a16:creationId xmlns:a16="http://schemas.microsoft.com/office/drawing/2014/main" id="{9B174AB5-BF17-40C4-B48C-77EA110A0931}"/>
              </a:ext>
            </a:extLst>
          </p:cNvPr>
          <p:cNvSpPr>
            <a:spLocks/>
          </p:cNvSpPr>
          <p:nvPr/>
        </p:nvSpPr>
        <p:spPr bwMode="auto">
          <a:xfrm>
            <a:off x="2151063" y="2430463"/>
            <a:ext cx="1752600" cy="2057400"/>
          </a:xfrm>
          <a:custGeom>
            <a:avLst/>
            <a:gdLst>
              <a:gd name="T0" fmla="*/ 0 w 960"/>
              <a:gd name="T1" fmla="*/ 0 h 1488"/>
              <a:gd name="T2" fmla="*/ 2147483646 w 960"/>
              <a:gd name="T3" fmla="*/ 2147483646 h 1488"/>
              <a:gd name="T4" fmla="*/ 2147483646 w 960"/>
              <a:gd name="T5" fmla="*/ 2147483646 h 1488"/>
              <a:gd name="T6" fmla="*/ 0 60000 65536"/>
              <a:gd name="T7" fmla="*/ 0 60000 65536"/>
              <a:gd name="T8" fmla="*/ 0 60000 65536"/>
            </a:gdLst>
            <a:ahLst/>
            <a:cxnLst>
              <a:cxn ang="T6">
                <a:pos x="T0" y="T1"/>
              </a:cxn>
              <a:cxn ang="T7">
                <a:pos x="T2" y="T3"/>
              </a:cxn>
              <a:cxn ang="T8">
                <a:pos x="T4" y="T5"/>
              </a:cxn>
            </a:cxnLst>
            <a:rect l="0" t="0" r="r" b="b"/>
            <a:pathLst>
              <a:path w="960" h="1488">
                <a:moveTo>
                  <a:pt x="0" y="0"/>
                </a:moveTo>
                <a:cubicBezTo>
                  <a:pt x="16" y="356"/>
                  <a:pt x="32" y="712"/>
                  <a:pt x="192" y="960"/>
                </a:cubicBezTo>
                <a:cubicBezTo>
                  <a:pt x="352" y="1208"/>
                  <a:pt x="832" y="1400"/>
                  <a:pt x="960" y="1488"/>
                </a:cubicBezTo>
              </a:path>
            </a:pathLst>
          </a:custGeom>
          <a:noFill/>
          <a:ln w="28575" cmpd="sng">
            <a:solidFill>
              <a:srgbClr val="660033"/>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40975" name="Freeform 15">
            <a:extLst>
              <a:ext uri="{FF2B5EF4-FFF2-40B4-BE49-F238E27FC236}">
                <a16:creationId xmlns:a16="http://schemas.microsoft.com/office/drawing/2014/main" id="{3FD9F514-3CC0-4D68-A83F-5906814D1166}"/>
              </a:ext>
            </a:extLst>
          </p:cNvPr>
          <p:cNvSpPr>
            <a:spLocks/>
          </p:cNvSpPr>
          <p:nvPr/>
        </p:nvSpPr>
        <p:spPr bwMode="auto">
          <a:xfrm>
            <a:off x="2608263" y="2506663"/>
            <a:ext cx="1524000" cy="1600200"/>
          </a:xfrm>
          <a:custGeom>
            <a:avLst/>
            <a:gdLst>
              <a:gd name="T0" fmla="*/ 0 w 960"/>
              <a:gd name="T1" fmla="*/ 0 h 1488"/>
              <a:gd name="T2" fmla="*/ 2147483646 w 960"/>
              <a:gd name="T3" fmla="*/ 2147483646 h 1488"/>
              <a:gd name="T4" fmla="*/ 2147483646 w 960"/>
              <a:gd name="T5" fmla="*/ 2147483646 h 1488"/>
              <a:gd name="T6" fmla="*/ 0 60000 65536"/>
              <a:gd name="T7" fmla="*/ 0 60000 65536"/>
              <a:gd name="T8" fmla="*/ 0 60000 65536"/>
            </a:gdLst>
            <a:ahLst/>
            <a:cxnLst>
              <a:cxn ang="T6">
                <a:pos x="T0" y="T1"/>
              </a:cxn>
              <a:cxn ang="T7">
                <a:pos x="T2" y="T3"/>
              </a:cxn>
              <a:cxn ang="T8">
                <a:pos x="T4" y="T5"/>
              </a:cxn>
            </a:cxnLst>
            <a:rect l="0" t="0" r="r" b="b"/>
            <a:pathLst>
              <a:path w="960" h="1488">
                <a:moveTo>
                  <a:pt x="0" y="0"/>
                </a:moveTo>
                <a:cubicBezTo>
                  <a:pt x="16" y="356"/>
                  <a:pt x="32" y="712"/>
                  <a:pt x="192" y="960"/>
                </a:cubicBezTo>
                <a:cubicBezTo>
                  <a:pt x="352" y="1208"/>
                  <a:pt x="832" y="1400"/>
                  <a:pt x="960" y="1488"/>
                </a:cubicBezTo>
              </a:path>
            </a:pathLst>
          </a:custGeom>
          <a:noFill/>
          <a:ln w="28575" cmpd="sng">
            <a:solidFill>
              <a:srgbClr val="660033"/>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40976" name="Text Box 16">
            <a:extLst>
              <a:ext uri="{FF2B5EF4-FFF2-40B4-BE49-F238E27FC236}">
                <a16:creationId xmlns:a16="http://schemas.microsoft.com/office/drawing/2014/main" id="{FA7E31A6-6739-458F-9319-7839DBAA8E9C}"/>
              </a:ext>
            </a:extLst>
          </p:cNvPr>
          <p:cNvSpPr txBox="1">
            <a:spLocks noChangeArrowheads="1"/>
          </p:cNvSpPr>
          <p:nvPr/>
        </p:nvSpPr>
        <p:spPr bwMode="auto">
          <a:xfrm>
            <a:off x="2339975" y="1989138"/>
            <a:ext cx="68580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800"/>
              <a:t>Q</a:t>
            </a:r>
            <a:r>
              <a:rPr lang="en-US" altLang="zh-CN" sz="2000"/>
              <a:t>4 </a:t>
            </a:r>
          </a:p>
        </p:txBody>
      </p:sp>
      <p:sp>
        <p:nvSpPr>
          <p:cNvPr id="40977" name="Line 17">
            <a:extLst>
              <a:ext uri="{FF2B5EF4-FFF2-40B4-BE49-F238E27FC236}">
                <a16:creationId xmlns:a16="http://schemas.microsoft.com/office/drawing/2014/main" id="{391D56E3-F5D7-41DF-96C5-49AD1249EC98}"/>
              </a:ext>
            </a:extLst>
          </p:cNvPr>
          <p:cNvSpPr>
            <a:spLocks noChangeShapeType="1"/>
          </p:cNvSpPr>
          <p:nvPr/>
        </p:nvSpPr>
        <p:spPr bwMode="auto">
          <a:xfrm flipV="1">
            <a:off x="931863" y="3192463"/>
            <a:ext cx="2286000" cy="1981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40978" name="Line 18">
            <a:extLst>
              <a:ext uri="{FF2B5EF4-FFF2-40B4-BE49-F238E27FC236}">
                <a16:creationId xmlns:a16="http://schemas.microsoft.com/office/drawing/2014/main" id="{8D496446-7F3F-4156-A669-AE90F039CB82}"/>
              </a:ext>
            </a:extLst>
          </p:cNvPr>
          <p:cNvSpPr>
            <a:spLocks noChangeShapeType="1"/>
          </p:cNvSpPr>
          <p:nvPr/>
        </p:nvSpPr>
        <p:spPr bwMode="auto">
          <a:xfrm>
            <a:off x="931863" y="4411663"/>
            <a:ext cx="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40979" name="Line 19">
            <a:extLst>
              <a:ext uri="{FF2B5EF4-FFF2-40B4-BE49-F238E27FC236}">
                <a16:creationId xmlns:a16="http://schemas.microsoft.com/office/drawing/2014/main" id="{28C6E418-40E4-4B0D-A917-75D9A01EFA17}"/>
              </a:ext>
            </a:extLst>
          </p:cNvPr>
          <p:cNvSpPr>
            <a:spLocks noChangeShapeType="1"/>
          </p:cNvSpPr>
          <p:nvPr/>
        </p:nvSpPr>
        <p:spPr bwMode="auto">
          <a:xfrm>
            <a:off x="931863" y="4335463"/>
            <a:ext cx="990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40980" name="Line 20">
            <a:extLst>
              <a:ext uri="{FF2B5EF4-FFF2-40B4-BE49-F238E27FC236}">
                <a16:creationId xmlns:a16="http://schemas.microsoft.com/office/drawing/2014/main" id="{244644BF-C5ED-4E45-8854-49FDCA370F4E}"/>
              </a:ext>
            </a:extLst>
          </p:cNvPr>
          <p:cNvSpPr>
            <a:spLocks noChangeShapeType="1"/>
          </p:cNvSpPr>
          <p:nvPr/>
        </p:nvSpPr>
        <p:spPr bwMode="auto">
          <a:xfrm>
            <a:off x="1922463" y="4411663"/>
            <a:ext cx="0" cy="762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40981" name="Line 21">
            <a:extLst>
              <a:ext uri="{FF2B5EF4-FFF2-40B4-BE49-F238E27FC236}">
                <a16:creationId xmlns:a16="http://schemas.microsoft.com/office/drawing/2014/main" id="{E99EAA9C-B9EF-4FC1-ADF9-871FED6311FB}"/>
              </a:ext>
            </a:extLst>
          </p:cNvPr>
          <p:cNvSpPr>
            <a:spLocks noChangeShapeType="1"/>
          </p:cNvSpPr>
          <p:nvPr/>
        </p:nvSpPr>
        <p:spPr bwMode="auto">
          <a:xfrm>
            <a:off x="931863" y="4030663"/>
            <a:ext cx="1295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40982" name="Line 22">
            <a:extLst>
              <a:ext uri="{FF2B5EF4-FFF2-40B4-BE49-F238E27FC236}">
                <a16:creationId xmlns:a16="http://schemas.microsoft.com/office/drawing/2014/main" id="{B8C7F636-FDA8-4C97-B8E6-FA1CC04ED5AC}"/>
              </a:ext>
            </a:extLst>
          </p:cNvPr>
          <p:cNvSpPr>
            <a:spLocks noChangeShapeType="1"/>
          </p:cNvSpPr>
          <p:nvPr/>
        </p:nvSpPr>
        <p:spPr bwMode="auto">
          <a:xfrm>
            <a:off x="2227263" y="4030663"/>
            <a:ext cx="0" cy="1143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40983" name="Line 23">
            <a:extLst>
              <a:ext uri="{FF2B5EF4-FFF2-40B4-BE49-F238E27FC236}">
                <a16:creationId xmlns:a16="http://schemas.microsoft.com/office/drawing/2014/main" id="{D4FFE380-A2FC-49AC-845F-18D806BDF93F}"/>
              </a:ext>
            </a:extLst>
          </p:cNvPr>
          <p:cNvSpPr>
            <a:spLocks noChangeShapeType="1"/>
          </p:cNvSpPr>
          <p:nvPr/>
        </p:nvSpPr>
        <p:spPr bwMode="auto">
          <a:xfrm>
            <a:off x="931863" y="3802063"/>
            <a:ext cx="1600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40984" name="Line 24">
            <a:extLst>
              <a:ext uri="{FF2B5EF4-FFF2-40B4-BE49-F238E27FC236}">
                <a16:creationId xmlns:a16="http://schemas.microsoft.com/office/drawing/2014/main" id="{8740684B-4790-4D6B-842A-3E897A369595}"/>
              </a:ext>
            </a:extLst>
          </p:cNvPr>
          <p:cNvSpPr>
            <a:spLocks noChangeShapeType="1"/>
          </p:cNvSpPr>
          <p:nvPr/>
        </p:nvSpPr>
        <p:spPr bwMode="auto">
          <a:xfrm>
            <a:off x="2532063" y="3802063"/>
            <a:ext cx="0" cy="1371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40985" name="Line 25">
            <a:extLst>
              <a:ext uri="{FF2B5EF4-FFF2-40B4-BE49-F238E27FC236}">
                <a16:creationId xmlns:a16="http://schemas.microsoft.com/office/drawing/2014/main" id="{66FAE958-B26F-49FB-95B0-206C8DF2AF64}"/>
              </a:ext>
            </a:extLst>
          </p:cNvPr>
          <p:cNvSpPr>
            <a:spLocks noChangeShapeType="1"/>
          </p:cNvSpPr>
          <p:nvPr/>
        </p:nvSpPr>
        <p:spPr bwMode="auto">
          <a:xfrm>
            <a:off x="931863" y="3497263"/>
            <a:ext cx="1905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40986" name="Line 26">
            <a:extLst>
              <a:ext uri="{FF2B5EF4-FFF2-40B4-BE49-F238E27FC236}">
                <a16:creationId xmlns:a16="http://schemas.microsoft.com/office/drawing/2014/main" id="{779785C3-0E3C-40F6-9732-AC6C3B2B7F9C}"/>
              </a:ext>
            </a:extLst>
          </p:cNvPr>
          <p:cNvSpPr>
            <a:spLocks noChangeShapeType="1"/>
          </p:cNvSpPr>
          <p:nvPr/>
        </p:nvSpPr>
        <p:spPr bwMode="auto">
          <a:xfrm>
            <a:off x="2836863" y="3497263"/>
            <a:ext cx="0" cy="1676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1709" name="Rectangle 29">
            <a:extLst>
              <a:ext uri="{FF2B5EF4-FFF2-40B4-BE49-F238E27FC236}">
                <a16:creationId xmlns:a16="http://schemas.microsoft.com/office/drawing/2014/main" id="{AD2F5B17-342E-4B13-9ABF-F1B5A5F28A73}"/>
              </a:ext>
            </a:extLst>
          </p:cNvPr>
          <p:cNvSpPr>
            <a:spLocks noChangeArrowheads="1"/>
          </p:cNvSpPr>
          <p:nvPr/>
        </p:nvSpPr>
        <p:spPr bwMode="auto">
          <a:xfrm>
            <a:off x="4643438" y="2997200"/>
            <a:ext cx="3810000" cy="1079500"/>
          </a:xfrm>
          <a:prstGeom prst="rect">
            <a:avLst/>
          </a:prstGeom>
          <a:solidFill>
            <a:srgbClr val="FFCC00"/>
          </a:solidFill>
          <a:ln w="38100" algn="ctr">
            <a:solidFill>
              <a:srgbClr val="009999"/>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Clr>
                <a:schemeClr val="accent2"/>
              </a:buClr>
              <a:buSzPct val="95000"/>
              <a:buFont typeface="Wingdings" panose="05000000000000000000" pitchFamily="2" charset="2"/>
              <a:buNone/>
            </a:pPr>
            <a:r>
              <a:rPr lang="zh-CN" altLang="en-US" sz="2400" b="1"/>
              <a:t>不同的曲线代表不同的产量水平</a:t>
            </a:r>
          </a:p>
        </p:txBody>
      </p:sp>
      <p:sp>
        <p:nvSpPr>
          <p:cNvPr id="71710" name="Rectangle 30">
            <a:extLst>
              <a:ext uri="{FF2B5EF4-FFF2-40B4-BE49-F238E27FC236}">
                <a16:creationId xmlns:a16="http://schemas.microsoft.com/office/drawing/2014/main" id="{AE3CA035-86BC-4723-8B07-C652EA51053A}"/>
              </a:ext>
            </a:extLst>
          </p:cNvPr>
          <p:cNvSpPr>
            <a:spLocks noChangeArrowheads="1"/>
          </p:cNvSpPr>
          <p:nvPr/>
        </p:nvSpPr>
        <p:spPr bwMode="auto">
          <a:xfrm>
            <a:off x="4643438" y="4222750"/>
            <a:ext cx="3810000" cy="2014538"/>
          </a:xfrm>
          <a:prstGeom prst="rect">
            <a:avLst/>
          </a:prstGeom>
          <a:solidFill>
            <a:srgbClr val="FFCC00"/>
          </a:solidFill>
          <a:ln w="38100" algn="ctr">
            <a:solidFill>
              <a:srgbClr val="009999"/>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Clr>
                <a:schemeClr val="accent2"/>
              </a:buClr>
              <a:buSzPct val="95000"/>
              <a:buFont typeface="Wingdings" panose="05000000000000000000" pitchFamily="2" charset="2"/>
              <a:buNone/>
            </a:pPr>
            <a:r>
              <a:rPr lang="zh-CN" altLang="en-US" sz="2400" b="1"/>
              <a:t>离原点越远代表产量水平越高</a:t>
            </a:r>
          </a:p>
          <a:p>
            <a:pPr eaLnBrk="1" hangingPunct="1">
              <a:buClr>
                <a:schemeClr val="accent2"/>
              </a:buClr>
              <a:buSzPct val="95000"/>
              <a:buFont typeface="Wingdings" panose="05000000000000000000" pitchFamily="2" charset="2"/>
              <a:buNone/>
            </a:pPr>
            <a:r>
              <a:rPr lang="zh-CN" altLang="en-US" sz="2400" b="1"/>
              <a:t>高位等产量线的生产要素组合量大</a:t>
            </a:r>
          </a:p>
        </p:txBody>
      </p:sp>
      <p:sp>
        <p:nvSpPr>
          <p:cNvPr id="40989" name="Text Box 31">
            <a:extLst>
              <a:ext uri="{FF2B5EF4-FFF2-40B4-BE49-F238E27FC236}">
                <a16:creationId xmlns:a16="http://schemas.microsoft.com/office/drawing/2014/main" id="{B14358BA-027F-4C70-9649-804C489A66A2}"/>
              </a:ext>
            </a:extLst>
          </p:cNvPr>
          <p:cNvSpPr txBox="1">
            <a:spLocks noChangeArrowheads="1"/>
          </p:cNvSpPr>
          <p:nvPr/>
        </p:nvSpPr>
        <p:spPr bwMode="auto">
          <a:xfrm>
            <a:off x="684213" y="639763"/>
            <a:ext cx="6983412" cy="557212"/>
          </a:xfrm>
          <a:prstGeom prst="rect">
            <a:avLst/>
          </a:prstGeom>
          <a:blipFill dpi="0" rotWithShape="1">
            <a:blip r:embed="rId2"/>
            <a:srcRect/>
            <a:tile tx="0" ty="0" sx="100000" sy="100000" flip="none" algn="tl"/>
          </a:blipFill>
          <a:ln w="38100" algn="ctr">
            <a:solidFill>
              <a:srgbClr val="33996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r>
              <a:rPr lang="zh-CN" altLang="en-US" sz="2800">
                <a:latin typeface="黑体" panose="02010609060101010101" pitchFamily="49" charset="-122"/>
                <a:ea typeface="黑体" panose="02010609060101010101" pitchFamily="49" charset="-122"/>
              </a:rPr>
              <a:t>（</a:t>
            </a:r>
            <a:r>
              <a:rPr lang="en-US" altLang="zh-CN" sz="2800">
                <a:latin typeface="黑体" panose="02010609060101010101" pitchFamily="49" charset="-122"/>
                <a:ea typeface="黑体" panose="02010609060101010101" pitchFamily="49" charset="-122"/>
              </a:rPr>
              <a:t>2</a:t>
            </a:r>
            <a:r>
              <a:rPr lang="zh-CN" altLang="en-US" sz="2800">
                <a:latin typeface="黑体" panose="02010609060101010101" pitchFamily="49" charset="-122"/>
                <a:ea typeface="黑体" panose="02010609060101010101" pitchFamily="49" charset="-122"/>
              </a:rPr>
              <a:t>）同一个平面上可以有无数条等产量线</a:t>
            </a:r>
          </a:p>
        </p:txBody>
      </p:sp>
    </p:spTree>
  </p:cSld>
  <p:clrMapOvr>
    <a:masterClrMapping/>
  </p:clrMapOvr>
  <p:transition spd="slow">
    <p:blinds dir="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1707">
                                            <p:bg/>
                                          </p:spTgt>
                                        </p:tgtEl>
                                        <p:attrNameLst>
                                          <p:attrName>style.visibility</p:attrName>
                                        </p:attrNameLst>
                                      </p:cBhvr>
                                      <p:to>
                                        <p:strVal val="visible"/>
                                      </p:to>
                                    </p:set>
                                    <p:animEffect transition="in" filter="blinds(horizontal)">
                                      <p:cBhvr>
                                        <p:cTn id="7" dur="500"/>
                                        <p:tgtEl>
                                          <p:spTgt spid="71707">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71707">
                                            <p:txEl>
                                              <p:pRg st="0" end="0"/>
                                            </p:txEl>
                                          </p:spTgt>
                                        </p:tgtEl>
                                        <p:attrNameLst>
                                          <p:attrName>style.visibility</p:attrName>
                                        </p:attrNameLst>
                                      </p:cBhvr>
                                      <p:to>
                                        <p:strVal val="visible"/>
                                      </p:to>
                                    </p:set>
                                    <p:animEffect transition="in" filter="blinds(horizontal)">
                                      <p:cBhvr>
                                        <p:cTn id="12" dur="500"/>
                                        <p:tgtEl>
                                          <p:spTgt spid="71707">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71709"/>
                                        </p:tgtEl>
                                        <p:attrNameLst>
                                          <p:attrName>style.visibility</p:attrName>
                                        </p:attrNameLst>
                                      </p:cBhvr>
                                      <p:to>
                                        <p:strVal val="visible"/>
                                      </p:to>
                                    </p:set>
                                    <p:animEffect transition="in" filter="box(in)">
                                      <p:cBhvr>
                                        <p:cTn id="17" dur="500"/>
                                        <p:tgtEl>
                                          <p:spTgt spid="71709"/>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71710"/>
                                        </p:tgtEl>
                                        <p:attrNameLst>
                                          <p:attrName>style.visibility</p:attrName>
                                        </p:attrNameLst>
                                      </p:cBhvr>
                                      <p:to>
                                        <p:strVal val="visible"/>
                                      </p:to>
                                    </p:set>
                                    <p:animEffect transition="in" filter="checkerboard(across)">
                                      <p:cBhvr>
                                        <p:cTn id="22" dur="500"/>
                                        <p:tgtEl>
                                          <p:spTgt spid="717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7" grpId="0" build="p" animBg="1"/>
      <p:bldP spid="71709" grpId="0" animBg="1"/>
      <p:bldP spid="71710" grpId="0" animBg="1"/>
    </p:bld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986" name="灯片编号占位符 5">
            <a:extLst>
              <a:ext uri="{FF2B5EF4-FFF2-40B4-BE49-F238E27FC236}">
                <a16:creationId xmlns:a16="http://schemas.microsoft.com/office/drawing/2014/main" id="{39BCAFD7-C605-42E4-A2C6-62F482E9BB12}"/>
              </a:ext>
            </a:extLst>
          </p:cNvPr>
          <p:cNvSpPr>
            <a:spLocks noGrp="1"/>
          </p:cNvSpPr>
          <p:nvPr>
            <p:ph type="sldNum" sz="quarter" idx="12"/>
          </p:nvPr>
        </p:nvSpPr>
        <p:spPr>
          <a:noFill/>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fld id="{CABAB379-F2B6-47C8-8FA2-B40AC89F349D}" type="slidenum">
              <a:rPr lang="en-US" altLang="zh-CN" sz="2400" smtClean="0">
                <a:solidFill>
                  <a:srgbClr val="0000CC"/>
                </a:solidFill>
              </a:rPr>
              <a:pPr>
                <a:spcBef>
                  <a:spcPct val="50000"/>
                </a:spcBef>
                <a:buClrTx/>
                <a:buFontTx/>
                <a:buNone/>
              </a:pPr>
              <a:t>34</a:t>
            </a:fld>
            <a:endParaRPr lang="en-US" altLang="zh-CN" sz="2400">
              <a:solidFill>
                <a:srgbClr val="0000CC"/>
              </a:solidFill>
            </a:endParaRPr>
          </a:p>
        </p:txBody>
      </p:sp>
      <p:grpSp>
        <p:nvGrpSpPr>
          <p:cNvPr id="340995" name="Group 3">
            <a:extLst>
              <a:ext uri="{FF2B5EF4-FFF2-40B4-BE49-F238E27FC236}">
                <a16:creationId xmlns:a16="http://schemas.microsoft.com/office/drawing/2014/main" id="{6C7A5A21-06A1-4E6E-8AB5-7187C00772A3}"/>
              </a:ext>
            </a:extLst>
          </p:cNvPr>
          <p:cNvGrpSpPr>
            <a:grpSpLocks/>
          </p:cNvGrpSpPr>
          <p:nvPr/>
        </p:nvGrpSpPr>
        <p:grpSpPr bwMode="auto">
          <a:xfrm>
            <a:off x="1690688" y="1919288"/>
            <a:ext cx="5486400" cy="4111625"/>
            <a:chOff x="1065" y="1538"/>
            <a:chExt cx="3456" cy="2590"/>
          </a:xfrm>
        </p:grpSpPr>
        <p:grpSp>
          <p:nvGrpSpPr>
            <p:cNvPr id="42002" name="Group 4">
              <a:extLst>
                <a:ext uri="{FF2B5EF4-FFF2-40B4-BE49-F238E27FC236}">
                  <a16:creationId xmlns:a16="http://schemas.microsoft.com/office/drawing/2014/main" id="{1D0F9AAB-19E8-4808-AEC5-FC061764B9C0}"/>
                </a:ext>
              </a:extLst>
            </p:cNvPr>
            <p:cNvGrpSpPr>
              <a:grpSpLocks/>
            </p:cNvGrpSpPr>
            <p:nvPr/>
          </p:nvGrpSpPr>
          <p:grpSpPr bwMode="auto">
            <a:xfrm>
              <a:off x="1065" y="1538"/>
              <a:ext cx="3456" cy="2590"/>
              <a:chOff x="1065" y="1538"/>
              <a:chExt cx="3456" cy="2590"/>
            </a:xfrm>
          </p:grpSpPr>
          <p:sp>
            <p:nvSpPr>
              <p:cNvPr id="42010" name="Line 5">
                <a:extLst>
                  <a:ext uri="{FF2B5EF4-FFF2-40B4-BE49-F238E27FC236}">
                    <a16:creationId xmlns:a16="http://schemas.microsoft.com/office/drawing/2014/main" id="{58D8AFB8-2E1A-42D9-A4D6-8251DFD0E8C6}"/>
                  </a:ext>
                </a:extLst>
              </p:cNvPr>
              <p:cNvSpPr>
                <a:spLocks noChangeShapeType="1"/>
              </p:cNvSpPr>
              <p:nvPr/>
            </p:nvSpPr>
            <p:spPr bwMode="auto">
              <a:xfrm>
                <a:off x="1392" y="1584"/>
                <a:ext cx="0" cy="2352"/>
              </a:xfrm>
              <a:prstGeom prst="line">
                <a:avLst/>
              </a:prstGeom>
              <a:noFill/>
              <a:ln w="25400">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2011" name="Line 6">
                <a:extLst>
                  <a:ext uri="{FF2B5EF4-FFF2-40B4-BE49-F238E27FC236}">
                    <a16:creationId xmlns:a16="http://schemas.microsoft.com/office/drawing/2014/main" id="{C45E8ABE-4C8C-489D-A785-87794701E3D5}"/>
                  </a:ext>
                </a:extLst>
              </p:cNvPr>
              <p:cNvSpPr>
                <a:spLocks noChangeShapeType="1"/>
              </p:cNvSpPr>
              <p:nvPr/>
            </p:nvSpPr>
            <p:spPr bwMode="auto">
              <a:xfrm>
                <a:off x="1383" y="3918"/>
                <a:ext cx="2870"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2012" name="Rectangle 7">
                <a:extLst>
                  <a:ext uri="{FF2B5EF4-FFF2-40B4-BE49-F238E27FC236}">
                    <a16:creationId xmlns:a16="http://schemas.microsoft.com/office/drawing/2014/main" id="{BD721269-9A7C-43FF-866B-65CD06777114}"/>
                  </a:ext>
                </a:extLst>
              </p:cNvPr>
              <p:cNvSpPr>
                <a:spLocks noChangeArrowheads="1"/>
              </p:cNvSpPr>
              <p:nvPr/>
            </p:nvSpPr>
            <p:spPr bwMode="auto">
              <a:xfrm>
                <a:off x="1065" y="1538"/>
                <a:ext cx="288"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400" b="1" i="1"/>
                  <a:t>K</a:t>
                </a:r>
              </a:p>
            </p:txBody>
          </p:sp>
          <p:sp>
            <p:nvSpPr>
              <p:cNvPr id="42013" name="Rectangle 8">
                <a:extLst>
                  <a:ext uri="{FF2B5EF4-FFF2-40B4-BE49-F238E27FC236}">
                    <a16:creationId xmlns:a16="http://schemas.microsoft.com/office/drawing/2014/main" id="{2FB458C9-B566-4D9F-8366-734BBFD8D32B}"/>
                  </a:ext>
                </a:extLst>
              </p:cNvPr>
              <p:cNvSpPr>
                <a:spLocks noChangeArrowheads="1"/>
              </p:cNvSpPr>
              <p:nvPr/>
            </p:nvSpPr>
            <p:spPr bwMode="auto">
              <a:xfrm>
                <a:off x="4233" y="3840"/>
                <a:ext cx="288"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400" b="1" i="1"/>
                  <a:t>L</a:t>
                </a:r>
              </a:p>
            </p:txBody>
          </p:sp>
          <p:sp>
            <p:nvSpPr>
              <p:cNvPr id="42014" name="Rectangle 9">
                <a:extLst>
                  <a:ext uri="{FF2B5EF4-FFF2-40B4-BE49-F238E27FC236}">
                    <a16:creationId xmlns:a16="http://schemas.microsoft.com/office/drawing/2014/main" id="{CF6ABF54-59D4-42BD-9724-577E8D2432C5}"/>
                  </a:ext>
                </a:extLst>
              </p:cNvPr>
              <p:cNvSpPr>
                <a:spLocks noChangeArrowheads="1"/>
              </p:cNvSpPr>
              <p:nvPr/>
            </p:nvSpPr>
            <p:spPr bwMode="auto">
              <a:xfrm>
                <a:off x="1104" y="3842"/>
                <a:ext cx="288"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400" b="1" i="1"/>
                  <a:t>O</a:t>
                </a:r>
              </a:p>
            </p:txBody>
          </p:sp>
        </p:grpSp>
        <p:grpSp>
          <p:nvGrpSpPr>
            <p:cNvPr id="42003" name="Group 10">
              <a:extLst>
                <a:ext uri="{FF2B5EF4-FFF2-40B4-BE49-F238E27FC236}">
                  <a16:creationId xmlns:a16="http://schemas.microsoft.com/office/drawing/2014/main" id="{7F00CF39-543E-479A-8F2E-4130303DF42F}"/>
                </a:ext>
              </a:extLst>
            </p:cNvPr>
            <p:cNvGrpSpPr>
              <a:grpSpLocks/>
            </p:cNvGrpSpPr>
            <p:nvPr/>
          </p:nvGrpSpPr>
          <p:grpSpPr bwMode="auto">
            <a:xfrm>
              <a:off x="1486" y="1772"/>
              <a:ext cx="2938" cy="2055"/>
              <a:chOff x="1486" y="1772"/>
              <a:chExt cx="2938" cy="2055"/>
            </a:xfrm>
          </p:grpSpPr>
          <p:sp>
            <p:nvSpPr>
              <p:cNvPr id="42004" name="Rectangle 11">
                <a:extLst>
                  <a:ext uri="{FF2B5EF4-FFF2-40B4-BE49-F238E27FC236}">
                    <a16:creationId xmlns:a16="http://schemas.microsoft.com/office/drawing/2014/main" id="{C19A0E9F-EC8B-4032-BB91-FD8C15095272}"/>
                  </a:ext>
                </a:extLst>
              </p:cNvPr>
              <p:cNvSpPr>
                <a:spLocks noChangeArrowheads="1"/>
              </p:cNvSpPr>
              <p:nvPr/>
            </p:nvSpPr>
            <p:spPr bwMode="auto">
              <a:xfrm>
                <a:off x="4080" y="3579"/>
                <a:ext cx="296"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000" b="1" i="1">
                    <a:latin typeface="Arial" panose="020B0604020202020204" pitchFamily="34" charset="0"/>
                  </a:rPr>
                  <a:t>Q</a:t>
                </a:r>
                <a:r>
                  <a:rPr kumimoji="0" lang="en-US" altLang="zh-CN" sz="2000" b="1" i="1" baseline="-25000">
                    <a:latin typeface="Arial" panose="020B0604020202020204" pitchFamily="34" charset="0"/>
                  </a:rPr>
                  <a:t>1</a:t>
                </a:r>
              </a:p>
            </p:txBody>
          </p:sp>
          <p:sp>
            <p:nvSpPr>
              <p:cNvPr id="42005" name="Rectangle 12">
                <a:extLst>
                  <a:ext uri="{FF2B5EF4-FFF2-40B4-BE49-F238E27FC236}">
                    <a16:creationId xmlns:a16="http://schemas.microsoft.com/office/drawing/2014/main" id="{02AE1655-95CF-48C6-8ED4-4228416E739F}"/>
                  </a:ext>
                </a:extLst>
              </p:cNvPr>
              <p:cNvSpPr>
                <a:spLocks noChangeArrowheads="1"/>
              </p:cNvSpPr>
              <p:nvPr/>
            </p:nvSpPr>
            <p:spPr bwMode="auto">
              <a:xfrm>
                <a:off x="4128" y="3264"/>
                <a:ext cx="296"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000" b="1" i="1">
                    <a:latin typeface="Arial" panose="020B0604020202020204" pitchFamily="34" charset="0"/>
                  </a:rPr>
                  <a:t>Q</a:t>
                </a:r>
                <a:r>
                  <a:rPr kumimoji="0" lang="en-US" altLang="zh-CN" sz="2000" b="1" i="1" baseline="-25000">
                    <a:latin typeface="Arial" panose="020B0604020202020204" pitchFamily="34" charset="0"/>
                  </a:rPr>
                  <a:t>2</a:t>
                </a:r>
              </a:p>
            </p:txBody>
          </p:sp>
          <p:sp>
            <p:nvSpPr>
              <p:cNvPr id="42006" name="Freeform 13">
                <a:extLst>
                  <a:ext uri="{FF2B5EF4-FFF2-40B4-BE49-F238E27FC236}">
                    <a16:creationId xmlns:a16="http://schemas.microsoft.com/office/drawing/2014/main" id="{889D8BA7-4F26-4167-A9E4-0C44F9388268}"/>
                  </a:ext>
                </a:extLst>
              </p:cNvPr>
              <p:cNvSpPr>
                <a:spLocks/>
              </p:cNvSpPr>
              <p:nvPr/>
            </p:nvSpPr>
            <p:spPr bwMode="auto">
              <a:xfrm>
                <a:off x="1907" y="1772"/>
                <a:ext cx="2175" cy="1954"/>
              </a:xfrm>
              <a:custGeom>
                <a:avLst/>
                <a:gdLst>
                  <a:gd name="T0" fmla="*/ 7 w 2175"/>
                  <a:gd name="T1" fmla="*/ 0 h 1954"/>
                  <a:gd name="T2" fmla="*/ 0 w 2175"/>
                  <a:gd name="T3" fmla="*/ 27 h 1954"/>
                  <a:gd name="T4" fmla="*/ 0 w 2175"/>
                  <a:gd name="T5" fmla="*/ 60 h 1954"/>
                  <a:gd name="T6" fmla="*/ 0 w 2175"/>
                  <a:gd name="T7" fmla="*/ 104 h 1954"/>
                  <a:gd name="T8" fmla="*/ 7 w 2175"/>
                  <a:gd name="T9" fmla="*/ 147 h 1954"/>
                  <a:gd name="T10" fmla="*/ 28 w 2175"/>
                  <a:gd name="T11" fmla="*/ 251 h 1954"/>
                  <a:gd name="T12" fmla="*/ 56 w 2175"/>
                  <a:gd name="T13" fmla="*/ 360 h 1954"/>
                  <a:gd name="T14" fmla="*/ 70 w 2175"/>
                  <a:gd name="T15" fmla="*/ 420 h 1954"/>
                  <a:gd name="T16" fmla="*/ 91 w 2175"/>
                  <a:gd name="T17" fmla="*/ 485 h 1954"/>
                  <a:gd name="T18" fmla="*/ 133 w 2175"/>
                  <a:gd name="T19" fmla="*/ 633 h 1954"/>
                  <a:gd name="T20" fmla="*/ 182 w 2175"/>
                  <a:gd name="T21" fmla="*/ 780 h 1954"/>
                  <a:gd name="T22" fmla="*/ 210 w 2175"/>
                  <a:gd name="T23" fmla="*/ 851 h 1954"/>
                  <a:gd name="T24" fmla="*/ 245 w 2175"/>
                  <a:gd name="T25" fmla="*/ 916 h 1954"/>
                  <a:gd name="T26" fmla="*/ 322 w 2175"/>
                  <a:gd name="T27" fmla="*/ 1042 h 1954"/>
                  <a:gd name="T28" fmla="*/ 405 w 2175"/>
                  <a:gd name="T29" fmla="*/ 1167 h 1954"/>
                  <a:gd name="T30" fmla="*/ 503 w 2175"/>
                  <a:gd name="T31" fmla="*/ 1282 h 1954"/>
                  <a:gd name="T32" fmla="*/ 622 w 2175"/>
                  <a:gd name="T33" fmla="*/ 1385 h 1954"/>
                  <a:gd name="T34" fmla="*/ 685 w 2175"/>
                  <a:gd name="T35" fmla="*/ 1429 h 1954"/>
                  <a:gd name="T36" fmla="*/ 755 w 2175"/>
                  <a:gd name="T37" fmla="*/ 1473 h 1954"/>
                  <a:gd name="T38" fmla="*/ 909 w 2175"/>
                  <a:gd name="T39" fmla="*/ 1554 h 1954"/>
                  <a:gd name="T40" fmla="*/ 1070 w 2175"/>
                  <a:gd name="T41" fmla="*/ 1631 h 1954"/>
                  <a:gd name="T42" fmla="*/ 1223 w 2175"/>
                  <a:gd name="T43" fmla="*/ 1696 h 1954"/>
                  <a:gd name="T44" fmla="*/ 1384 w 2175"/>
                  <a:gd name="T45" fmla="*/ 1756 h 1954"/>
                  <a:gd name="T46" fmla="*/ 1552 w 2175"/>
                  <a:gd name="T47" fmla="*/ 1811 h 1954"/>
                  <a:gd name="T48" fmla="*/ 1713 w 2175"/>
                  <a:gd name="T49" fmla="*/ 1860 h 1954"/>
                  <a:gd name="T50" fmla="*/ 1783 w 2175"/>
                  <a:gd name="T51" fmla="*/ 1876 h 1954"/>
                  <a:gd name="T52" fmla="*/ 1845 w 2175"/>
                  <a:gd name="T53" fmla="*/ 1893 h 1954"/>
                  <a:gd name="T54" fmla="*/ 1957 w 2175"/>
                  <a:gd name="T55" fmla="*/ 1925 h 1954"/>
                  <a:gd name="T56" fmla="*/ 2055 w 2175"/>
                  <a:gd name="T57" fmla="*/ 1947 h 1954"/>
                  <a:gd name="T58" fmla="*/ 2097 w 2175"/>
                  <a:gd name="T59" fmla="*/ 1953 h 1954"/>
                  <a:gd name="T60" fmla="*/ 2132 w 2175"/>
                  <a:gd name="T61" fmla="*/ 1953 h 1954"/>
                  <a:gd name="T62" fmla="*/ 2153 w 2175"/>
                  <a:gd name="T63" fmla="*/ 1953 h 1954"/>
                  <a:gd name="T64" fmla="*/ 2174 w 2175"/>
                  <a:gd name="T65" fmla="*/ 1947 h 195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2175" h="1954">
                    <a:moveTo>
                      <a:pt x="7" y="0"/>
                    </a:moveTo>
                    <a:lnTo>
                      <a:pt x="0" y="27"/>
                    </a:lnTo>
                    <a:lnTo>
                      <a:pt x="0" y="60"/>
                    </a:lnTo>
                    <a:lnTo>
                      <a:pt x="0" y="104"/>
                    </a:lnTo>
                    <a:lnTo>
                      <a:pt x="7" y="147"/>
                    </a:lnTo>
                    <a:lnTo>
                      <a:pt x="28" y="251"/>
                    </a:lnTo>
                    <a:lnTo>
                      <a:pt x="56" y="360"/>
                    </a:lnTo>
                    <a:lnTo>
                      <a:pt x="70" y="420"/>
                    </a:lnTo>
                    <a:lnTo>
                      <a:pt x="91" y="485"/>
                    </a:lnTo>
                    <a:lnTo>
                      <a:pt x="133" y="633"/>
                    </a:lnTo>
                    <a:lnTo>
                      <a:pt x="182" y="780"/>
                    </a:lnTo>
                    <a:lnTo>
                      <a:pt x="210" y="851"/>
                    </a:lnTo>
                    <a:lnTo>
                      <a:pt x="245" y="916"/>
                    </a:lnTo>
                    <a:lnTo>
                      <a:pt x="322" y="1042"/>
                    </a:lnTo>
                    <a:lnTo>
                      <a:pt x="405" y="1167"/>
                    </a:lnTo>
                    <a:lnTo>
                      <a:pt x="503" y="1282"/>
                    </a:lnTo>
                    <a:lnTo>
                      <a:pt x="622" y="1385"/>
                    </a:lnTo>
                    <a:lnTo>
                      <a:pt x="685" y="1429"/>
                    </a:lnTo>
                    <a:lnTo>
                      <a:pt x="755" y="1473"/>
                    </a:lnTo>
                    <a:lnTo>
                      <a:pt x="909" y="1554"/>
                    </a:lnTo>
                    <a:lnTo>
                      <a:pt x="1070" y="1631"/>
                    </a:lnTo>
                    <a:lnTo>
                      <a:pt x="1223" y="1696"/>
                    </a:lnTo>
                    <a:lnTo>
                      <a:pt x="1384" y="1756"/>
                    </a:lnTo>
                    <a:lnTo>
                      <a:pt x="1552" y="1811"/>
                    </a:lnTo>
                    <a:lnTo>
                      <a:pt x="1713" y="1860"/>
                    </a:lnTo>
                    <a:lnTo>
                      <a:pt x="1783" y="1876"/>
                    </a:lnTo>
                    <a:lnTo>
                      <a:pt x="1845" y="1893"/>
                    </a:lnTo>
                    <a:lnTo>
                      <a:pt x="1957" y="1925"/>
                    </a:lnTo>
                    <a:lnTo>
                      <a:pt x="2055" y="1947"/>
                    </a:lnTo>
                    <a:lnTo>
                      <a:pt x="2097" y="1953"/>
                    </a:lnTo>
                    <a:lnTo>
                      <a:pt x="2132" y="1953"/>
                    </a:lnTo>
                    <a:lnTo>
                      <a:pt x="2153" y="1953"/>
                    </a:lnTo>
                    <a:lnTo>
                      <a:pt x="2174" y="1947"/>
                    </a:lnTo>
                  </a:path>
                </a:pathLst>
              </a:custGeom>
              <a:noFill/>
              <a:ln w="50800" cap="rnd" cmpd="sng">
                <a:solidFill>
                  <a:srgbClr val="FF99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42007" name="Freeform 14">
                <a:extLst>
                  <a:ext uri="{FF2B5EF4-FFF2-40B4-BE49-F238E27FC236}">
                    <a16:creationId xmlns:a16="http://schemas.microsoft.com/office/drawing/2014/main" id="{A8D7A31B-3CB3-4B32-B3B9-6C4D4BC32D51}"/>
                  </a:ext>
                </a:extLst>
              </p:cNvPr>
              <p:cNvSpPr>
                <a:spLocks/>
              </p:cNvSpPr>
              <p:nvPr/>
            </p:nvSpPr>
            <p:spPr bwMode="auto">
              <a:xfrm>
                <a:off x="1486" y="1915"/>
                <a:ext cx="2644" cy="1524"/>
              </a:xfrm>
              <a:custGeom>
                <a:avLst/>
                <a:gdLst>
                  <a:gd name="T0" fmla="*/ 0 w 2644"/>
                  <a:gd name="T1" fmla="*/ 0 h 1524"/>
                  <a:gd name="T2" fmla="*/ 7 w 2644"/>
                  <a:gd name="T3" fmla="*/ 20 h 1524"/>
                  <a:gd name="T4" fmla="*/ 21 w 2644"/>
                  <a:gd name="T5" fmla="*/ 50 h 1524"/>
                  <a:gd name="T6" fmla="*/ 49 w 2644"/>
                  <a:gd name="T7" fmla="*/ 120 h 1524"/>
                  <a:gd name="T8" fmla="*/ 85 w 2644"/>
                  <a:gd name="T9" fmla="*/ 195 h 1524"/>
                  <a:gd name="T10" fmla="*/ 134 w 2644"/>
                  <a:gd name="T11" fmla="*/ 280 h 1524"/>
                  <a:gd name="T12" fmla="*/ 184 w 2644"/>
                  <a:gd name="T13" fmla="*/ 374 h 1524"/>
                  <a:gd name="T14" fmla="*/ 240 w 2644"/>
                  <a:gd name="T15" fmla="*/ 474 h 1524"/>
                  <a:gd name="T16" fmla="*/ 311 w 2644"/>
                  <a:gd name="T17" fmla="*/ 574 h 1524"/>
                  <a:gd name="T18" fmla="*/ 389 w 2644"/>
                  <a:gd name="T19" fmla="*/ 674 h 1524"/>
                  <a:gd name="T20" fmla="*/ 488 w 2644"/>
                  <a:gd name="T21" fmla="*/ 764 h 1524"/>
                  <a:gd name="T22" fmla="*/ 594 w 2644"/>
                  <a:gd name="T23" fmla="*/ 854 h 1524"/>
                  <a:gd name="T24" fmla="*/ 707 w 2644"/>
                  <a:gd name="T25" fmla="*/ 944 h 1524"/>
                  <a:gd name="T26" fmla="*/ 841 w 2644"/>
                  <a:gd name="T27" fmla="*/ 1029 h 1524"/>
                  <a:gd name="T28" fmla="*/ 989 w 2644"/>
                  <a:gd name="T29" fmla="*/ 1109 h 1524"/>
                  <a:gd name="T30" fmla="*/ 1145 w 2644"/>
                  <a:gd name="T31" fmla="*/ 1188 h 1524"/>
                  <a:gd name="T32" fmla="*/ 1314 w 2644"/>
                  <a:gd name="T33" fmla="*/ 1263 h 1524"/>
                  <a:gd name="T34" fmla="*/ 1484 w 2644"/>
                  <a:gd name="T35" fmla="*/ 1323 h 1524"/>
                  <a:gd name="T36" fmla="*/ 1576 w 2644"/>
                  <a:gd name="T37" fmla="*/ 1348 h 1524"/>
                  <a:gd name="T38" fmla="*/ 1675 w 2644"/>
                  <a:gd name="T39" fmla="*/ 1373 h 1524"/>
                  <a:gd name="T40" fmla="*/ 1880 w 2644"/>
                  <a:gd name="T41" fmla="*/ 1418 h 1524"/>
                  <a:gd name="T42" fmla="*/ 1979 w 2644"/>
                  <a:gd name="T43" fmla="*/ 1438 h 1524"/>
                  <a:gd name="T44" fmla="*/ 2078 w 2644"/>
                  <a:gd name="T45" fmla="*/ 1453 h 1524"/>
                  <a:gd name="T46" fmla="*/ 2162 w 2644"/>
                  <a:gd name="T47" fmla="*/ 1468 h 1524"/>
                  <a:gd name="T48" fmla="*/ 2240 w 2644"/>
                  <a:gd name="T49" fmla="*/ 1478 h 1524"/>
                  <a:gd name="T50" fmla="*/ 2374 w 2644"/>
                  <a:gd name="T51" fmla="*/ 1503 h 1524"/>
                  <a:gd name="T52" fmla="*/ 2495 w 2644"/>
                  <a:gd name="T53" fmla="*/ 1518 h 1524"/>
                  <a:gd name="T54" fmla="*/ 2544 w 2644"/>
                  <a:gd name="T55" fmla="*/ 1523 h 1524"/>
                  <a:gd name="T56" fmla="*/ 2586 w 2644"/>
                  <a:gd name="T57" fmla="*/ 1523 h 1524"/>
                  <a:gd name="T58" fmla="*/ 2622 w 2644"/>
                  <a:gd name="T59" fmla="*/ 1523 h 1524"/>
                  <a:gd name="T60" fmla="*/ 2643 w 2644"/>
                  <a:gd name="T61" fmla="*/ 1518 h 152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644" h="1524">
                    <a:moveTo>
                      <a:pt x="0" y="0"/>
                    </a:moveTo>
                    <a:lnTo>
                      <a:pt x="7" y="20"/>
                    </a:lnTo>
                    <a:lnTo>
                      <a:pt x="21" y="50"/>
                    </a:lnTo>
                    <a:lnTo>
                      <a:pt x="49" y="120"/>
                    </a:lnTo>
                    <a:lnTo>
                      <a:pt x="85" y="195"/>
                    </a:lnTo>
                    <a:lnTo>
                      <a:pt x="134" y="280"/>
                    </a:lnTo>
                    <a:lnTo>
                      <a:pt x="184" y="374"/>
                    </a:lnTo>
                    <a:lnTo>
                      <a:pt x="240" y="474"/>
                    </a:lnTo>
                    <a:lnTo>
                      <a:pt x="311" y="574"/>
                    </a:lnTo>
                    <a:lnTo>
                      <a:pt x="389" y="674"/>
                    </a:lnTo>
                    <a:lnTo>
                      <a:pt x="488" y="764"/>
                    </a:lnTo>
                    <a:lnTo>
                      <a:pt x="594" y="854"/>
                    </a:lnTo>
                    <a:lnTo>
                      <a:pt x="707" y="944"/>
                    </a:lnTo>
                    <a:lnTo>
                      <a:pt x="841" y="1029"/>
                    </a:lnTo>
                    <a:lnTo>
                      <a:pt x="989" y="1109"/>
                    </a:lnTo>
                    <a:lnTo>
                      <a:pt x="1145" y="1188"/>
                    </a:lnTo>
                    <a:lnTo>
                      <a:pt x="1314" y="1263"/>
                    </a:lnTo>
                    <a:lnTo>
                      <a:pt x="1484" y="1323"/>
                    </a:lnTo>
                    <a:lnTo>
                      <a:pt x="1576" y="1348"/>
                    </a:lnTo>
                    <a:lnTo>
                      <a:pt x="1675" y="1373"/>
                    </a:lnTo>
                    <a:lnTo>
                      <a:pt x="1880" y="1418"/>
                    </a:lnTo>
                    <a:lnTo>
                      <a:pt x="1979" y="1438"/>
                    </a:lnTo>
                    <a:lnTo>
                      <a:pt x="2078" y="1453"/>
                    </a:lnTo>
                    <a:lnTo>
                      <a:pt x="2162" y="1468"/>
                    </a:lnTo>
                    <a:lnTo>
                      <a:pt x="2240" y="1478"/>
                    </a:lnTo>
                    <a:lnTo>
                      <a:pt x="2374" y="1503"/>
                    </a:lnTo>
                    <a:lnTo>
                      <a:pt x="2495" y="1518"/>
                    </a:lnTo>
                    <a:lnTo>
                      <a:pt x="2544" y="1523"/>
                    </a:lnTo>
                    <a:lnTo>
                      <a:pt x="2586" y="1523"/>
                    </a:lnTo>
                    <a:lnTo>
                      <a:pt x="2622" y="1523"/>
                    </a:lnTo>
                    <a:lnTo>
                      <a:pt x="2643" y="1518"/>
                    </a:lnTo>
                  </a:path>
                </a:pathLst>
              </a:custGeom>
              <a:noFill/>
              <a:ln w="50800" cap="rnd" cmpd="sng">
                <a:solidFill>
                  <a:srgbClr val="FF66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42008" name="Oval 15">
                <a:extLst>
                  <a:ext uri="{FF2B5EF4-FFF2-40B4-BE49-F238E27FC236}">
                    <a16:creationId xmlns:a16="http://schemas.microsoft.com/office/drawing/2014/main" id="{4F87F790-856F-4081-AA7D-930FDF6D99B2}"/>
                  </a:ext>
                </a:extLst>
              </p:cNvPr>
              <p:cNvSpPr>
                <a:spLocks noChangeArrowheads="1"/>
              </p:cNvSpPr>
              <p:nvPr/>
            </p:nvSpPr>
            <p:spPr bwMode="auto">
              <a:xfrm>
                <a:off x="2256" y="2880"/>
                <a:ext cx="96" cy="96"/>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endParaRPr lang="zh-CN" altLang="en-US" sz="2400"/>
              </a:p>
            </p:txBody>
          </p:sp>
          <p:sp>
            <p:nvSpPr>
              <p:cNvPr id="42009" name="Rectangle 16">
                <a:extLst>
                  <a:ext uri="{FF2B5EF4-FFF2-40B4-BE49-F238E27FC236}">
                    <a16:creationId xmlns:a16="http://schemas.microsoft.com/office/drawing/2014/main" id="{2711E6A4-0CFD-4D31-85B8-9027FDF93F73}"/>
                  </a:ext>
                </a:extLst>
              </p:cNvPr>
              <p:cNvSpPr>
                <a:spLocks noChangeArrowheads="1"/>
              </p:cNvSpPr>
              <p:nvPr/>
            </p:nvSpPr>
            <p:spPr bwMode="auto">
              <a:xfrm>
                <a:off x="2335" y="2692"/>
                <a:ext cx="230"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000" b="1" i="1">
                    <a:latin typeface="Arial" panose="020B0604020202020204" pitchFamily="34" charset="0"/>
                  </a:rPr>
                  <a:t>A</a:t>
                </a:r>
              </a:p>
            </p:txBody>
          </p:sp>
        </p:grpSp>
      </p:grpSp>
      <p:grpSp>
        <p:nvGrpSpPr>
          <p:cNvPr id="341009" name="Group 17">
            <a:extLst>
              <a:ext uri="{FF2B5EF4-FFF2-40B4-BE49-F238E27FC236}">
                <a16:creationId xmlns:a16="http://schemas.microsoft.com/office/drawing/2014/main" id="{7C995A11-CFCE-48A1-84B9-1F9D6B9956E4}"/>
              </a:ext>
            </a:extLst>
          </p:cNvPr>
          <p:cNvGrpSpPr>
            <a:grpSpLocks/>
          </p:cNvGrpSpPr>
          <p:nvPr/>
        </p:nvGrpSpPr>
        <p:grpSpPr bwMode="auto">
          <a:xfrm>
            <a:off x="4897438" y="5026025"/>
            <a:ext cx="465137" cy="498475"/>
            <a:chOff x="3085" y="3495"/>
            <a:chExt cx="293" cy="314"/>
          </a:xfrm>
        </p:grpSpPr>
        <p:sp>
          <p:nvSpPr>
            <p:cNvPr id="42000" name="Rectangle 18">
              <a:extLst>
                <a:ext uri="{FF2B5EF4-FFF2-40B4-BE49-F238E27FC236}">
                  <a16:creationId xmlns:a16="http://schemas.microsoft.com/office/drawing/2014/main" id="{502D5626-4608-4F02-998A-300F9E4918CF}"/>
                </a:ext>
              </a:extLst>
            </p:cNvPr>
            <p:cNvSpPr>
              <a:spLocks noChangeArrowheads="1"/>
            </p:cNvSpPr>
            <p:nvPr/>
          </p:nvSpPr>
          <p:spPr bwMode="auto">
            <a:xfrm>
              <a:off x="3085" y="3561"/>
              <a:ext cx="275"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000" b="1" i="1">
                  <a:latin typeface="Arial" panose="020B0604020202020204" pitchFamily="34" charset="0"/>
                </a:rPr>
                <a:t>B</a:t>
              </a:r>
            </a:p>
          </p:txBody>
        </p:sp>
        <p:sp>
          <p:nvSpPr>
            <p:cNvPr id="42001" name="Oval 19">
              <a:extLst>
                <a:ext uri="{FF2B5EF4-FFF2-40B4-BE49-F238E27FC236}">
                  <a16:creationId xmlns:a16="http://schemas.microsoft.com/office/drawing/2014/main" id="{75A3EDC1-231A-4283-A5DD-CA7C5DAB2192}"/>
                </a:ext>
              </a:extLst>
            </p:cNvPr>
            <p:cNvSpPr>
              <a:spLocks noChangeArrowheads="1"/>
            </p:cNvSpPr>
            <p:nvPr/>
          </p:nvSpPr>
          <p:spPr bwMode="auto">
            <a:xfrm>
              <a:off x="3282" y="3495"/>
              <a:ext cx="96" cy="96"/>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endParaRPr lang="zh-CN" altLang="en-US" sz="2400"/>
            </a:p>
          </p:txBody>
        </p:sp>
      </p:grpSp>
      <p:grpSp>
        <p:nvGrpSpPr>
          <p:cNvPr id="341012" name="Group 20">
            <a:extLst>
              <a:ext uri="{FF2B5EF4-FFF2-40B4-BE49-F238E27FC236}">
                <a16:creationId xmlns:a16="http://schemas.microsoft.com/office/drawing/2014/main" id="{3A044787-EAC0-4192-A978-6B516938FBB8}"/>
              </a:ext>
            </a:extLst>
          </p:cNvPr>
          <p:cNvGrpSpPr>
            <a:grpSpLocks/>
          </p:cNvGrpSpPr>
          <p:nvPr/>
        </p:nvGrpSpPr>
        <p:grpSpPr bwMode="auto">
          <a:xfrm>
            <a:off x="5486400" y="4354513"/>
            <a:ext cx="431800" cy="528637"/>
            <a:chOff x="3456" y="3072"/>
            <a:chExt cx="272" cy="333"/>
          </a:xfrm>
        </p:grpSpPr>
        <p:sp>
          <p:nvSpPr>
            <p:cNvPr id="41998" name="Oval 21">
              <a:extLst>
                <a:ext uri="{FF2B5EF4-FFF2-40B4-BE49-F238E27FC236}">
                  <a16:creationId xmlns:a16="http://schemas.microsoft.com/office/drawing/2014/main" id="{72317AE1-0961-4E9B-939C-AE70985C61FE}"/>
                </a:ext>
              </a:extLst>
            </p:cNvPr>
            <p:cNvSpPr>
              <a:spLocks noChangeArrowheads="1"/>
            </p:cNvSpPr>
            <p:nvPr/>
          </p:nvSpPr>
          <p:spPr bwMode="auto">
            <a:xfrm>
              <a:off x="3456" y="3309"/>
              <a:ext cx="96" cy="96"/>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endParaRPr lang="zh-CN" altLang="en-US" sz="2400"/>
            </a:p>
          </p:txBody>
        </p:sp>
        <p:sp>
          <p:nvSpPr>
            <p:cNvPr id="41999" name="Rectangle 22">
              <a:extLst>
                <a:ext uri="{FF2B5EF4-FFF2-40B4-BE49-F238E27FC236}">
                  <a16:creationId xmlns:a16="http://schemas.microsoft.com/office/drawing/2014/main" id="{34D6796F-B250-4316-A37E-E728A9E58355}"/>
                </a:ext>
              </a:extLst>
            </p:cNvPr>
            <p:cNvSpPr>
              <a:spLocks noChangeArrowheads="1"/>
            </p:cNvSpPr>
            <p:nvPr/>
          </p:nvSpPr>
          <p:spPr bwMode="auto">
            <a:xfrm>
              <a:off x="3498" y="3072"/>
              <a:ext cx="230"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000" b="1" i="1">
                  <a:latin typeface="Arial" panose="020B0604020202020204" pitchFamily="34" charset="0"/>
                </a:rPr>
                <a:t>C</a:t>
              </a:r>
            </a:p>
          </p:txBody>
        </p:sp>
      </p:grpSp>
      <p:grpSp>
        <p:nvGrpSpPr>
          <p:cNvPr id="341015" name="Group 23">
            <a:extLst>
              <a:ext uri="{FF2B5EF4-FFF2-40B4-BE49-F238E27FC236}">
                <a16:creationId xmlns:a16="http://schemas.microsoft.com/office/drawing/2014/main" id="{9AF41A29-3EB0-45FB-9092-CDD05762CADA}"/>
              </a:ext>
            </a:extLst>
          </p:cNvPr>
          <p:cNvGrpSpPr>
            <a:grpSpLocks/>
          </p:cNvGrpSpPr>
          <p:nvPr/>
        </p:nvGrpSpPr>
        <p:grpSpPr bwMode="auto">
          <a:xfrm>
            <a:off x="5286375" y="1916113"/>
            <a:ext cx="3005138" cy="1443037"/>
            <a:chOff x="3330" y="1536"/>
            <a:chExt cx="1893" cy="909"/>
          </a:xfrm>
        </p:grpSpPr>
        <p:sp>
          <p:nvSpPr>
            <p:cNvPr id="41994" name="Text Box 24">
              <a:extLst>
                <a:ext uri="{FF2B5EF4-FFF2-40B4-BE49-F238E27FC236}">
                  <a16:creationId xmlns:a16="http://schemas.microsoft.com/office/drawing/2014/main" id="{56786181-D340-43FF-A61B-4477D3ED05E4}"/>
                </a:ext>
              </a:extLst>
            </p:cNvPr>
            <p:cNvSpPr txBox="1">
              <a:spLocks noChangeArrowheads="1"/>
            </p:cNvSpPr>
            <p:nvPr/>
          </p:nvSpPr>
          <p:spPr bwMode="auto">
            <a:xfrm>
              <a:off x="3330" y="1536"/>
              <a:ext cx="816" cy="333"/>
            </a:xfrm>
            <a:prstGeom prst="rect">
              <a:avLst/>
            </a:prstGeom>
            <a:solidFill>
              <a:srgbClr val="99CCFF"/>
            </a:solidFill>
            <a:ln w="9525">
              <a:solidFill>
                <a:srgbClr val="000000"/>
              </a:solidFill>
              <a:miter lim="800000"/>
              <a:headEnd/>
              <a:tailEnd/>
            </a:ln>
            <a:effectLst>
              <a:outerShdw dist="17961" dir="2700000" algn="ctr" rotWithShape="0">
                <a:schemeClr val="bg2"/>
              </a:outerShdw>
            </a:effec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gn="ctr">
                <a:spcBef>
                  <a:spcPct val="50000"/>
                </a:spcBef>
                <a:buClrTx/>
                <a:buFontTx/>
                <a:buNone/>
              </a:pPr>
              <a:r>
                <a:rPr lang="en-US" altLang="zh-CN" sz="2800" b="1" i="1">
                  <a:solidFill>
                    <a:srgbClr val="FFFFFF"/>
                  </a:solidFill>
                  <a:latin typeface="Arial" panose="020B0604020202020204" pitchFamily="34" charset="0"/>
                  <a:ea typeface="方正姚体" panose="02010601030101010101" pitchFamily="2" charset="-122"/>
                </a:rPr>
                <a:t>A</a:t>
              </a:r>
              <a:r>
                <a:rPr lang="zh-CN" altLang="en-US" sz="2800" b="1" i="1">
                  <a:solidFill>
                    <a:srgbClr val="FFFFFF"/>
                  </a:solidFill>
                  <a:latin typeface="Arial" panose="020B0604020202020204" pitchFamily="34" charset="0"/>
                  <a:ea typeface="方正姚体" panose="02010601030101010101" pitchFamily="2" charset="-122"/>
                </a:rPr>
                <a:t>～</a:t>
              </a:r>
              <a:r>
                <a:rPr lang="en-US" altLang="zh-CN" sz="2800" b="1" i="1">
                  <a:solidFill>
                    <a:srgbClr val="FFFFFF"/>
                  </a:solidFill>
                  <a:latin typeface="Arial" panose="020B0604020202020204" pitchFamily="34" charset="0"/>
                  <a:ea typeface="方正姚体" panose="02010601030101010101" pitchFamily="2" charset="-122"/>
                </a:rPr>
                <a:t>B</a:t>
              </a:r>
            </a:p>
          </p:txBody>
        </p:sp>
        <p:sp>
          <p:nvSpPr>
            <p:cNvPr id="41995" name="Text Box 25">
              <a:extLst>
                <a:ext uri="{FF2B5EF4-FFF2-40B4-BE49-F238E27FC236}">
                  <a16:creationId xmlns:a16="http://schemas.microsoft.com/office/drawing/2014/main" id="{F727DE08-04A5-41CB-8A75-6AC832287CA7}"/>
                </a:ext>
              </a:extLst>
            </p:cNvPr>
            <p:cNvSpPr txBox="1">
              <a:spLocks noChangeArrowheads="1"/>
            </p:cNvSpPr>
            <p:nvPr/>
          </p:nvSpPr>
          <p:spPr bwMode="auto">
            <a:xfrm>
              <a:off x="3330" y="2112"/>
              <a:ext cx="816" cy="333"/>
            </a:xfrm>
            <a:prstGeom prst="rect">
              <a:avLst/>
            </a:prstGeom>
            <a:solidFill>
              <a:srgbClr val="99CCFF"/>
            </a:solidFill>
            <a:ln w="9525">
              <a:solidFill>
                <a:srgbClr val="000000"/>
              </a:solidFill>
              <a:miter lim="800000"/>
              <a:headEnd/>
              <a:tailEnd/>
            </a:ln>
            <a:effectLst>
              <a:outerShdw dist="17961" dir="2700000" algn="ctr" rotWithShape="0">
                <a:schemeClr val="bg2"/>
              </a:outerShdw>
            </a:effec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gn="ctr">
                <a:spcBef>
                  <a:spcPct val="50000"/>
                </a:spcBef>
                <a:buClrTx/>
                <a:buFontTx/>
                <a:buNone/>
              </a:pPr>
              <a:r>
                <a:rPr lang="en-US" altLang="zh-CN" sz="2800" b="1" i="1">
                  <a:solidFill>
                    <a:srgbClr val="FFFFFF"/>
                  </a:solidFill>
                  <a:latin typeface="Arial" panose="020B0604020202020204" pitchFamily="34" charset="0"/>
                  <a:ea typeface="方正姚体" panose="02010601030101010101" pitchFamily="2" charset="-122"/>
                </a:rPr>
                <a:t>A</a:t>
              </a:r>
              <a:r>
                <a:rPr lang="zh-CN" altLang="en-US" sz="2800" b="1" i="1">
                  <a:solidFill>
                    <a:srgbClr val="FFFFFF"/>
                  </a:solidFill>
                  <a:latin typeface="Arial" panose="020B0604020202020204" pitchFamily="34" charset="0"/>
                  <a:ea typeface="方正姚体" panose="02010601030101010101" pitchFamily="2" charset="-122"/>
                </a:rPr>
                <a:t>～</a:t>
              </a:r>
              <a:r>
                <a:rPr lang="en-US" altLang="zh-CN" sz="2800" b="1" i="1">
                  <a:solidFill>
                    <a:srgbClr val="FFFFFF"/>
                  </a:solidFill>
                  <a:latin typeface="Arial" panose="020B0604020202020204" pitchFamily="34" charset="0"/>
                  <a:ea typeface="方正姚体" panose="02010601030101010101" pitchFamily="2" charset="-122"/>
                </a:rPr>
                <a:t>C</a:t>
              </a:r>
            </a:p>
          </p:txBody>
        </p:sp>
        <p:sp>
          <p:nvSpPr>
            <p:cNvPr id="41996" name="AutoShape 26">
              <a:extLst>
                <a:ext uri="{FF2B5EF4-FFF2-40B4-BE49-F238E27FC236}">
                  <a16:creationId xmlns:a16="http://schemas.microsoft.com/office/drawing/2014/main" id="{D9BFF360-3094-48A0-A472-F631E75B375F}"/>
                </a:ext>
              </a:extLst>
            </p:cNvPr>
            <p:cNvSpPr>
              <a:spLocks/>
            </p:cNvSpPr>
            <p:nvPr/>
          </p:nvSpPr>
          <p:spPr bwMode="auto">
            <a:xfrm>
              <a:off x="4169" y="1724"/>
              <a:ext cx="151" cy="628"/>
            </a:xfrm>
            <a:prstGeom prst="rightBrace">
              <a:avLst>
                <a:gd name="adj1" fmla="val 34658"/>
                <a:gd name="adj2" fmla="val 50000"/>
              </a:avLst>
            </a:prstGeom>
            <a:noFill/>
            <a:ln w="25400">
              <a:solidFill>
                <a:srgbClr val="FFCC00"/>
              </a:solidFill>
              <a:round/>
              <a:headEnd/>
              <a:tailEnd/>
            </a:ln>
            <a:effectLst>
              <a:outerShdw dist="17961" dir="2700000" algn="ctr" rotWithShape="0">
                <a:schemeClr val="bg2"/>
              </a:outerShdw>
            </a:effectLst>
            <a:extLst>
              <a:ext uri="{909E8E84-426E-40DD-AFC4-6F175D3DCCD1}">
                <a14:hiddenFill xmlns:a14="http://schemas.microsoft.com/office/drawing/2010/main">
                  <a:solidFill>
                    <a:schemeClr val="accent1"/>
                  </a:solidFill>
                </a14:hiddenFill>
              </a:ext>
            </a:extLst>
          </p:spPr>
          <p:txBody>
            <a:bodyPr wrap="none"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endParaRPr lang="zh-CN" altLang="en-US" sz="2400"/>
            </a:p>
          </p:txBody>
        </p:sp>
        <p:sp>
          <p:nvSpPr>
            <p:cNvPr id="41997" name="Text Box 27">
              <a:extLst>
                <a:ext uri="{FF2B5EF4-FFF2-40B4-BE49-F238E27FC236}">
                  <a16:creationId xmlns:a16="http://schemas.microsoft.com/office/drawing/2014/main" id="{08A6700C-5337-422C-A113-55F93214318A}"/>
                </a:ext>
              </a:extLst>
            </p:cNvPr>
            <p:cNvSpPr txBox="1">
              <a:spLocks noChangeArrowheads="1"/>
            </p:cNvSpPr>
            <p:nvPr/>
          </p:nvSpPr>
          <p:spPr bwMode="auto">
            <a:xfrm>
              <a:off x="4407" y="1833"/>
              <a:ext cx="816" cy="333"/>
            </a:xfrm>
            <a:prstGeom prst="rect">
              <a:avLst/>
            </a:prstGeom>
            <a:solidFill>
              <a:srgbClr val="99CCFF"/>
            </a:solidFill>
            <a:ln w="9525">
              <a:solidFill>
                <a:srgbClr val="000000"/>
              </a:solidFill>
              <a:miter lim="800000"/>
              <a:headEnd/>
              <a:tailEnd/>
            </a:ln>
            <a:effectLst>
              <a:outerShdw dist="17961" dir="2700000" algn="ctr" rotWithShape="0">
                <a:schemeClr val="bg2"/>
              </a:outerShdw>
            </a:effec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gn="ctr">
                <a:spcBef>
                  <a:spcPct val="50000"/>
                </a:spcBef>
                <a:buClrTx/>
                <a:buFontTx/>
                <a:buNone/>
              </a:pPr>
              <a:r>
                <a:rPr lang="en-US" altLang="zh-CN" sz="2800" b="1" i="1">
                  <a:solidFill>
                    <a:srgbClr val="FFFFFF"/>
                  </a:solidFill>
                  <a:latin typeface="Arial" panose="020B0604020202020204" pitchFamily="34" charset="0"/>
                  <a:ea typeface="方正姚体" panose="02010601030101010101" pitchFamily="2" charset="-122"/>
                </a:rPr>
                <a:t>B</a:t>
              </a:r>
              <a:r>
                <a:rPr lang="zh-CN" altLang="en-US" sz="2800" b="1" i="1">
                  <a:solidFill>
                    <a:srgbClr val="FFFFFF"/>
                  </a:solidFill>
                  <a:latin typeface="Arial" panose="020B0604020202020204" pitchFamily="34" charset="0"/>
                  <a:ea typeface="方正姚体" panose="02010601030101010101" pitchFamily="2" charset="-122"/>
                </a:rPr>
                <a:t>～</a:t>
              </a:r>
              <a:r>
                <a:rPr lang="en-US" altLang="zh-CN" sz="2800" b="1" i="1">
                  <a:solidFill>
                    <a:srgbClr val="FFFFFF"/>
                  </a:solidFill>
                  <a:latin typeface="Arial" panose="020B0604020202020204" pitchFamily="34" charset="0"/>
                  <a:ea typeface="方正姚体" panose="02010601030101010101" pitchFamily="2" charset="-122"/>
                </a:rPr>
                <a:t>C</a:t>
              </a:r>
            </a:p>
          </p:txBody>
        </p:sp>
      </p:grpSp>
      <p:sp>
        <p:nvSpPr>
          <p:cNvPr id="341020" name="Text Box 28">
            <a:extLst>
              <a:ext uri="{FF2B5EF4-FFF2-40B4-BE49-F238E27FC236}">
                <a16:creationId xmlns:a16="http://schemas.microsoft.com/office/drawing/2014/main" id="{6281B5F0-C16B-4B1A-A222-F0888469F9FD}"/>
              </a:ext>
            </a:extLst>
          </p:cNvPr>
          <p:cNvSpPr txBox="1">
            <a:spLocks noChangeArrowheads="1"/>
          </p:cNvSpPr>
          <p:nvPr/>
        </p:nvSpPr>
        <p:spPr bwMode="auto">
          <a:xfrm>
            <a:off x="6996113" y="4149725"/>
            <a:ext cx="1295400" cy="528638"/>
          </a:xfrm>
          <a:prstGeom prst="rect">
            <a:avLst/>
          </a:prstGeom>
          <a:solidFill>
            <a:srgbClr val="99CCFF"/>
          </a:solidFill>
          <a:ln w="9525">
            <a:solidFill>
              <a:srgbClr val="000000"/>
            </a:solidFill>
            <a:miter lim="800000"/>
            <a:headEnd/>
            <a:tailEnd/>
          </a:ln>
          <a:effectLst>
            <a:outerShdw dist="17961" dir="2700000" algn="ctr" rotWithShape="0">
              <a:schemeClr val="bg2"/>
            </a:outerShdw>
          </a:effec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gn="ctr">
              <a:spcBef>
                <a:spcPct val="50000"/>
              </a:spcBef>
              <a:buClrTx/>
              <a:buFontTx/>
              <a:buNone/>
            </a:pPr>
            <a:r>
              <a:rPr lang="en-US" altLang="zh-CN" sz="2800" b="1" i="1">
                <a:solidFill>
                  <a:srgbClr val="FFFFFF"/>
                </a:solidFill>
                <a:latin typeface="Arial" panose="020B0604020202020204" pitchFamily="34" charset="0"/>
                <a:ea typeface="方正姚体" panose="02010601030101010101" pitchFamily="2" charset="-122"/>
              </a:rPr>
              <a:t>C</a:t>
            </a:r>
            <a:r>
              <a:rPr lang="zh-CN" altLang="en-US" sz="2800" b="1">
                <a:solidFill>
                  <a:srgbClr val="FFFFFF"/>
                </a:solidFill>
                <a:latin typeface="Arial" panose="020B0604020202020204" pitchFamily="34" charset="0"/>
                <a:ea typeface="方正姚体" panose="02010601030101010101" pitchFamily="2" charset="-122"/>
              </a:rPr>
              <a:t>＞</a:t>
            </a:r>
            <a:r>
              <a:rPr lang="en-US" altLang="zh-CN" sz="2800" b="1" i="1">
                <a:solidFill>
                  <a:srgbClr val="FFFFFF"/>
                </a:solidFill>
                <a:latin typeface="Arial" panose="020B0604020202020204" pitchFamily="34" charset="0"/>
                <a:ea typeface="方正姚体" panose="02010601030101010101" pitchFamily="2" charset="-122"/>
              </a:rPr>
              <a:t>B</a:t>
            </a:r>
          </a:p>
        </p:txBody>
      </p:sp>
      <p:sp>
        <p:nvSpPr>
          <p:cNvPr id="341021" name="AutoShape 29">
            <a:extLst>
              <a:ext uri="{FF2B5EF4-FFF2-40B4-BE49-F238E27FC236}">
                <a16:creationId xmlns:a16="http://schemas.microsoft.com/office/drawing/2014/main" id="{3B3975B8-8A58-427E-8D34-8710311A6B21}"/>
              </a:ext>
            </a:extLst>
          </p:cNvPr>
          <p:cNvSpPr>
            <a:spLocks noChangeArrowheads="1"/>
          </p:cNvSpPr>
          <p:nvPr/>
        </p:nvSpPr>
        <p:spPr bwMode="auto">
          <a:xfrm rot="-5400000">
            <a:off x="7035800" y="3119438"/>
            <a:ext cx="1214437" cy="827088"/>
          </a:xfrm>
          <a:prstGeom prst="leftRightArrowCallout">
            <a:avLst>
              <a:gd name="adj1" fmla="val 25000"/>
              <a:gd name="adj2" fmla="val 25000"/>
              <a:gd name="adj3" fmla="val 18354"/>
              <a:gd name="adj4" fmla="val 50000"/>
            </a:avLst>
          </a:prstGeom>
          <a:solidFill>
            <a:srgbClr val="FFFF99"/>
          </a:solidFill>
          <a:ln w="9525">
            <a:solidFill>
              <a:srgbClr val="000000"/>
            </a:solidFill>
            <a:miter lim="800000"/>
            <a:headEnd/>
            <a:tailEnd/>
          </a:ln>
          <a:effectLst>
            <a:outerShdw dist="17961" dir="2700000" algn="ctr" rotWithShape="0">
              <a:schemeClr val="bg2"/>
            </a:outerShdw>
          </a:effectLst>
        </p:spPr>
        <p:txBody>
          <a:bodyPr vert="eaVert" wrap="none"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gn="ctr">
              <a:spcBef>
                <a:spcPct val="0"/>
              </a:spcBef>
              <a:buClrTx/>
              <a:buFontTx/>
              <a:buNone/>
            </a:pPr>
            <a:r>
              <a:rPr lang="zh-CN" altLang="en-US" sz="2400">
                <a:solidFill>
                  <a:srgbClr val="FF0000"/>
                </a:solidFill>
                <a:ea typeface="方正姚体" panose="02010601030101010101" pitchFamily="2" charset="-122"/>
              </a:rPr>
              <a:t>矛盾</a:t>
            </a:r>
          </a:p>
        </p:txBody>
      </p:sp>
      <p:sp>
        <p:nvSpPr>
          <p:cNvPr id="41993" name="Text Box 31">
            <a:extLst>
              <a:ext uri="{FF2B5EF4-FFF2-40B4-BE49-F238E27FC236}">
                <a16:creationId xmlns:a16="http://schemas.microsoft.com/office/drawing/2014/main" id="{AEEDC991-8243-43E7-99B4-6FFEBA709F15}"/>
              </a:ext>
            </a:extLst>
          </p:cNvPr>
          <p:cNvSpPr txBox="1">
            <a:spLocks noChangeArrowheads="1"/>
          </p:cNvSpPr>
          <p:nvPr/>
        </p:nvSpPr>
        <p:spPr bwMode="auto">
          <a:xfrm>
            <a:off x="252413" y="568325"/>
            <a:ext cx="7632700" cy="557213"/>
          </a:xfrm>
          <a:prstGeom prst="rect">
            <a:avLst/>
          </a:prstGeom>
          <a:blipFill dpi="0" rotWithShape="1">
            <a:blip r:embed="rId2"/>
            <a:srcRect/>
            <a:tile tx="0" ty="0" sx="100000" sy="100000" flip="none" algn="tl"/>
          </a:blipFill>
          <a:ln w="38100" algn="ctr">
            <a:solidFill>
              <a:srgbClr val="33996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r>
              <a:rPr lang="zh-CN" altLang="en-US" sz="2800">
                <a:latin typeface="黑体" panose="02010609060101010101" pitchFamily="49" charset="-122"/>
                <a:ea typeface="黑体" panose="02010609060101010101" pitchFamily="49" charset="-122"/>
              </a:rPr>
              <a:t>（</a:t>
            </a:r>
            <a:r>
              <a:rPr lang="en-US" altLang="zh-CN" sz="2800">
                <a:latin typeface="黑体" panose="02010609060101010101" pitchFamily="49" charset="-122"/>
                <a:ea typeface="黑体" panose="02010609060101010101" pitchFamily="49" charset="-122"/>
              </a:rPr>
              <a:t>3</a:t>
            </a:r>
            <a:r>
              <a:rPr lang="zh-CN" altLang="en-US" sz="2800">
                <a:latin typeface="黑体" panose="02010609060101010101" pitchFamily="49" charset="-122"/>
                <a:ea typeface="黑体" panose="02010609060101010101" pitchFamily="49" charset="-122"/>
              </a:rPr>
              <a:t>）同一平面上的任意两条等产量线不能相交</a:t>
            </a:r>
          </a:p>
        </p:txBody>
      </p:sp>
    </p:spTree>
  </p:cSld>
  <p:clrMapOvr>
    <a:masterClrMapping/>
  </p:clrMapOvr>
  <p:transition spd="med">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340995"/>
                                        </p:tgtEl>
                                        <p:attrNameLst>
                                          <p:attrName>style.visibility</p:attrName>
                                        </p:attrNameLst>
                                      </p:cBhvr>
                                      <p:to>
                                        <p:strVal val="visible"/>
                                      </p:to>
                                    </p:set>
                                    <p:anim calcmode="lin" valueType="num">
                                      <p:cBhvr additive="base">
                                        <p:cTn id="7" dur="500" fill="hold"/>
                                        <p:tgtEl>
                                          <p:spTgt spid="340995"/>
                                        </p:tgtEl>
                                        <p:attrNameLst>
                                          <p:attrName>ppt_x</p:attrName>
                                        </p:attrNameLst>
                                      </p:cBhvr>
                                      <p:tavLst>
                                        <p:tav tm="0">
                                          <p:val>
                                            <p:strVal val="#ppt_x"/>
                                          </p:val>
                                        </p:tav>
                                        <p:tav tm="100000">
                                          <p:val>
                                            <p:strVal val="#ppt_x"/>
                                          </p:val>
                                        </p:tav>
                                      </p:tavLst>
                                    </p:anim>
                                    <p:anim calcmode="lin" valueType="num">
                                      <p:cBhvr additive="base">
                                        <p:cTn id="8" dur="500" fill="hold"/>
                                        <p:tgtEl>
                                          <p:spTgt spid="340995"/>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9" presetClass="entr" presetSubtype="0" fill="hold" nodeType="clickEffect">
                                  <p:stCondLst>
                                    <p:cond delay="0"/>
                                  </p:stCondLst>
                                  <p:childTnLst>
                                    <p:set>
                                      <p:cBhvr>
                                        <p:cTn id="12" dur="1" fill="hold">
                                          <p:stCondLst>
                                            <p:cond delay="0"/>
                                          </p:stCondLst>
                                        </p:cTn>
                                        <p:tgtEl>
                                          <p:spTgt spid="341009"/>
                                        </p:tgtEl>
                                        <p:attrNameLst>
                                          <p:attrName>style.visibility</p:attrName>
                                        </p:attrNameLst>
                                      </p:cBhvr>
                                      <p:to>
                                        <p:strVal val="visible"/>
                                      </p:to>
                                    </p:set>
                                    <p:animEffect transition="in" filter="dissolve">
                                      <p:cBhvr>
                                        <p:cTn id="13" dur="500"/>
                                        <p:tgtEl>
                                          <p:spTgt spid="341009"/>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9" presetClass="entr" presetSubtype="0" fill="hold" nodeType="clickEffect">
                                  <p:stCondLst>
                                    <p:cond delay="0"/>
                                  </p:stCondLst>
                                  <p:childTnLst>
                                    <p:set>
                                      <p:cBhvr>
                                        <p:cTn id="17" dur="1" fill="hold">
                                          <p:stCondLst>
                                            <p:cond delay="0"/>
                                          </p:stCondLst>
                                        </p:cTn>
                                        <p:tgtEl>
                                          <p:spTgt spid="341012"/>
                                        </p:tgtEl>
                                        <p:attrNameLst>
                                          <p:attrName>style.visibility</p:attrName>
                                        </p:attrNameLst>
                                      </p:cBhvr>
                                      <p:to>
                                        <p:strVal val="visible"/>
                                      </p:to>
                                    </p:set>
                                    <p:animEffect transition="in" filter="dissolve">
                                      <p:cBhvr>
                                        <p:cTn id="18" dur="500"/>
                                        <p:tgtEl>
                                          <p:spTgt spid="341012"/>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2" presetClass="entr" presetSubtype="2" fill="hold" nodeType="clickEffect">
                                  <p:stCondLst>
                                    <p:cond delay="0"/>
                                  </p:stCondLst>
                                  <p:childTnLst>
                                    <p:set>
                                      <p:cBhvr>
                                        <p:cTn id="22" dur="1" fill="hold">
                                          <p:stCondLst>
                                            <p:cond delay="0"/>
                                          </p:stCondLst>
                                        </p:cTn>
                                        <p:tgtEl>
                                          <p:spTgt spid="341015"/>
                                        </p:tgtEl>
                                        <p:attrNameLst>
                                          <p:attrName>style.visibility</p:attrName>
                                        </p:attrNameLst>
                                      </p:cBhvr>
                                      <p:to>
                                        <p:strVal val="visible"/>
                                      </p:to>
                                    </p:set>
                                    <p:anim calcmode="lin" valueType="num">
                                      <p:cBhvr additive="base">
                                        <p:cTn id="23" dur="500" fill="hold"/>
                                        <p:tgtEl>
                                          <p:spTgt spid="341015"/>
                                        </p:tgtEl>
                                        <p:attrNameLst>
                                          <p:attrName>ppt_x</p:attrName>
                                        </p:attrNameLst>
                                      </p:cBhvr>
                                      <p:tavLst>
                                        <p:tav tm="0">
                                          <p:val>
                                            <p:strVal val="1+#ppt_w/2"/>
                                          </p:val>
                                        </p:tav>
                                        <p:tav tm="100000">
                                          <p:val>
                                            <p:strVal val="#ppt_x"/>
                                          </p:val>
                                        </p:tav>
                                      </p:tavLst>
                                    </p:anim>
                                    <p:anim calcmode="lin" valueType="num">
                                      <p:cBhvr additive="base">
                                        <p:cTn id="24" dur="500" fill="hold"/>
                                        <p:tgtEl>
                                          <p:spTgt spid="341015"/>
                                        </p:tgtEl>
                                        <p:attrNameLst>
                                          <p:attrName>ppt_y</p:attrName>
                                        </p:attrNameLst>
                                      </p:cBhvr>
                                      <p:tavLst>
                                        <p:tav tm="0">
                                          <p:val>
                                            <p:strVal val="#ppt_y"/>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ntr" presetSubtype="2" fill="hold" grpId="0" nodeType="clickEffect">
                                  <p:stCondLst>
                                    <p:cond delay="0"/>
                                  </p:stCondLst>
                                  <p:childTnLst>
                                    <p:set>
                                      <p:cBhvr>
                                        <p:cTn id="28" dur="1" fill="hold">
                                          <p:stCondLst>
                                            <p:cond delay="0"/>
                                          </p:stCondLst>
                                        </p:cTn>
                                        <p:tgtEl>
                                          <p:spTgt spid="341020"/>
                                        </p:tgtEl>
                                        <p:attrNameLst>
                                          <p:attrName>style.visibility</p:attrName>
                                        </p:attrNameLst>
                                      </p:cBhvr>
                                      <p:to>
                                        <p:strVal val="visible"/>
                                      </p:to>
                                    </p:set>
                                    <p:anim calcmode="lin" valueType="num">
                                      <p:cBhvr additive="base">
                                        <p:cTn id="29" dur="500" fill="hold"/>
                                        <p:tgtEl>
                                          <p:spTgt spid="341020"/>
                                        </p:tgtEl>
                                        <p:attrNameLst>
                                          <p:attrName>ppt_x</p:attrName>
                                        </p:attrNameLst>
                                      </p:cBhvr>
                                      <p:tavLst>
                                        <p:tav tm="0">
                                          <p:val>
                                            <p:strVal val="1+#ppt_w/2"/>
                                          </p:val>
                                        </p:tav>
                                        <p:tav tm="100000">
                                          <p:val>
                                            <p:strVal val="#ppt_x"/>
                                          </p:val>
                                        </p:tav>
                                      </p:tavLst>
                                    </p:anim>
                                    <p:anim calcmode="lin" valueType="num">
                                      <p:cBhvr additive="base">
                                        <p:cTn id="30" dur="500" fill="hold"/>
                                        <p:tgtEl>
                                          <p:spTgt spid="341020"/>
                                        </p:tgtEl>
                                        <p:attrNameLst>
                                          <p:attrName>ppt_y</p:attrName>
                                        </p:attrNameLst>
                                      </p:cBhvr>
                                      <p:tavLst>
                                        <p:tav tm="0">
                                          <p:val>
                                            <p:strVal val="#ppt_y"/>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9" presetClass="entr" presetSubtype="0" fill="hold" grpId="0" nodeType="clickEffect">
                                  <p:stCondLst>
                                    <p:cond delay="0"/>
                                  </p:stCondLst>
                                  <p:childTnLst>
                                    <p:set>
                                      <p:cBhvr>
                                        <p:cTn id="34" dur="1" fill="hold">
                                          <p:stCondLst>
                                            <p:cond delay="0"/>
                                          </p:stCondLst>
                                        </p:cTn>
                                        <p:tgtEl>
                                          <p:spTgt spid="341021"/>
                                        </p:tgtEl>
                                        <p:attrNameLst>
                                          <p:attrName>style.visibility</p:attrName>
                                        </p:attrNameLst>
                                      </p:cBhvr>
                                      <p:to>
                                        <p:strVal val="visible"/>
                                      </p:to>
                                    </p:set>
                                    <p:animEffect transition="in" filter="dissolve">
                                      <p:cBhvr>
                                        <p:cTn id="35" dur="500"/>
                                        <p:tgtEl>
                                          <p:spTgt spid="3410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1020" grpId="0" animBg="1" autoUpdateAnimBg="0"/>
      <p:bldP spid="341021" grpId="0" animBg="1"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10" name="灯片编号占位符 5">
            <a:extLst>
              <a:ext uri="{FF2B5EF4-FFF2-40B4-BE49-F238E27FC236}">
                <a16:creationId xmlns:a16="http://schemas.microsoft.com/office/drawing/2014/main" id="{7207D96A-6AEA-4502-BFDF-C102B0DD8DDB}"/>
              </a:ext>
            </a:extLst>
          </p:cNvPr>
          <p:cNvSpPr>
            <a:spLocks noGrp="1"/>
          </p:cNvSpPr>
          <p:nvPr>
            <p:ph type="sldNum" sz="quarter" idx="12"/>
          </p:nvPr>
        </p:nvSpPr>
        <p:spPr>
          <a:noFill/>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fld id="{4CF51C10-BAED-49F6-8E6B-720CE2C43540}" type="slidenum">
              <a:rPr lang="en-US" altLang="zh-CN" sz="2400" smtClean="0">
                <a:solidFill>
                  <a:srgbClr val="0000CC"/>
                </a:solidFill>
              </a:rPr>
              <a:pPr>
                <a:spcBef>
                  <a:spcPct val="50000"/>
                </a:spcBef>
                <a:buClrTx/>
                <a:buFontTx/>
                <a:buNone/>
              </a:pPr>
              <a:t>35</a:t>
            </a:fld>
            <a:endParaRPr lang="en-US" altLang="zh-CN" sz="2400">
              <a:solidFill>
                <a:srgbClr val="0000CC"/>
              </a:solidFill>
            </a:endParaRPr>
          </a:p>
        </p:txBody>
      </p:sp>
      <p:grpSp>
        <p:nvGrpSpPr>
          <p:cNvPr id="43011" name="Group 4">
            <a:extLst>
              <a:ext uri="{FF2B5EF4-FFF2-40B4-BE49-F238E27FC236}">
                <a16:creationId xmlns:a16="http://schemas.microsoft.com/office/drawing/2014/main" id="{07E3615C-B17A-4BC4-AE9E-1A82D4A422C6}"/>
              </a:ext>
            </a:extLst>
          </p:cNvPr>
          <p:cNvGrpSpPr>
            <a:grpSpLocks/>
          </p:cNvGrpSpPr>
          <p:nvPr/>
        </p:nvGrpSpPr>
        <p:grpSpPr bwMode="auto">
          <a:xfrm>
            <a:off x="3201988" y="1708150"/>
            <a:ext cx="4159250" cy="3898900"/>
            <a:chOff x="1664" y="1170"/>
            <a:chExt cx="2620" cy="2456"/>
          </a:xfrm>
        </p:grpSpPr>
        <p:sp>
          <p:nvSpPr>
            <p:cNvPr id="43048" name="Freeform 5">
              <a:extLst>
                <a:ext uri="{FF2B5EF4-FFF2-40B4-BE49-F238E27FC236}">
                  <a16:creationId xmlns:a16="http://schemas.microsoft.com/office/drawing/2014/main" id="{E81F17A9-A4CF-4C97-9E21-1647A265BFD3}"/>
                </a:ext>
              </a:extLst>
            </p:cNvPr>
            <p:cNvSpPr>
              <a:spLocks/>
            </p:cNvSpPr>
            <p:nvPr/>
          </p:nvSpPr>
          <p:spPr bwMode="auto">
            <a:xfrm>
              <a:off x="1664" y="1170"/>
              <a:ext cx="2203" cy="2231"/>
            </a:xfrm>
            <a:custGeom>
              <a:avLst/>
              <a:gdLst>
                <a:gd name="T0" fmla="*/ 0 w 2203"/>
                <a:gd name="T1" fmla="*/ 0 h 2231"/>
                <a:gd name="T2" fmla="*/ 46 w 2203"/>
                <a:gd name="T3" fmla="*/ 156 h 2231"/>
                <a:gd name="T4" fmla="*/ 146 w 2203"/>
                <a:gd name="T5" fmla="*/ 393 h 2231"/>
                <a:gd name="T6" fmla="*/ 229 w 2203"/>
                <a:gd name="T7" fmla="*/ 595 h 2231"/>
                <a:gd name="T8" fmla="*/ 293 w 2203"/>
                <a:gd name="T9" fmla="*/ 759 h 2231"/>
                <a:gd name="T10" fmla="*/ 390 w 2203"/>
                <a:gd name="T11" fmla="*/ 942 h 2231"/>
                <a:gd name="T12" fmla="*/ 472 w 2203"/>
                <a:gd name="T13" fmla="*/ 1112 h 2231"/>
                <a:gd name="T14" fmla="*/ 560 w 2203"/>
                <a:gd name="T15" fmla="*/ 1276 h 2231"/>
                <a:gd name="T16" fmla="*/ 661 w 2203"/>
                <a:gd name="T17" fmla="*/ 1430 h 2231"/>
                <a:gd name="T18" fmla="*/ 711 w 2203"/>
                <a:gd name="T19" fmla="*/ 1499 h 2231"/>
                <a:gd name="T20" fmla="*/ 774 w 2203"/>
                <a:gd name="T21" fmla="*/ 1568 h 2231"/>
                <a:gd name="T22" fmla="*/ 844 w 2203"/>
                <a:gd name="T23" fmla="*/ 1631 h 2231"/>
                <a:gd name="T24" fmla="*/ 913 w 2203"/>
                <a:gd name="T25" fmla="*/ 1695 h 2231"/>
                <a:gd name="T26" fmla="*/ 1070 w 2203"/>
                <a:gd name="T27" fmla="*/ 1806 h 2231"/>
                <a:gd name="T28" fmla="*/ 1234 w 2203"/>
                <a:gd name="T29" fmla="*/ 1912 h 2231"/>
                <a:gd name="T30" fmla="*/ 1408 w 2203"/>
                <a:gd name="T31" fmla="*/ 1993 h 2231"/>
                <a:gd name="T32" fmla="*/ 1582 w 2203"/>
                <a:gd name="T33" fmla="*/ 2057 h 2231"/>
                <a:gd name="T34" fmla="*/ 1774 w 2203"/>
                <a:gd name="T35" fmla="*/ 2121 h 2231"/>
                <a:gd name="T36" fmla="*/ 1947 w 2203"/>
                <a:gd name="T37" fmla="*/ 2167 h 2231"/>
                <a:gd name="T38" fmla="*/ 2112 w 2203"/>
                <a:gd name="T39" fmla="*/ 2213 h 2231"/>
                <a:gd name="T40" fmla="*/ 2203 w 2203"/>
                <a:gd name="T41" fmla="*/ 2231 h 223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203" h="2231">
                  <a:moveTo>
                    <a:pt x="0" y="0"/>
                  </a:moveTo>
                  <a:lnTo>
                    <a:pt x="46" y="156"/>
                  </a:lnTo>
                  <a:lnTo>
                    <a:pt x="146" y="393"/>
                  </a:lnTo>
                  <a:lnTo>
                    <a:pt x="229" y="595"/>
                  </a:lnTo>
                  <a:lnTo>
                    <a:pt x="293" y="759"/>
                  </a:lnTo>
                  <a:lnTo>
                    <a:pt x="390" y="942"/>
                  </a:lnTo>
                  <a:lnTo>
                    <a:pt x="472" y="1112"/>
                  </a:lnTo>
                  <a:lnTo>
                    <a:pt x="560" y="1276"/>
                  </a:lnTo>
                  <a:lnTo>
                    <a:pt x="661" y="1430"/>
                  </a:lnTo>
                  <a:lnTo>
                    <a:pt x="711" y="1499"/>
                  </a:lnTo>
                  <a:lnTo>
                    <a:pt x="774" y="1568"/>
                  </a:lnTo>
                  <a:lnTo>
                    <a:pt x="844" y="1631"/>
                  </a:lnTo>
                  <a:lnTo>
                    <a:pt x="913" y="1695"/>
                  </a:lnTo>
                  <a:lnTo>
                    <a:pt x="1070" y="1806"/>
                  </a:lnTo>
                  <a:lnTo>
                    <a:pt x="1234" y="1912"/>
                  </a:lnTo>
                  <a:lnTo>
                    <a:pt x="1408" y="1993"/>
                  </a:lnTo>
                  <a:lnTo>
                    <a:pt x="1582" y="2057"/>
                  </a:lnTo>
                  <a:lnTo>
                    <a:pt x="1774" y="2121"/>
                  </a:lnTo>
                  <a:lnTo>
                    <a:pt x="1947" y="2167"/>
                  </a:lnTo>
                  <a:lnTo>
                    <a:pt x="2112" y="2213"/>
                  </a:lnTo>
                  <a:lnTo>
                    <a:pt x="2203" y="2231"/>
                  </a:lnTo>
                </a:path>
              </a:pathLst>
            </a:custGeom>
            <a:noFill/>
            <a:ln w="50800" cap="rnd" cmpd="sng">
              <a:solidFill>
                <a:srgbClr val="00CC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43049" name="Rectangle 6">
              <a:extLst>
                <a:ext uri="{FF2B5EF4-FFF2-40B4-BE49-F238E27FC236}">
                  <a16:creationId xmlns:a16="http://schemas.microsoft.com/office/drawing/2014/main" id="{E45E84C6-5478-4BE4-9725-C568704378D9}"/>
                </a:ext>
              </a:extLst>
            </p:cNvPr>
            <p:cNvSpPr>
              <a:spLocks noChangeArrowheads="1"/>
            </p:cNvSpPr>
            <p:nvPr/>
          </p:nvSpPr>
          <p:spPr bwMode="auto">
            <a:xfrm>
              <a:off x="3644" y="3378"/>
              <a:ext cx="640"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000" b="1" i="1">
                  <a:latin typeface="Arial" panose="020B0604020202020204" pitchFamily="34" charset="0"/>
                </a:rPr>
                <a:t>Q</a:t>
              </a:r>
              <a:r>
                <a:rPr kumimoji="0" lang="en-US" altLang="zh-CN" sz="2000" b="1" i="1" baseline="-25000">
                  <a:latin typeface="Arial" panose="020B0604020202020204" pitchFamily="34" charset="0"/>
                </a:rPr>
                <a:t>2 </a:t>
              </a:r>
              <a:r>
                <a:rPr kumimoji="0" lang="en-US" altLang="zh-CN" sz="2000" b="1" i="1">
                  <a:latin typeface="Arial" panose="020B0604020202020204" pitchFamily="34" charset="0"/>
                </a:rPr>
                <a:t>= </a:t>
              </a:r>
              <a:r>
                <a:rPr kumimoji="0" lang="en-US" altLang="zh-CN" sz="2000" b="1">
                  <a:latin typeface="Arial" panose="020B0604020202020204" pitchFamily="34" charset="0"/>
                </a:rPr>
                <a:t>75</a:t>
              </a:r>
            </a:p>
          </p:txBody>
        </p:sp>
      </p:grpSp>
      <p:sp>
        <p:nvSpPr>
          <p:cNvPr id="43012" name="Oval 9">
            <a:extLst>
              <a:ext uri="{FF2B5EF4-FFF2-40B4-BE49-F238E27FC236}">
                <a16:creationId xmlns:a16="http://schemas.microsoft.com/office/drawing/2014/main" id="{7660B876-145F-42C5-AF1B-E3679A4E64FF}"/>
              </a:ext>
            </a:extLst>
          </p:cNvPr>
          <p:cNvSpPr>
            <a:spLocks noChangeArrowheads="1"/>
          </p:cNvSpPr>
          <p:nvPr/>
        </p:nvSpPr>
        <p:spPr bwMode="auto">
          <a:xfrm>
            <a:off x="3227388" y="1908175"/>
            <a:ext cx="152400" cy="152400"/>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endParaRPr lang="zh-CN" altLang="en-US" sz="2400"/>
          </a:p>
        </p:txBody>
      </p:sp>
      <p:sp>
        <p:nvSpPr>
          <p:cNvPr id="43013" name="Rectangle 11">
            <a:extLst>
              <a:ext uri="{FF2B5EF4-FFF2-40B4-BE49-F238E27FC236}">
                <a16:creationId xmlns:a16="http://schemas.microsoft.com/office/drawing/2014/main" id="{6CC6D049-8EBB-402C-BC97-0C129415DC58}"/>
              </a:ext>
            </a:extLst>
          </p:cNvPr>
          <p:cNvSpPr>
            <a:spLocks noChangeArrowheads="1"/>
          </p:cNvSpPr>
          <p:nvPr/>
        </p:nvSpPr>
        <p:spPr bwMode="auto">
          <a:xfrm>
            <a:off x="3333750" y="1666875"/>
            <a:ext cx="365125" cy="393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000" b="1" i="1">
                <a:latin typeface="Arial" panose="020B0604020202020204" pitchFamily="34" charset="0"/>
              </a:rPr>
              <a:t>C</a:t>
            </a:r>
          </a:p>
        </p:txBody>
      </p:sp>
      <p:sp>
        <p:nvSpPr>
          <p:cNvPr id="43014" name="Oval 15">
            <a:extLst>
              <a:ext uri="{FF2B5EF4-FFF2-40B4-BE49-F238E27FC236}">
                <a16:creationId xmlns:a16="http://schemas.microsoft.com/office/drawing/2014/main" id="{D2D02B4B-45F7-4390-A7F3-1DC638C40634}"/>
              </a:ext>
            </a:extLst>
          </p:cNvPr>
          <p:cNvSpPr>
            <a:spLocks noChangeArrowheads="1"/>
          </p:cNvSpPr>
          <p:nvPr/>
        </p:nvSpPr>
        <p:spPr bwMode="auto">
          <a:xfrm>
            <a:off x="3975100" y="3587750"/>
            <a:ext cx="152400" cy="152400"/>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endParaRPr lang="zh-CN" altLang="en-US" sz="2400"/>
          </a:p>
        </p:txBody>
      </p:sp>
      <p:sp>
        <p:nvSpPr>
          <p:cNvPr id="43015" name="Rectangle 16">
            <a:extLst>
              <a:ext uri="{FF2B5EF4-FFF2-40B4-BE49-F238E27FC236}">
                <a16:creationId xmlns:a16="http://schemas.microsoft.com/office/drawing/2014/main" id="{C3B93770-E006-44A9-AC07-DF00FCF0BEB2}"/>
              </a:ext>
            </a:extLst>
          </p:cNvPr>
          <p:cNvSpPr>
            <a:spLocks noChangeArrowheads="1"/>
          </p:cNvSpPr>
          <p:nvPr/>
        </p:nvSpPr>
        <p:spPr bwMode="auto">
          <a:xfrm>
            <a:off x="3735388" y="3652838"/>
            <a:ext cx="365125" cy="393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000" b="1" i="1">
                <a:latin typeface="Arial" panose="020B0604020202020204" pitchFamily="34" charset="0"/>
              </a:rPr>
              <a:t>D</a:t>
            </a:r>
          </a:p>
        </p:txBody>
      </p:sp>
      <p:sp>
        <p:nvSpPr>
          <p:cNvPr id="43016" name="Oval 19">
            <a:extLst>
              <a:ext uri="{FF2B5EF4-FFF2-40B4-BE49-F238E27FC236}">
                <a16:creationId xmlns:a16="http://schemas.microsoft.com/office/drawing/2014/main" id="{1684C22A-839E-4EF0-8678-51ECAFA457D2}"/>
              </a:ext>
            </a:extLst>
          </p:cNvPr>
          <p:cNvSpPr>
            <a:spLocks noChangeArrowheads="1"/>
          </p:cNvSpPr>
          <p:nvPr/>
        </p:nvSpPr>
        <p:spPr bwMode="auto">
          <a:xfrm>
            <a:off x="4751388" y="4422775"/>
            <a:ext cx="152400" cy="152400"/>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endParaRPr lang="zh-CN" altLang="en-US" sz="2400"/>
          </a:p>
        </p:txBody>
      </p:sp>
      <p:sp>
        <p:nvSpPr>
          <p:cNvPr id="43017" name="Rectangle 21">
            <a:extLst>
              <a:ext uri="{FF2B5EF4-FFF2-40B4-BE49-F238E27FC236}">
                <a16:creationId xmlns:a16="http://schemas.microsoft.com/office/drawing/2014/main" id="{7BFB8765-6406-4CED-AF29-3B7360C7D917}"/>
              </a:ext>
            </a:extLst>
          </p:cNvPr>
          <p:cNvSpPr>
            <a:spLocks noChangeArrowheads="1"/>
          </p:cNvSpPr>
          <p:nvPr/>
        </p:nvSpPr>
        <p:spPr bwMode="auto">
          <a:xfrm>
            <a:off x="4872038" y="4257675"/>
            <a:ext cx="350837" cy="393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000" b="1" i="1">
                <a:latin typeface="Arial" panose="020B0604020202020204" pitchFamily="34" charset="0"/>
              </a:rPr>
              <a:t>E</a:t>
            </a:r>
          </a:p>
        </p:txBody>
      </p:sp>
      <p:sp>
        <p:nvSpPr>
          <p:cNvPr id="43018" name="Oval 23">
            <a:extLst>
              <a:ext uri="{FF2B5EF4-FFF2-40B4-BE49-F238E27FC236}">
                <a16:creationId xmlns:a16="http://schemas.microsoft.com/office/drawing/2014/main" id="{6E995AB4-FFE6-401A-8434-3ED8F433A2AB}"/>
              </a:ext>
            </a:extLst>
          </p:cNvPr>
          <p:cNvSpPr>
            <a:spLocks noChangeArrowheads="1"/>
          </p:cNvSpPr>
          <p:nvPr/>
        </p:nvSpPr>
        <p:spPr bwMode="auto">
          <a:xfrm>
            <a:off x="6351588" y="5108575"/>
            <a:ext cx="152400" cy="152400"/>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endParaRPr lang="zh-CN" altLang="en-US" sz="2400"/>
          </a:p>
        </p:txBody>
      </p:sp>
      <p:sp>
        <p:nvSpPr>
          <p:cNvPr id="43019" name="Rectangle 26">
            <a:extLst>
              <a:ext uri="{FF2B5EF4-FFF2-40B4-BE49-F238E27FC236}">
                <a16:creationId xmlns:a16="http://schemas.microsoft.com/office/drawing/2014/main" id="{43F6DB32-6ADF-461A-B2F3-51E92EC7A4BA}"/>
              </a:ext>
            </a:extLst>
          </p:cNvPr>
          <p:cNvSpPr>
            <a:spLocks noChangeArrowheads="1"/>
          </p:cNvSpPr>
          <p:nvPr/>
        </p:nvSpPr>
        <p:spPr bwMode="auto">
          <a:xfrm>
            <a:off x="6427788" y="4832350"/>
            <a:ext cx="336550" cy="393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000" b="1" i="1">
                <a:latin typeface="Arial" panose="020B0604020202020204" pitchFamily="34" charset="0"/>
              </a:rPr>
              <a:t>F</a:t>
            </a:r>
          </a:p>
        </p:txBody>
      </p:sp>
      <p:sp>
        <p:nvSpPr>
          <p:cNvPr id="43020" name="Text Box 30">
            <a:extLst>
              <a:ext uri="{FF2B5EF4-FFF2-40B4-BE49-F238E27FC236}">
                <a16:creationId xmlns:a16="http://schemas.microsoft.com/office/drawing/2014/main" id="{57E39C18-5012-4362-9273-70F6CB7DD2BA}"/>
              </a:ext>
            </a:extLst>
          </p:cNvPr>
          <p:cNvSpPr txBox="1">
            <a:spLocks noChangeArrowheads="1"/>
          </p:cNvSpPr>
          <p:nvPr/>
        </p:nvSpPr>
        <p:spPr bwMode="auto">
          <a:xfrm>
            <a:off x="5570538" y="4559300"/>
            <a:ext cx="32543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nSpc>
                <a:spcPct val="120000"/>
              </a:lnSpc>
              <a:spcBef>
                <a:spcPct val="45000"/>
              </a:spcBef>
              <a:buClr>
                <a:srgbClr val="99CCCC"/>
              </a:buClr>
              <a:buFontTx/>
              <a:buNone/>
            </a:pPr>
            <a:r>
              <a:rPr lang="en-US" altLang="zh-CN" sz="2000" b="1" i="1">
                <a:solidFill>
                  <a:srgbClr val="FFFFFF"/>
                </a:solidFill>
                <a:latin typeface="Arial" panose="020B0604020202020204" pitchFamily="34" charset="0"/>
              </a:rPr>
              <a:t>J</a:t>
            </a:r>
          </a:p>
        </p:txBody>
      </p:sp>
      <p:grpSp>
        <p:nvGrpSpPr>
          <p:cNvPr id="43021" name="Group 32">
            <a:extLst>
              <a:ext uri="{FF2B5EF4-FFF2-40B4-BE49-F238E27FC236}">
                <a16:creationId xmlns:a16="http://schemas.microsoft.com/office/drawing/2014/main" id="{31DDE19C-E4D2-4AD3-A04C-E26CE4200671}"/>
              </a:ext>
            </a:extLst>
          </p:cNvPr>
          <p:cNvGrpSpPr>
            <a:grpSpLocks/>
          </p:cNvGrpSpPr>
          <p:nvPr/>
        </p:nvGrpSpPr>
        <p:grpSpPr bwMode="auto">
          <a:xfrm>
            <a:off x="2124075" y="1498600"/>
            <a:ext cx="4760913" cy="4738688"/>
            <a:chOff x="985" y="1038"/>
            <a:chExt cx="2999" cy="2985"/>
          </a:xfrm>
        </p:grpSpPr>
        <p:sp>
          <p:nvSpPr>
            <p:cNvPr id="43032" name="Line 33">
              <a:extLst>
                <a:ext uri="{FF2B5EF4-FFF2-40B4-BE49-F238E27FC236}">
                  <a16:creationId xmlns:a16="http://schemas.microsoft.com/office/drawing/2014/main" id="{77A57975-6C3A-4D16-B3EC-4DC4C036A835}"/>
                </a:ext>
              </a:extLst>
            </p:cNvPr>
            <p:cNvSpPr>
              <a:spLocks noChangeShapeType="1"/>
            </p:cNvSpPr>
            <p:nvPr/>
          </p:nvSpPr>
          <p:spPr bwMode="auto">
            <a:xfrm>
              <a:off x="1290" y="1096"/>
              <a:ext cx="0" cy="2675"/>
            </a:xfrm>
            <a:prstGeom prst="line">
              <a:avLst/>
            </a:prstGeom>
            <a:noFill/>
            <a:ln w="25400">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3033" name="Line 34">
              <a:extLst>
                <a:ext uri="{FF2B5EF4-FFF2-40B4-BE49-F238E27FC236}">
                  <a16:creationId xmlns:a16="http://schemas.microsoft.com/office/drawing/2014/main" id="{F1360B67-7FAA-4BB6-810A-FDA6D48C74EC}"/>
                </a:ext>
              </a:extLst>
            </p:cNvPr>
            <p:cNvSpPr>
              <a:spLocks noChangeShapeType="1"/>
            </p:cNvSpPr>
            <p:nvPr/>
          </p:nvSpPr>
          <p:spPr bwMode="auto">
            <a:xfrm>
              <a:off x="1299" y="3761"/>
              <a:ext cx="2609"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3034" name="Rectangle 35">
              <a:extLst>
                <a:ext uri="{FF2B5EF4-FFF2-40B4-BE49-F238E27FC236}">
                  <a16:creationId xmlns:a16="http://schemas.microsoft.com/office/drawing/2014/main" id="{C6319D30-8178-4FE9-A0AE-ECB55495B343}"/>
                </a:ext>
              </a:extLst>
            </p:cNvPr>
            <p:cNvSpPr>
              <a:spLocks noChangeArrowheads="1"/>
            </p:cNvSpPr>
            <p:nvPr/>
          </p:nvSpPr>
          <p:spPr bwMode="auto">
            <a:xfrm>
              <a:off x="3744" y="3737"/>
              <a:ext cx="240"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400" b="1" i="1"/>
                <a:t>L</a:t>
              </a:r>
            </a:p>
          </p:txBody>
        </p:sp>
        <p:sp>
          <p:nvSpPr>
            <p:cNvPr id="43035" name="Rectangle 36">
              <a:extLst>
                <a:ext uri="{FF2B5EF4-FFF2-40B4-BE49-F238E27FC236}">
                  <a16:creationId xmlns:a16="http://schemas.microsoft.com/office/drawing/2014/main" id="{1AB28F04-4D40-48C8-9C2C-6402D2307A87}"/>
                </a:ext>
              </a:extLst>
            </p:cNvPr>
            <p:cNvSpPr>
              <a:spLocks noChangeArrowheads="1"/>
            </p:cNvSpPr>
            <p:nvPr/>
          </p:nvSpPr>
          <p:spPr bwMode="auto">
            <a:xfrm>
              <a:off x="1084" y="3264"/>
              <a:ext cx="203"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000" b="1">
                  <a:latin typeface="Arial" panose="020B0604020202020204" pitchFamily="34" charset="0"/>
                </a:rPr>
                <a:t>1</a:t>
              </a:r>
            </a:p>
          </p:txBody>
        </p:sp>
        <p:sp>
          <p:nvSpPr>
            <p:cNvPr id="43036" name="Rectangle 37">
              <a:extLst>
                <a:ext uri="{FF2B5EF4-FFF2-40B4-BE49-F238E27FC236}">
                  <a16:creationId xmlns:a16="http://schemas.microsoft.com/office/drawing/2014/main" id="{6306BBAC-E844-4DD6-83A6-0A658716951F}"/>
                </a:ext>
              </a:extLst>
            </p:cNvPr>
            <p:cNvSpPr>
              <a:spLocks noChangeArrowheads="1"/>
            </p:cNvSpPr>
            <p:nvPr/>
          </p:nvSpPr>
          <p:spPr bwMode="auto">
            <a:xfrm>
              <a:off x="1084" y="2802"/>
              <a:ext cx="203"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000" b="1">
                  <a:latin typeface="Arial" panose="020B0604020202020204" pitchFamily="34" charset="0"/>
                </a:rPr>
                <a:t>2</a:t>
              </a:r>
            </a:p>
          </p:txBody>
        </p:sp>
        <p:sp>
          <p:nvSpPr>
            <p:cNvPr id="43037" name="Rectangle 38">
              <a:extLst>
                <a:ext uri="{FF2B5EF4-FFF2-40B4-BE49-F238E27FC236}">
                  <a16:creationId xmlns:a16="http://schemas.microsoft.com/office/drawing/2014/main" id="{EBF3312E-CE6B-4BAB-A4CF-42968AC38DEE}"/>
                </a:ext>
              </a:extLst>
            </p:cNvPr>
            <p:cNvSpPr>
              <a:spLocks noChangeArrowheads="1"/>
            </p:cNvSpPr>
            <p:nvPr/>
          </p:nvSpPr>
          <p:spPr bwMode="auto">
            <a:xfrm>
              <a:off x="1084" y="2296"/>
              <a:ext cx="203"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000" b="1">
                  <a:latin typeface="Arial" panose="020B0604020202020204" pitchFamily="34" charset="0"/>
                </a:rPr>
                <a:t>3</a:t>
              </a:r>
            </a:p>
          </p:txBody>
        </p:sp>
        <p:sp>
          <p:nvSpPr>
            <p:cNvPr id="43038" name="Rectangle 39">
              <a:extLst>
                <a:ext uri="{FF2B5EF4-FFF2-40B4-BE49-F238E27FC236}">
                  <a16:creationId xmlns:a16="http://schemas.microsoft.com/office/drawing/2014/main" id="{FC2CF9B2-F29D-4A04-BDF3-AE6E38DABDC9}"/>
                </a:ext>
              </a:extLst>
            </p:cNvPr>
            <p:cNvSpPr>
              <a:spLocks noChangeArrowheads="1"/>
            </p:cNvSpPr>
            <p:nvPr/>
          </p:nvSpPr>
          <p:spPr bwMode="auto">
            <a:xfrm>
              <a:off x="1084" y="1736"/>
              <a:ext cx="203"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000" b="1">
                  <a:latin typeface="Arial" panose="020B0604020202020204" pitchFamily="34" charset="0"/>
                </a:rPr>
                <a:t>4</a:t>
              </a:r>
            </a:p>
          </p:txBody>
        </p:sp>
        <p:sp>
          <p:nvSpPr>
            <p:cNvPr id="43039" name="Rectangle 40">
              <a:extLst>
                <a:ext uri="{FF2B5EF4-FFF2-40B4-BE49-F238E27FC236}">
                  <a16:creationId xmlns:a16="http://schemas.microsoft.com/office/drawing/2014/main" id="{08646CAE-E8F2-4EF4-B77E-1B41DF6E0680}"/>
                </a:ext>
              </a:extLst>
            </p:cNvPr>
            <p:cNvSpPr>
              <a:spLocks noChangeArrowheads="1"/>
            </p:cNvSpPr>
            <p:nvPr/>
          </p:nvSpPr>
          <p:spPr bwMode="auto">
            <a:xfrm>
              <a:off x="1602" y="3735"/>
              <a:ext cx="203"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000" b="1">
                  <a:latin typeface="Arial" panose="020B0604020202020204" pitchFamily="34" charset="0"/>
                </a:rPr>
                <a:t>1</a:t>
              </a:r>
            </a:p>
          </p:txBody>
        </p:sp>
        <p:sp>
          <p:nvSpPr>
            <p:cNvPr id="43040" name="Rectangle 41">
              <a:extLst>
                <a:ext uri="{FF2B5EF4-FFF2-40B4-BE49-F238E27FC236}">
                  <a16:creationId xmlns:a16="http://schemas.microsoft.com/office/drawing/2014/main" id="{2F4FF5F2-7113-445F-8A82-0F420448C70E}"/>
                </a:ext>
              </a:extLst>
            </p:cNvPr>
            <p:cNvSpPr>
              <a:spLocks noChangeArrowheads="1"/>
            </p:cNvSpPr>
            <p:nvPr/>
          </p:nvSpPr>
          <p:spPr bwMode="auto">
            <a:xfrm>
              <a:off x="2094" y="3735"/>
              <a:ext cx="203"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000" b="1">
                  <a:latin typeface="Arial" panose="020B0604020202020204" pitchFamily="34" charset="0"/>
                </a:rPr>
                <a:t>2</a:t>
              </a:r>
            </a:p>
          </p:txBody>
        </p:sp>
        <p:sp>
          <p:nvSpPr>
            <p:cNvPr id="43041" name="Rectangle 42">
              <a:extLst>
                <a:ext uri="{FF2B5EF4-FFF2-40B4-BE49-F238E27FC236}">
                  <a16:creationId xmlns:a16="http://schemas.microsoft.com/office/drawing/2014/main" id="{07C38D2D-AE5B-424C-B9E0-AF3E77AF03FE}"/>
                </a:ext>
              </a:extLst>
            </p:cNvPr>
            <p:cNvSpPr>
              <a:spLocks noChangeArrowheads="1"/>
            </p:cNvSpPr>
            <p:nvPr/>
          </p:nvSpPr>
          <p:spPr bwMode="auto">
            <a:xfrm>
              <a:off x="2568" y="3735"/>
              <a:ext cx="203"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000" b="1">
                  <a:latin typeface="Arial" panose="020B0604020202020204" pitchFamily="34" charset="0"/>
                </a:rPr>
                <a:t>3</a:t>
              </a:r>
            </a:p>
          </p:txBody>
        </p:sp>
        <p:sp>
          <p:nvSpPr>
            <p:cNvPr id="43042" name="Rectangle 43">
              <a:extLst>
                <a:ext uri="{FF2B5EF4-FFF2-40B4-BE49-F238E27FC236}">
                  <a16:creationId xmlns:a16="http://schemas.microsoft.com/office/drawing/2014/main" id="{A33FD5F2-43EA-480E-B818-E1B12939934C}"/>
                </a:ext>
              </a:extLst>
            </p:cNvPr>
            <p:cNvSpPr>
              <a:spLocks noChangeArrowheads="1"/>
            </p:cNvSpPr>
            <p:nvPr/>
          </p:nvSpPr>
          <p:spPr bwMode="auto">
            <a:xfrm>
              <a:off x="3086" y="3735"/>
              <a:ext cx="203"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000" b="1">
                  <a:latin typeface="Arial" panose="020B0604020202020204" pitchFamily="34" charset="0"/>
                </a:rPr>
                <a:t>4</a:t>
              </a:r>
            </a:p>
          </p:txBody>
        </p:sp>
        <p:sp>
          <p:nvSpPr>
            <p:cNvPr id="43043" name="Rectangle 44">
              <a:extLst>
                <a:ext uri="{FF2B5EF4-FFF2-40B4-BE49-F238E27FC236}">
                  <a16:creationId xmlns:a16="http://schemas.microsoft.com/office/drawing/2014/main" id="{AC948A71-6A42-4B65-B632-0FF81708B8C1}"/>
                </a:ext>
              </a:extLst>
            </p:cNvPr>
            <p:cNvSpPr>
              <a:spLocks noChangeArrowheads="1"/>
            </p:cNvSpPr>
            <p:nvPr/>
          </p:nvSpPr>
          <p:spPr bwMode="auto">
            <a:xfrm>
              <a:off x="3552" y="3735"/>
              <a:ext cx="203"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000" b="1">
                  <a:latin typeface="Arial" panose="020B0604020202020204" pitchFamily="34" charset="0"/>
                </a:rPr>
                <a:t>5</a:t>
              </a:r>
            </a:p>
          </p:txBody>
        </p:sp>
        <p:sp>
          <p:nvSpPr>
            <p:cNvPr id="43044" name="Rectangle 45">
              <a:extLst>
                <a:ext uri="{FF2B5EF4-FFF2-40B4-BE49-F238E27FC236}">
                  <a16:creationId xmlns:a16="http://schemas.microsoft.com/office/drawing/2014/main" id="{96DE9D4F-AA2D-4253-BB78-F3C72408738F}"/>
                </a:ext>
              </a:extLst>
            </p:cNvPr>
            <p:cNvSpPr>
              <a:spLocks noChangeArrowheads="1"/>
            </p:cNvSpPr>
            <p:nvPr/>
          </p:nvSpPr>
          <p:spPr bwMode="auto">
            <a:xfrm>
              <a:off x="1084" y="1248"/>
              <a:ext cx="203"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000" b="1">
                  <a:latin typeface="Arial" panose="020B0604020202020204" pitchFamily="34" charset="0"/>
                </a:rPr>
                <a:t>5</a:t>
              </a:r>
            </a:p>
          </p:txBody>
        </p:sp>
        <p:sp>
          <p:nvSpPr>
            <p:cNvPr id="43045" name="Rectangle 46">
              <a:extLst>
                <a:ext uri="{FF2B5EF4-FFF2-40B4-BE49-F238E27FC236}">
                  <a16:creationId xmlns:a16="http://schemas.microsoft.com/office/drawing/2014/main" id="{604B8AAB-19ED-4E01-B99C-D18B43AD4286}"/>
                </a:ext>
              </a:extLst>
            </p:cNvPr>
            <p:cNvSpPr>
              <a:spLocks noChangeArrowheads="1"/>
            </p:cNvSpPr>
            <p:nvPr/>
          </p:nvSpPr>
          <p:spPr bwMode="auto">
            <a:xfrm>
              <a:off x="1036" y="1038"/>
              <a:ext cx="242"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400" b="1" i="1"/>
                <a:t>K</a:t>
              </a:r>
            </a:p>
          </p:txBody>
        </p:sp>
        <p:sp>
          <p:nvSpPr>
            <p:cNvPr id="43046" name="Rectangle 47">
              <a:extLst>
                <a:ext uri="{FF2B5EF4-FFF2-40B4-BE49-F238E27FC236}">
                  <a16:creationId xmlns:a16="http://schemas.microsoft.com/office/drawing/2014/main" id="{38DAFA66-AB73-4DD6-922F-09604BDEADAA}"/>
                </a:ext>
              </a:extLst>
            </p:cNvPr>
            <p:cNvSpPr>
              <a:spLocks noChangeArrowheads="1"/>
            </p:cNvSpPr>
            <p:nvPr/>
          </p:nvSpPr>
          <p:spPr bwMode="auto">
            <a:xfrm>
              <a:off x="1093" y="3708"/>
              <a:ext cx="203"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000" b="1">
                  <a:latin typeface="Arial" panose="020B0604020202020204" pitchFamily="34" charset="0"/>
                </a:rPr>
                <a:t>0</a:t>
              </a:r>
            </a:p>
          </p:txBody>
        </p:sp>
        <p:sp>
          <p:nvSpPr>
            <p:cNvPr id="43047" name="Text Box 48">
              <a:extLst>
                <a:ext uri="{FF2B5EF4-FFF2-40B4-BE49-F238E27FC236}">
                  <a16:creationId xmlns:a16="http://schemas.microsoft.com/office/drawing/2014/main" id="{3904795E-E7E6-4720-B0DE-294B77FD5EC5}"/>
                </a:ext>
              </a:extLst>
            </p:cNvPr>
            <p:cNvSpPr txBox="1">
              <a:spLocks noChangeArrowheads="1"/>
            </p:cNvSpPr>
            <p:nvPr/>
          </p:nvSpPr>
          <p:spPr bwMode="auto">
            <a:xfrm>
              <a:off x="985" y="3072"/>
              <a:ext cx="338"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nSpc>
                  <a:spcPct val="120000"/>
                </a:lnSpc>
                <a:spcBef>
                  <a:spcPct val="45000"/>
                </a:spcBef>
                <a:buClr>
                  <a:srgbClr val="99CCCC"/>
                </a:buClr>
                <a:buFontTx/>
                <a:buNone/>
              </a:pPr>
              <a:r>
                <a:rPr lang="en-US" altLang="zh-CN" sz="2000" b="1">
                  <a:solidFill>
                    <a:srgbClr val="FFFFFF"/>
                  </a:solidFill>
                  <a:latin typeface="Arial" panose="020B0604020202020204" pitchFamily="34" charset="0"/>
                </a:rPr>
                <a:t>4/3</a:t>
              </a:r>
            </a:p>
          </p:txBody>
        </p:sp>
      </p:grpSp>
      <p:sp>
        <p:nvSpPr>
          <p:cNvPr id="43022" name="Text Box 68">
            <a:extLst>
              <a:ext uri="{FF2B5EF4-FFF2-40B4-BE49-F238E27FC236}">
                <a16:creationId xmlns:a16="http://schemas.microsoft.com/office/drawing/2014/main" id="{B3CBA894-6234-4EBA-81A7-8B5C7CC504A3}"/>
              </a:ext>
            </a:extLst>
          </p:cNvPr>
          <p:cNvSpPr txBox="1">
            <a:spLocks noChangeArrowheads="1"/>
          </p:cNvSpPr>
          <p:nvPr/>
        </p:nvSpPr>
        <p:spPr bwMode="auto">
          <a:xfrm>
            <a:off x="395288" y="476250"/>
            <a:ext cx="5761037" cy="557213"/>
          </a:xfrm>
          <a:prstGeom prst="rect">
            <a:avLst/>
          </a:prstGeom>
          <a:blipFill dpi="0" rotWithShape="1">
            <a:blip r:embed="rId3"/>
            <a:srcRect/>
            <a:tile tx="0" ty="0" sx="100000" sy="100000" flip="none" algn="tl"/>
          </a:blipFill>
          <a:ln w="38100" algn="ctr">
            <a:solidFill>
              <a:srgbClr val="33996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r>
              <a:rPr lang="zh-CN" altLang="en-US" sz="2800">
                <a:latin typeface="黑体" panose="02010609060101010101" pitchFamily="49" charset="-122"/>
                <a:ea typeface="黑体" panose="02010609060101010101" pitchFamily="49" charset="-122"/>
              </a:rPr>
              <a:t>（</a:t>
            </a:r>
            <a:r>
              <a:rPr lang="en-US" altLang="zh-CN" sz="2800">
                <a:latin typeface="黑体" panose="02010609060101010101" pitchFamily="49" charset="-122"/>
                <a:ea typeface="黑体" panose="02010609060101010101" pitchFamily="49" charset="-122"/>
              </a:rPr>
              <a:t>4</a:t>
            </a:r>
            <a:r>
              <a:rPr lang="zh-CN" altLang="en-US" sz="2800">
                <a:latin typeface="黑体" panose="02010609060101010101" pitchFamily="49" charset="-122"/>
                <a:ea typeface="黑体" panose="02010609060101010101" pitchFamily="49" charset="-122"/>
              </a:rPr>
              <a:t>）等产量线凸向原点</a:t>
            </a:r>
          </a:p>
        </p:txBody>
      </p:sp>
      <p:grpSp>
        <p:nvGrpSpPr>
          <p:cNvPr id="339024" name="Group 80">
            <a:extLst>
              <a:ext uri="{FF2B5EF4-FFF2-40B4-BE49-F238E27FC236}">
                <a16:creationId xmlns:a16="http://schemas.microsoft.com/office/drawing/2014/main" id="{D9128936-F944-4052-9FD2-91C0B457ED7A}"/>
              </a:ext>
            </a:extLst>
          </p:cNvPr>
          <p:cNvGrpSpPr>
            <a:grpSpLocks/>
          </p:cNvGrpSpPr>
          <p:nvPr/>
        </p:nvGrpSpPr>
        <p:grpSpPr bwMode="auto">
          <a:xfrm>
            <a:off x="5940425" y="981075"/>
            <a:ext cx="3203575" cy="2519363"/>
            <a:chOff x="3742" y="618"/>
            <a:chExt cx="2018" cy="1587"/>
          </a:xfrm>
        </p:grpSpPr>
        <p:sp>
          <p:nvSpPr>
            <p:cNvPr id="43024" name="WordArt 71">
              <a:extLst>
                <a:ext uri="{FF2B5EF4-FFF2-40B4-BE49-F238E27FC236}">
                  <a16:creationId xmlns:a16="http://schemas.microsoft.com/office/drawing/2014/main" id="{1B260237-4832-41D5-B811-2378F29EB294}"/>
                </a:ext>
              </a:extLst>
            </p:cNvPr>
            <p:cNvSpPr>
              <a:spLocks noChangeArrowheads="1" noChangeShapeType="1" noTextEdit="1"/>
            </p:cNvSpPr>
            <p:nvPr/>
          </p:nvSpPr>
          <p:spPr bwMode="auto">
            <a:xfrm>
              <a:off x="3742" y="1615"/>
              <a:ext cx="293" cy="59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FadeRight">
                <a:avLst>
                  <a:gd name="adj" fmla="val 33333"/>
                </a:avLst>
              </a:prstTxWarp>
            </a:bodyPr>
            <a:lstStyle/>
            <a:p>
              <a:pPr algn="ctr"/>
              <a:r>
                <a:rPr lang="zh-CN" altLang="en-US" sz="6000" kern="10">
                  <a:solidFill>
                    <a:srgbClr val="FF0000"/>
                  </a:solidFill>
                  <a:effectLst>
                    <a:outerShdw dist="53882" dir="2700000" algn="ctr" rotWithShape="0">
                      <a:srgbClr val="C0C0C0"/>
                    </a:outerShdw>
                  </a:effectLst>
                  <a:latin typeface="幼圆" panose="02010509060101010101" pitchFamily="49" charset="-122"/>
                  <a:ea typeface="幼圆" panose="02010509060101010101" pitchFamily="49" charset="-122"/>
                </a:rPr>
                <a:t>？</a:t>
              </a:r>
            </a:p>
          </p:txBody>
        </p:sp>
        <p:grpSp>
          <p:nvGrpSpPr>
            <p:cNvPr id="43025" name="Group 73">
              <a:extLst>
                <a:ext uri="{FF2B5EF4-FFF2-40B4-BE49-F238E27FC236}">
                  <a16:creationId xmlns:a16="http://schemas.microsoft.com/office/drawing/2014/main" id="{4971F000-5745-4E85-AAAB-6F49DE24305B}"/>
                </a:ext>
              </a:extLst>
            </p:cNvPr>
            <p:cNvGrpSpPr>
              <a:grpSpLocks/>
            </p:cNvGrpSpPr>
            <p:nvPr/>
          </p:nvGrpSpPr>
          <p:grpSpPr bwMode="auto">
            <a:xfrm>
              <a:off x="3976" y="618"/>
              <a:ext cx="1784" cy="1205"/>
              <a:chOff x="3515" y="1616"/>
              <a:chExt cx="1497" cy="1204"/>
            </a:xfrm>
          </p:grpSpPr>
          <p:sp>
            <p:nvSpPr>
              <p:cNvPr id="43027" name="Freeform 74">
                <a:extLst>
                  <a:ext uri="{FF2B5EF4-FFF2-40B4-BE49-F238E27FC236}">
                    <a16:creationId xmlns:a16="http://schemas.microsoft.com/office/drawing/2014/main" id="{13FDC519-03FC-40A6-BF51-E1B9ADB364D8}"/>
                  </a:ext>
                </a:extLst>
              </p:cNvPr>
              <p:cNvSpPr>
                <a:spLocks/>
              </p:cNvSpPr>
              <p:nvPr/>
            </p:nvSpPr>
            <p:spPr bwMode="auto">
              <a:xfrm>
                <a:off x="3515" y="1616"/>
                <a:ext cx="1497" cy="862"/>
              </a:xfrm>
              <a:custGeom>
                <a:avLst/>
                <a:gdLst>
                  <a:gd name="T0" fmla="*/ 5118 w 1149"/>
                  <a:gd name="T1" fmla="*/ 496 h 719"/>
                  <a:gd name="T2" fmla="*/ 4759 w 1149"/>
                  <a:gd name="T3" fmla="*/ 227 h 719"/>
                  <a:gd name="T4" fmla="*/ 4404 w 1149"/>
                  <a:gd name="T5" fmla="*/ 201 h 719"/>
                  <a:gd name="T6" fmla="*/ 4186 w 1149"/>
                  <a:gd name="T7" fmla="*/ 330 h 719"/>
                  <a:gd name="T8" fmla="*/ 4186 w 1149"/>
                  <a:gd name="T9" fmla="*/ 312 h 719"/>
                  <a:gd name="T10" fmla="*/ 3983 w 1149"/>
                  <a:gd name="T11" fmla="*/ 123 h 719"/>
                  <a:gd name="T12" fmla="*/ 3586 w 1149"/>
                  <a:gd name="T13" fmla="*/ 14 h 719"/>
                  <a:gd name="T14" fmla="*/ 3148 w 1149"/>
                  <a:gd name="T15" fmla="*/ 12 h 719"/>
                  <a:gd name="T16" fmla="*/ 2838 w 1149"/>
                  <a:gd name="T17" fmla="*/ 77 h 719"/>
                  <a:gd name="T18" fmla="*/ 2694 w 1149"/>
                  <a:gd name="T19" fmla="*/ 188 h 719"/>
                  <a:gd name="T20" fmla="*/ 2950 w 1149"/>
                  <a:gd name="T21" fmla="*/ 237 h 719"/>
                  <a:gd name="T22" fmla="*/ 3120 w 1149"/>
                  <a:gd name="T23" fmla="*/ 334 h 719"/>
                  <a:gd name="T24" fmla="*/ 3111 w 1149"/>
                  <a:gd name="T25" fmla="*/ 326 h 719"/>
                  <a:gd name="T26" fmla="*/ 2924 w 1149"/>
                  <a:gd name="T27" fmla="*/ 227 h 719"/>
                  <a:gd name="T28" fmla="*/ 2599 w 1149"/>
                  <a:gd name="T29" fmla="*/ 201 h 719"/>
                  <a:gd name="T30" fmla="*/ 2293 w 1149"/>
                  <a:gd name="T31" fmla="*/ 227 h 719"/>
                  <a:gd name="T32" fmla="*/ 2280 w 1149"/>
                  <a:gd name="T33" fmla="*/ 332 h 719"/>
                  <a:gd name="T34" fmla="*/ 2161 w 1149"/>
                  <a:gd name="T35" fmla="*/ 261 h 719"/>
                  <a:gd name="T36" fmla="*/ 1806 w 1149"/>
                  <a:gd name="T37" fmla="*/ 198 h 719"/>
                  <a:gd name="T38" fmla="*/ 1497 w 1149"/>
                  <a:gd name="T39" fmla="*/ 279 h 719"/>
                  <a:gd name="T40" fmla="*/ 1343 w 1149"/>
                  <a:gd name="T41" fmla="*/ 404 h 719"/>
                  <a:gd name="T42" fmla="*/ 1243 w 1149"/>
                  <a:gd name="T43" fmla="*/ 526 h 719"/>
                  <a:gd name="T44" fmla="*/ 1273 w 1149"/>
                  <a:gd name="T45" fmla="*/ 414 h 719"/>
                  <a:gd name="T46" fmla="*/ 1031 w 1149"/>
                  <a:gd name="T47" fmla="*/ 303 h 719"/>
                  <a:gd name="T48" fmla="*/ 666 w 1149"/>
                  <a:gd name="T49" fmla="*/ 311 h 719"/>
                  <a:gd name="T50" fmla="*/ 358 w 1149"/>
                  <a:gd name="T51" fmla="*/ 391 h 719"/>
                  <a:gd name="T52" fmla="*/ 162 w 1149"/>
                  <a:gd name="T53" fmla="*/ 532 h 719"/>
                  <a:gd name="T54" fmla="*/ 0 w 1149"/>
                  <a:gd name="T55" fmla="*/ 771 h 719"/>
                  <a:gd name="T56" fmla="*/ 51 w 1149"/>
                  <a:gd name="T57" fmla="*/ 960 h 719"/>
                  <a:gd name="T58" fmla="*/ 190 w 1149"/>
                  <a:gd name="T59" fmla="*/ 1036 h 719"/>
                  <a:gd name="T60" fmla="*/ 323 w 1149"/>
                  <a:gd name="T61" fmla="*/ 968 h 719"/>
                  <a:gd name="T62" fmla="*/ 125 w 1149"/>
                  <a:gd name="T63" fmla="*/ 1185 h 719"/>
                  <a:gd name="T64" fmla="*/ 125 w 1149"/>
                  <a:gd name="T65" fmla="*/ 1494 h 719"/>
                  <a:gd name="T66" fmla="*/ 326 w 1149"/>
                  <a:gd name="T67" fmla="*/ 1705 h 719"/>
                  <a:gd name="T68" fmla="*/ 666 w 1149"/>
                  <a:gd name="T69" fmla="*/ 1838 h 719"/>
                  <a:gd name="T70" fmla="*/ 1016 w 1149"/>
                  <a:gd name="T71" fmla="*/ 1892 h 719"/>
                  <a:gd name="T72" fmla="*/ 999 w 1149"/>
                  <a:gd name="T73" fmla="*/ 1894 h 719"/>
                  <a:gd name="T74" fmla="*/ 1066 w 1149"/>
                  <a:gd name="T75" fmla="*/ 2001 h 719"/>
                  <a:gd name="T76" fmla="*/ 1391 w 1149"/>
                  <a:gd name="T77" fmla="*/ 2126 h 719"/>
                  <a:gd name="T78" fmla="*/ 1686 w 1149"/>
                  <a:gd name="T79" fmla="*/ 2105 h 719"/>
                  <a:gd name="T80" fmla="*/ 1922 w 1149"/>
                  <a:gd name="T81" fmla="*/ 1975 h 719"/>
                  <a:gd name="T82" fmla="*/ 1857 w 1149"/>
                  <a:gd name="T83" fmla="*/ 1863 h 719"/>
                  <a:gd name="T84" fmla="*/ 2035 w 1149"/>
                  <a:gd name="T85" fmla="*/ 1952 h 719"/>
                  <a:gd name="T86" fmla="*/ 2419 w 1149"/>
                  <a:gd name="T87" fmla="*/ 2064 h 719"/>
                  <a:gd name="T88" fmla="*/ 2829 w 1149"/>
                  <a:gd name="T89" fmla="*/ 2079 h 719"/>
                  <a:gd name="T90" fmla="*/ 3098 w 1149"/>
                  <a:gd name="T91" fmla="*/ 1954 h 719"/>
                  <a:gd name="T92" fmla="*/ 3023 w 1149"/>
                  <a:gd name="T93" fmla="*/ 2069 h 719"/>
                  <a:gd name="T94" fmla="*/ 3483 w 1149"/>
                  <a:gd name="T95" fmla="*/ 2079 h 719"/>
                  <a:gd name="T96" fmla="*/ 3913 w 1149"/>
                  <a:gd name="T97" fmla="*/ 1983 h 719"/>
                  <a:gd name="T98" fmla="*/ 4155 w 1149"/>
                  <a:gd name="T99" fmla="*/ 1804 h 719"/>
                  <a:gd name="T100" fmla="*/ 4186 w 1149"/>
                  <a:gd name="T101" fmla="*/ 1716 h 719"/>
                  <a:gd name="T102" fmla="*/ 4264 w 1149"/>
                  <a:gd name="T103" fmla="*/ 1838 h 719"/>
                  <a:gd name="T104" fmla="*/ 4586 w 1149"/>
                  <a:gd name="T105" fmla="*/ 1929 h 719"/>
                  <a:gd name="T106" fmla="*/ 4899 w 1149"/>
                  <a:gd name="T107" fmla="*/ 1892 h 719"/>
                  <a:gd name="T108" fmla="*/ 5116 w 1149"/>
                  <a:gd name="T109" fmla="*/ 1778 h 719"/>
                  <a:gd name="T110" fmla="*/ 5119 w 1149"/>
                  <a:gd name="T111" fmla="*/ 1735 h 719"/>
                  <a:gd name="T112" fmla="*/ 4858 w 1149"/>
                  <a:gd name="T113" fmla="*/ 1765 h 719"/>
                  <a:gd name="T114" fmla="*/ 4993 w 1149"/>
                  <a:gd name="T115" fmla="*/ 1765 h 719"/>
                  <a:gd name="T116" fmla="*/ 5248 w 1149"/>
                  <a:gd name="T117" fmla="*/ 1692 h 719"/>
                  <a:gd name="T118" fmla="*/ 5489 w 1149"/>
                  <a:gd name="T119" fmla="*/ 1519 h 719"/>
                  <a:gd name="T120" fmla="*/ 5615 w 1149"/>
                  <a:gd name="T121" fmla="*/ 1180 h 719"/>
                  <a:gd name="T122" fmla="*/ 5482 w 1149"/>
                  <a:gd name="T123" fmla="*/ 881 h 719"/>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149" h="719">
                    <a:moveTo>
                      <a:pt x="1099" y="268"/>
                    </a:moveTo>
                    <a:lnTo>
                      <a:pt x="1096" y="265"/>
                    </a:lnTo>
                    <a:lnTo>
                      <a:pt x="1093" y="262"/>
                    </a:lnTo>
                    <a:lnTo>
                      <a:pt x="1091" y="259"/>
                    </a:lnTo>
                    <a:lnTo>
                      <a:pt x="1088" y="255"/>
                    </a:lnTo>
                    <a:lnTo>
                      <a:pt x="1085" y="252"/>
                    </a:lnTo>
                    <a:lnTo>
                      <a:pt x="1083" y="247"/>
                    </a:lnTo>
                    <a:lnTo>
                      <a:pt x="1080" y="243"/>
                    </a:lnTo>
                    <a:lnTo>
                      <a:pt x="1077" y="238"/>
                    </a:lnTo>
                    <a:lnTo>
                      <a:pt x="1075" y="233"/>
                    </a:lnTo>
                    <a:lnTo>
                      <a:pt x="1072" y="228"/>
                    </a:lnTo>
                    <a:lnTo>
                      <a:pt x="1069" y="222"/>
                    </a:lnTo>
                    <a:lnTo>
                      <a:pt x="1066" y="216"/>
                    </a:lnTo>
                    <a:lnTo>
                      <a:pt x="1064" y="209"/>
                    </a:lnTo>
                    <a:lnTo>
                      <a:pt x="1061" y="203"/>
                    </a:lnTo>
                    <a:lnTo>
                      <a:pt x="1058" y="196"/>
                    </a:lnTo>
                    <a:lnTo>
                      <a:pt x="1055" y="188"/>
                    </a:lnTo>
                    <a:lnTo>
                      <a:pt x="1052" y="181"/>
                    </a:lnTo>
                    <a:lnTo>
                      <a:pt x="1049" y="174"/>
                    </a:lnTo>
                    <a:lnTo>
                      <a:pt x="1046" y="167"/>
                    </a:lnTo>
                    <a:lnTo>
                      <a:pt x="1043" y="160"/>
                    </a:lnTo>
                    <a:lnTo>
                      <a:pt x="1040" y="154"/>
                    </a:lnTo>
                    <a:lnTo>
                      <a:pt x="1037" y="148"/>
                    </a:lnTo>
                    <a:lnTo>
                      <a:pt x="1034" y="142"/>
                    </a:lnTo>
                    <a:lnTo>
                      <a:pt x="1030" y="136"/>
                    </a:lnTo>
                    <a:lnTo>
                      <a:pt x="1027" y="130"/>
                    </a:lnTo>
                    <a:lnTo>
                      <a:pt x="1023" y="125"/>
                    </a:lnTo>
                    <a:lnTo>
                      <a:pt x="1020" y="120"/>
                    </a:lnTo>
                    <a:lnTo>
                      <a:pt x="1016" y="115"/>
                    </a:lnTo>
                    <a:lnTo>
                      <a:pt x="1012" y="110"/>
                    </a:lnTo>
                    <a:lnTo>
                      <a:pt x="1008" y="106"/>
                    </a:lnTo>
                    <a:lnTo>
                      <a:pt x="1005" y="102"/>
                    </a:lnTo>
                    <a:lnTo>
                      <a:pt x="1001" y="98"/>
                    </a:lnTo>
                    <a:lnTo>
                      <a:pt x="997" y="94"/>
                    </a:lnTo>
                    <a:lnTo>
                      <a:pt x="993" y="91"/>
                    </a:lnTo>
                    <a:lnTo>
                      <a:pt x="989" y="88"/>
                    </a:lnTo>
                    <a:lnTo>
                      <a:pt x="985" y="85"/>
                    </a:lnTo>
                    <a:lnTo>
                      <a:pt x="981" y="82"/>
                    </a:lnTo>
                    <a:lnTo>
                      <a:pt x="977" y="79"/>
                    </a:lnTo>
                    <a:lnTo>
                      <a:pt x="973" y="77"/>
                    </a:lnTo>
                    <a:lnTo>
                      <a:pt x="969" y="74"/>
                    </a:lnTo>
                    <a:lnTo>
                      <a:pt x="965" y="72"/>
                    </a:lnTo>
                    <a:lnTo>
                      <a:pt x="962" y="71"/>
                    </a:lnTo>
                    <a:lnTo>
                      <a:pt x="958" y="69"/>
                    </a:lnTo>
                    <a:lnTo>
                      <a:pt x="954" y="68"/>
                    </a:lnTo>
                    <a:lnTo>
                      <a:pt x="950" y="66"/>
                    </a:lnTo>
                    <a:lnTo>
                      <a:pt x="946" y="65"/>
                    </a:lnTo>
                    <a:lnTo>
                      <a:pt x="943" y="65"/>
                    </a:lnTo>
                    <a:lnTo>
                      <a:pt x="939" y="64"/>
                    </a:lnTo>
                    <a:lnTo>
                      <a:pt x="935" y="64"/>
                    </a:lnTo>
                    <a:lnTo>
                      <a:pt x="932" y="64"/>
                    </a:lnTo>
                    <a:lnTo>
                      <a:pt x="928" y="63"/>
                    </a:lnTo>
                    <a:lnTo>
                      <a:pt x="924" y="64"/>
                    </a:lnTo>
                    <a:lnTo>
                      <a:pt x="921" y="64"/>
                    </a:lnTo>
                    <a:lnTo>
                      <a:pt x="917" y="64"/>
                    </a:lnTo>
                    <a:lnTo>
                      <a:pt x="914" y="65"/>
                    </a:lnTo>
                    <a:lnTo>
                      <a:pt x="910" y="65"/>
                    </a:lnTo>
                    <a:lnTo>
                      <a:pt x="907" y="66"/>
                    </a:lnTo>
                    <a:lnTo>
                      <a:pt x="903" y="67"/>
                    </a:lnTo>
                    <a:lnTo>
                      <a:pt x="900" y="68"/>
                    </a:lnTo>
                    <a:lnTo>
                      <a:pt x="896" y="70"/>
                    </a:lnTo>
                    <a:lnTo>
                      <a:pt x="893" y="71"/>
                    </a:lnTo>
                    <a:lnTo>
                      <a:pt x="890" y="73"/>
                    </a:lnTo>
                    <a:lnTo>
                      <a:pt x="886" y="75"/>
                    </a:lnTo>
                    <a:lnTo>
                      <a:pt x="883" y="77"/>
                    </a:lnTo>
                    <a:lnTo>
                      <a:pt x="880" y="79"/>
                    </a:lnTo>
                    <a:lnTo>
                      <a:pt x="877" y="81"/>
                    </a:lnTo>
                    <a:lnTo>
                      <a:pt x="874" y="83"/>
                    </a:lnTo>
                    <a:lnTo>
                      <a:pt x="871" y="85"/>
                    </a:lnTo>
                    <a:lnTo>
                      <a:pt x="869" y="87"/>
                    </a:lnTo>
                    <a:lnTo>
                      <a:pt x="867" y="89"/>
                    </a:lnTo>
                    <a:lnTo>
                      <a:pt x="865" y="92"/>
                    </a:lnTo>
                    <a:lnTo>
                      <a:pt x="863" y="94"/>
                    </a:lnTo>
                    <a:lnTo>
                      <a:pt x="861" y="96"/>
                    </a:lnTo>
                    <a:lnTo>
                      <a:pt x="860" y="98"/>
                    </a:lnTo>
                    <a:lnTo>
                      <a:pt x="859" y="101"/>
                    </a:lnTo>
                    <a:lnTo>
                      <a:pt x="858" y="103"/>
                    </a:lnTo>
                    <a:lnTo>
                      <a:pt x="857" y="106"/>
                    </a:lnTo>
                    <a:lnTo>
                      <a:pt x="857" y="108"/>
                    </a:lnTo>
                    <a:lnTo>
                      <a:pt x="856" y="111"/>
                    </a:lnTo>
                    <a:lnTo>
                      <a:pt x="856" y="113"/>
                    </a:lnTo>
                    <a:lnTo>
                      <a:pt x="856" y="116"/>
                    </a:lnTo>
                    <a:lnTo>
                      <a:pt x="856" y="118"/>
                    </a:lnTo>
                    <a:lnTo>
                      <a:pt x="856" y="120"/>
                    </a:lnTo>
                    <a:lnTo>
                      <a:pt x="856" y="121"/>
                    </a:lnTo>
                    <a:lnTo>
                      <a:pt x="856" y="122"/>
                    </a:lnTo>
                    <a:lnTo>
                      <a:pt x="856" y="123"/>
                    </a:lnTo>
                    <a:lnTo>
                      <a:pt x="856" y="124"/>
                    </a:lnTo>
                    <a:lnTo>
                      <a:pt x="856" y="123"/>
                    </a:lnTo>
                    <a:lnTo>
                      <a:pt x="856" y="122"/>
                    </a:lnTo>
                    <a:lnTo>
                      <a:pt x="856" y="121"/>
                    </a:lnTo>
                    <a:lnTo>
                      <a:pt x="856" y="120"/>
                    </a:lnTo>
                    <a:lnTo>
                      <a:pt x="856" y="118"/>
                    </a:lnTo>
                    <a:lnTo>
                      <a:pt x="856" y="116"/>
                    </a:lnTo>
                    <a:lnTo>
                      <a:pt x="856" y="113"/>
                    </a:lnTo>
                    <a:lnTo>
                      <a:pt x="856" y="111"/>
                    </a:lnTo>
                    <a:lnTo>
                      <a:pt x="856" y="108"/>
                    </a:lnTo>
                    <a:lnTo>
                      <a:pt x="856" y="105"/>
                    </a:lnTo>
                    <a:lnTo>
                      <a:pt x="855" y="102"/>
                    </a:lnTo>
                    <a:lnTo>
                      <a:pt x="854" y="100"/>
                    </a:lnTo>
                    <a:lnTo>
                      <a:pt x="853" y="97"/>
                    </a:lnTo>
                    <a:lnTo>
                      <a:pt x="852" y="94"/>
                    </a:lnTo>
                    <a:lnTo>
                      <a:pt x="851" y="91"/>
                    </a:lnTo>
                    <a:lnTo>
                      <a:pt x="849" y="88"/>
                    </a:lnTo>
                    <a:lnTo>
                      <a:pt x="848" y="84"/>
                    </a:lnTo>
                    <a:lnTo>
                      <a:pt x="846" y="81"/>
                    </a:lnTo>
                    <a:lnTo>
                      <a:pt x="844" y="78"/>
                    </a:lnTo>
                    <a:lnTo>
                      <a:pt x="842" y="75"/>
                    </a:lnTo>
                    <a:lnTo>
                      <a:pt x="840" y="71"/>
                    </a:lnTo>
                    <a:lnTo>
                      <a:pt x="837" y="68"/>
                    </a:lnTo>
                    <a:lnTo>
                      <a:pt x="835" y="64"/>
                    </a:lnTo>
                    <a:lnTo>
                      <a:pt x="832" y="61"/>
                    </a:lnTo>
                    <a:lnTo>
                      <a:pt x="829" y="57"/>
                    </a:lnTo>
                    <a:lnTo>
                      <a:pt x="826" y="54"/>
                    </a:lnTo>
                    <a:lnTo>
                      <a:pt x="823" y="51"/>
                    </a:lnTo>
                    <a:lnTo>
                      <a:pt x="820" y="48"/>
                    </a:lnTo>
                    <a:lnTo>
                      <a:pt x="817" y="45"/>
                    </a:lnTo>
                    <a:lnTo>
                      <a:pt x="814" y="42"/>
                    </a:lnTo>
                    <a:lnTo>
                      <a:pt x="810" y="39"/>
                    </a:lnTo>
                    <a:lnTo>
                      <a:pt x="807" y="36"/>
                    </a:lnTo>
                    <a:lnTo>
                      <a:pt x="803" y="34"/>
                    </a:lnTo>
                    <a:lnTo>
                      <a:pt x="800" y="31"/>
                    </a:lnTo>
                    <a:lnTo>
                      <a:pt x="796" y="29"/>
                    </a:lnTo>
                    <a:lnTo>
                      <a:pt x="792" y="27"/>
                    </a:lnTo>
                    <a:lnTo>
                      <a:pt x="789" y="24"/>
                    </a:lnTo>
                    <a:lnTo>
                      <a:pt x="785" y="22"/>
                    </a:lnTo>
                    <a:lnTo>
                      <a:pt x="781" y="20"/>
                    </a:lnTo>
                    <a:lnTo>
                      <a:pt x="777" y="18"/>
                    </a:lnTo>
                    <a:lnTo>
                      <a:pt x="773" y="17"/>
                    </a:lnTo>
                    <a:lnTo>
                      <a:pt x="769" y="15"/>
                    </a:lnTo>
                    <a:lnTo>
                      <a:pt x="764" y="13"/>
                    </a:lnTo>
                    <a:lnTo>
                      <a:pt x="760" y="12"/>
                    </a:lnTo>
                    <a:lnTo>
                      <a:pt x="756" y="11"/>
                    </a:lnTo>
                    <a:lnTo>
                      <a:pt x="751" y="9"/>
                    </a:lnTo>
                    <a:lnTo>
                      <a:pt x="747" y="8"/>
                    </a:lnTo>
                    <a:lnTo>
                      <a:pt x="742" y="7"/>
                    </a:lnTo>
                    <a:lnTo>
                      <a:pt x="738" y="6"/>
                    </a:lnTo>
                    <a:lnTo>
                      <a:pt x="733" y="5"/>
                    </a:lnTo>
                    <a:lnTo>
                      <a:pt x="728" y="4"/>
                    </a:lnTo>
                    <a:lnTo>
                      <a:pt x="724" y="3"/>
                    </a:lnTo>
                    <a:lnTo>
                      <a:pt x="719" y="3"/>
                    </a:lnTo>
                    <a:lnTo>
                      <a:pt x="714" y="2"/>
                    </a:lnTo>
                    <a:lnTo>
                      <a:pt x="709" y="2"/>
                    </a:lnTo>
                    <a:lnTo>
                      <a:pt x="704" y="1"/>
                    </a:lnTo>
                    <a:lnTo>
                      <a:pt x="699" y="1"/>
                    </a:lnTo>
                    <a:lnTo>
                      <a:pt x="694" y="1"/>
                    </a:lnTo>
                    <a:lnTo>
                      <a:pt x="690" y="0"/>
                    </a:lnTo>
                    <a:lnTo>
                      <a:pt x="685" y="0"/>
                    </a:lnTo>
                    <a:lnTo>
                      <a:pt x="681" y="0"/>
                    </a:lnTo>
                    <a:lnTo>
                      <a:pt x="676" y="0"/>
                    </a:lnTo>
                    <a:lnTo>
                      <a:pt x="672" y="0"/>
                    </a:lnTo>
                    <a:lnTo>
                      <a:pt x="667" y="1"/>
                    </a:lnTo>
                    <a:lnTo>
                      <a:pt x="663" y="1"/>
                    </a:lnTo>
                    <a:lnTo>
                      <a:pt x="659" y="1"/>
                    </a:lnTo>
                    <a:lnTo>
                      <a:pt x="655" y="2"/>
                    </a:lnTo>
                    <a:lnTo>
                      <a:pt x="651" y="2"/>
                    </a:lnTo>
                    <a:lnTo>
                      <a:pt x="647" y="3"/>
                    </a:lnTo>
                    <a:lnTo>
                      <a:pt x="643" y="4"/>
                    </a:lnTo>
                    <a:lnTo>
                      <a:pt x="639" y="4"/>
                    </a:lnTo>
                    <a:lnTo>
                      <a:pt x="635" y="5"/>
                    </a:lnTo>
                    <a:lnTo>
                      <a:pt x="631" y="6"/>
                    </a:lnTo>
                    <a:lnTo>
                      <a:pt x="628" y="7"/>
                    </a:lnTo>
                    <a:lnTo>
                      <a:pt x="624" y="8"/>
                    </a:lnTo>
                    <a:lnTo>
                      <a:pt x="621" y="9"/>
                    </a:lnTo>
                    <a:lnTo>
                      <a:pt x="617" y="10"/>
                    </a:lnTo>
                    <a:lnTo>
                      <a:pt x="614" y="11"/>
                    </a:lnTo>
                    <a:lnTo>
                      <a:pt x="611" y="12"/>
                    </a:lnTo>
                    <a:lnTo>
                      <a:pt x="608" y="13"/>
                    </a:lnTo>
                    <a:lnTo>
                      <a:pt x="605" y="14"/>
                    </a:lnTo>
                    <a:lnTo>
                      <a:pt x="602" y="15"/>
                    </a:lnTo>
                    <a:lnTo>
                      <a:pt x="599" y="16"/>
                    </a:lnTo>
                    <a:lnTo>
                      <a:pt x="596" y="17"/>
                    </a:lnTo>
                    <a:lnTo>
                      <a:pt x="593" y="19"/>
                    </a:lnTo>
                    <a:lnTo>
                      <a:pt x="590" y="20"/>
                    </a:lnTo>
                    <a:lnTo>
                      <a:pt x="587" y="21"/>
                    </a:lnTo>
                    <a:lnTo>
                      <a:pt x="585" y="23"/>
                    </a:lnTo>
                    <a:lnTo>
                      <a:pt x="582" y="24"/>
                    </a:lnTo>
                    <a:lnTo>
                      <a:pt x="580" y="26"/>
                    </a:lnTo>
                    <a:lnTo>
                      <a:pt x="577" y="27"/>
                    </a:lnTo>
                    <a:lnTo>
                      <a:pt x="575" y="29"/>
                    </a:lnTo>
                    <a:lnTo>
                      <a:pt x="573" y="30"/>
                    </a:lnTo>
                    <a:lnTo>
                      <a:pt x="571" y="32"/>
                    </a:lnTo>
                    <a:lnTo>
                      <a:pt x="569" y="34"/>
                    </a:lnTo>
                    <a:lnTo>
                      <a:pt x="567" y="36"/>
                    </a:lnTo>
                    <a:lnTo>
                      <a:pt x="565" y="37"/>
                    </a:lnTo>
                    <a:lnTo>
                      <a:pt x="563" y="39"/>
                    </a:lnTo>
                    <a:lnTo>
                      <a:pt x="561" y="41"/>
                    </a:lnTo>
                    <a:lnTo>
                      <a:pt x="559" y="43"/>
                    </a:lnTo>
                    <a:lnTo>
                      <a:pt x="557" y="45"/>
                    </a:lnTo>
                    <a:lnTo>
                      <a:pt x="556" y="48"/>
                    </a:lnTo>
                    <a:lnTo>
                      <a:pt x="554" y="50"/>
                    </a:lnTo>
                    <a:lnTo>
                      <a:pt x="553" y="52"/>
                    </a:lnTo>
                    <a:lnTo>
                      <a:pt x="551" y="54"/>
                    </a:lnTo>
                    <a:lnTo>
                      <a:pt x="551" y="56"/>
                    </a:lnTo>
                    <a:lnTo>
                      <a:pt x="550" y="58"/>
                    </a:lnTo>
                    <a:lnTo>
                      <a:pt x="550" y="60"/>
                    </a:lnTo>
                    <a:lnTo>
                      <a:pt x="550" y="61"/>
                    </a:lnTo>
                    <a:lnTo>
                      <a:pt x="551" y="63"/>
                    </a:lnTo>
                    <a:lnTo>
                      <a:pt x="552" y="64"/>
                    </a:lnTo>
                    <a:lnTo>
                      <a:pt x="553" y="65"/>
                    </a:lnTo>
                    <a:lnTo>
                      <a:pt x="554" y="66"/>
                    </a:lnTo>
                    <a:lnTo>
                      <a:pt x="556" y="67"/>
                    </a:lnTo>
                    <a:lnTo>
                      <a:pt x="558" y="68"/>
                    </a:lnTo>
                    <a:lnTo>
                      <a:pt x="560" y="69"/>
                    </a:lnTo>
                    <a:lnTo>
                      <a:pt x="563" y="69"/>
                    </a:lnTo>
                    <a:lnTo>
                      <a:pt x="566" y="70"/>
                    </a:lnTo>
                    <a:lnTo>
                      <a:pt x="570" y="70"/>
                    </a:lnTo>
                    <a:lnTo>
                      <a:pt x="573" y="71"/>
                    </a:lnTo>
                    <a:lnTo>
                      <a:pt x="576" y="71"/>
                    </a:lnTo>
                    <a:lnTo>
                      <a:pt x="580" y="72"/>
                    </a:lnTo>
                    <a:lnTo>
                      <a:pt x="583" y="72"/>
                    </a:lnTo>
                    <a:lnTo>
                      <a:pt x="586" y="73"/>
                    </a:lnTo>
                    <a:lnTo>
                      <a:pt x="589" y="74"/>
                    </a:lnTo>
                    <a:lnTo>
                      <a:pt x="592" y="75"/>
                    </a:lnTo>
                    <a:lnTo>
                      <a:pt x="595" y="76"/>
                    </a:lnTo>
                    <a:lnTo>
                      <a:pt x="598" y="77"/>
                    </a:lnTo>
                    <a:lnTo>
                      <a:pt x="600" y="78"/>
                    </a:lnTo>
                    <a:lnTo>
                      <a:pt x="603" y="80"/>
                    </a:lnTo>
                    <a:lnTo>
                      <a:pt x="606" y="81"/>
                    </a:lnTo>
                    <a:lnTo>
                      <a:pt x="608" y="82"/>
                    </a:lnTo>
                    <a:lnTo>
                      <a:pt x="610" y="84"/>
                    </a:lnTo>
                    <a:lnTo>
                      <a:pt x="613" y="86"/>
                    </a:lnTo>
                    <a:lnTo>
                      <a:pt x="615" y="87"/>
                    </a:lnTo>
                    <a:lnTo>
                      <a:pt x="617" y="89"/>
                    </a:lnTo>
                    <a:lnTo>
                      <a:pt x="619" y="91"/>
                    </a:lnTo>
                    <a:lnTo>
                      <a:pt x="621" y="93"/>
                    </a:lnTo>
                    <a:lnTo>
                      <a:pt x="623" y="94"/>
                    </a:lnTo>
                    <a:lnTo>
                      <a:pt x="624" y="96"/>
                    </a:lnTo>
                    <a:lnTo>
                      <a:pt x="626" y="98"/>
                    </a:lnTo>
                    <a:lnTo>
                      <a:pt x="628" y="100"/>
                    </a:lnTo>
                    <a:lnTo>
                      <a:pt x="629" y="101"/>
                    </a:lnTo>
                    <a:lnTo>
                      <a:pt x="631" y="103"/>
                    </a:lnTo>
                    <a:lnTo>
                      <a:pt x="632" y="105"/>
                    </a:lnTo>
                    <a:lnTo>
                      <a:pt x="634" y="107"/>
                    </a:lnTo>
                    <a:lnTo>
                      <a:pt x="635" y="108"/>
                    </a:lnTo>
                    <a:lnTo>
                      <a:pt x="636" y="110"/>
                    </a:lnTo>
                    <a:lnTo>
                      <a:pt x="637" y="112"/>
                    </a:lnTo>
                    <a:lnTo>
                      <a:pt x="638" y="113"/>
                    </a:lnTo>
                    <a:lnTo>
                      <a:pt x="639" y="115"/>
                    </a:lnTo>
                    <a:lnTo>
                      <a:pt x="640" y="117"/>
                    </a:lnTo>
                    <a:lnTo>
                      <a:pt x="640" y="118"/>
                    </a:lnTo>
                    <a:lnTo>
                      <a:pt x="641" y="119"/>
                    </a:lnTo>
                    <a:lnTo>
                      <a:pt x="642" y="120"/>
                    </a:lnTo>
                    <a:lnTo>
                      <a:pt x="642" y="121"/>
                    </a:lnTo>
                    <a:lnTo>
                      <a:pt x="642" y="122"/>
                    </a:lnTo>
                    <a:lnTo>
                      <a:pt x="642" y="121"/>
                    </a:lnTo>
                    <a:lnTo>
                      <a:pt x="642" y="120"/>
                    </a:lnTo>
                    <a:lnTo>
                      <a:pt x="641" y="119"/>
                    </a:lnTo>
                    <a:lnTo>
                      <a:pt x="640" y="118"/>
                    </a:lnTo>
                    <a:lnTo>
                      <a:pt x="640" y="117"/>
                    </a:lnTo>
                    <a:lnTo>
                      <a:pt x="639" y="115"/>
                    </a:lnTo>
                    <a:lnTo>
                      <a:pt x="638" y="113"/>
                    </a:lnTo>
                    <a:lnTo>
                      <a:pt x="637" y="112"/>
                    </a:lnTo>
                    <a:lnTo>
                      <a:pt x="636" y="110"/>
                    </a:lnTo>
                    <a:lnTo>
                      <a:pt x="635" y="108"/>
                    </a:lnTo>
                    <a:lnTo>
                      <a:pt x="634" y="107"/>
                    </a:lnTo>
                    <a:lnTo>
                      <a:pt x="632" y="105"/>
                    </a:lnTo>
                    <a:lnTo>
                      <a:pt x="631" y="103"/>
                    </a:lnTo>
                    <a:lnTo>
                      <a:pt x="629" y="101"/>
                    </a:lnTo>
                    <a:lnTo>
                      <a:pt x="628" y="100"/>
                    </a:lnTo>
                    <a:lnTo>
                      <a:pt x="626" y="98"/>
                    </a:lnTo>
                    <a:lnTo>
                      <a:pt x="624" y="96"/>
                    </a:lnTo>
                    <a:lnTo>
                      <a:pt x="623" y="94"/>
                    </a:lnTo>
                    <a:lnTo>
                      <a:pt x="621" y="93"/>
                    </a:lnTo>
                    <a:lnTo>
                      <a:pt x="619" y="91"/>
                    </a:lnTo>
                    <a:lnTo>
                      <a:pt x="617" y="89"/>
                    </a:lnTo>
                    <a:lnTo>
                      <a:pt x="615" y="87"/>
                    </a:lnTo>
                    <a:lnTo>
                      <a:pt x="613" y="86"/>
                    </a:lnTo>
                    <a:lnTo>
                      <a:pt x="610" y="84"/>
                    </a:lnTo>
                    <a:lnTo>
                      <a:pt x="608" y="82"/>
                    </a:lnTo>
                    <a:lnTo>
                      <a:pt x="606" y="81"/>
                    </a:lnTo>
                    <a:lnTo>
                      <a:pt x="603" y="80"/>
                    </a:lnTo>
                    <a:lnTo>
                      <a:pt x="600" y="78"/>
                    </a:lnTo>
                    <a:lnTo>
                      <a:pt x="598" y="77"/>
                    </a:lnTo>
                    <a:lnTo>
                      <a:pt x="595" y="76"/>
                    </a:lnTo>
                    <a:lnTo>
                      <a:pt x="592" y="75"/>
                    </a:lnTo>
                    <a:lnTo>
                      <a:pt x="589" y="74"/>
                    </a:lnTo>
                    <a:lnTo>
                      <a:pt x="586" y="73"/>
                    </a:lnTo>
                    <a:lnTo>
                      <a:pt x="583" y="72"/>
                    </a:lnTo>
                    <a:lnTo>
                      <a:pt x="580" y="72"/>
                    </a:lnTo>
                    <a:lnTo>
                      <a:pt x="576" y="71"/>
                    </a:lnTo>
                    <a:lnTo>
                      <a:pt x="573" y="71"/>
                    </a:lnTo>
                    <a:lnTo>
                      <a:pt x="570" y="70"/>
                    </a:lnTo>
                    <a:lnTo>
                      <a:pt x="566" y="70"/>
                    </a:lnTo>
                    <a:lnTo>
                      <a:pt x="563" y="70"/>
                    </a:lnTo>
                    <a:lnTo>
                      <a:pt x="559" y="69"/>
                    </a:lnTo>
                    <a:lnTo>
                      <a:pt x="556" y="69"/>
                    </a:lnTo>
                    <a:lnTo>
                      <a:pt x="552" y="69"/>
                    </a:lnTo>
                    <a:lnTo>
                      <a:pt x="549" y="69"/>
                    </a:lnTo>
                    <a:lnTo>
                      <a:pt x="545" y="69"/>
                    </a:lnTo>
                    <a:lnTo>
                      <a:pt x="542" y="69"/>
                    </a:lnTo>
                    <a:lnTo>
                      <a:pt x="538" y="68"/>
                    </a:lnTo>
                    <a:lnTo>
                      <a:pt x="535" y="68"/>
                    </a:lnTo>
                    <a:lnTo>
                      <a:pt x="531" y="68"/>
                    </a:lnTo>
                    <a:lnTo>
                      <a:pt x="528" y="68"/>
                    </a:lnTo>
                    <a:lnTo>
                      <a:pt x="524" y="68"/>
                    </a:lnTo>
                    <a:lnTo>
                      <a:pt x="521" y="68"/>
                    </a:lnTo>
                    <a:lnTo>
                      <a:pt x="518" y="68"/>
                    </a:lnTo>
                    <a:lnTo>
                      <a:pt x="514" y="69"/>
                    </a:lnTo>
                    <a:lnTo>
                      <a:pt x="511" y="69"/>
                    </a:lnTo>
                    <a:lnTo>
                      <a:pt x="507" y="69"/>
                    </a:lnTo>
                    <a:lnTo>
                      <a:pt x="504" y="69"/>
                    </a:lnTo>
                    <a:lnTo>
                      <a:pt x="501" y="70"/>
                    </a:lnTo>
                    <a:lnTo>
                      <a:pt x="498" y="70"/>
                    </a:lnTo>
                    <a:lnTo>
                      <a:pt x="495" y="70"/>
                    </a:lnTo>
                    <a:lnTo>
                      <a:pt x="492" y="71"/>
                    </a:lnTo>
                    <a:lnTo>
                      <a:pt x="488" y="71"/>
                    </a:lnTo>
                    <a:lnTo>
                      <a:pt x="485" y="72"/>
                    </a:lnTo>
                    <a:lnTo>
                      <a:pt x="483" y="73"/>
                    </a:lnTo>
                    <a:lnTo>
                      <a:pt x="480" y="74"/>
                    </a:lnTo>
                    <a:lnTo>
                      <a:pt x="477" y="74"/>
                    </a:lnTo>
                    <a:lnTo>
                      <a:pt x="474" y="75"/>
                    </a:lnTo>
                    <a:lnTo>
                      <a:pt x="471" y="76"/>
                    </a:lnTo>
                    <a:lnTo>
                      <a:pt x="469" y="77"/>
                    </a:lnTo>
                    <a:lnTo>
                      <a:pt x="466" y="78"/>
                    </a:lnTo>
                    <a:lnTo>
                      <a:pt x="463" y="80"/>
                    </a:lnTo>
                    <a:lnTo>
                      <a:pt x="461" y="81"/>
                    </a:lnTo>
                    <a:lnTo>
                      <a:pt x="459" y="82"/>
                    </a:lnTo>
                    <a:lnTo>
                      <a:pt x="458" y="83"/>
                    </a:lnTo>
                    <a:lnTo>
                      <a:pt x="456" y="85"/>
                    </a:lnTo>
                    <a:lnTo>
                      <a:pt x="455" y="86"/>
                    </a:lnTo>
                    <a:lnTo>
                      <a:pt x="455" y="88"/>
                    </a:lnTo>
                    <a:lnTo>
                      <a:pt x="454" y="90"/>
                    </a:lnTo>
                    <a:lnTo>
                      <a:pt x="454" y="92"/>
                    </a:lnTo>
                    <a:lnTo>
                      <a:pt x="454" y="93"/>
                    </a:lnTo>
                    <a:lnTo>
                      <a:pt x="455" y="95"/>
                    </a:lnTo>
                    <a:lnTo>
                      <a:pt x="455" y="97"/>
                    </a:lnTo>
                    <a:lnTo>
                      <a:pt x="456" y="99"/>
                    </a:lnTo>
                    <a:lnTo>
                      <a:pt x="458" y="102"/>
                    </a:lnTo>
                    <a:lnTo>
                      <a:pt x="459" y="104"/>
                    </a:lnTo>
                    <a:lnTo>
                      <a:pt x="461" y="106"/>
                    </a:lnTo>
                    <a:lnTo>
                      <a:pt x="463" y="108"/>
                    </a:lnTo>
                    <a:lnTo>
                      <a:pt x="465" y="110"/>
                    </a:lnTo>
                    <a:lnTo>
                      <a:pt x="466" y="112"/>
                    </a:lnTo>
                    <a:lnTo>
                      <a:pt x="467" y="113"/>
                    </a:lnTo>
                    <a:lnTo>
                      <a:pt x="468" y="114"/>
                    </a:lnTo>
                    <a:lnTo>
                      <a:pt x="469" y="115"/>
                    </a:lnTo>
                    <a:lnTo>
                      <a:pt x="468" y="114"/>
                    </a:lnTo>
                    <a:lnTo>
                      <a:pt x="468" y="113"/>
                    </a:lnTo>
                    <a:lnTo>
                      <a:pt x="466" y="112"/>
                    </a:lnTo>
                    <a:lnTo>
                      <a:pt x="465" y="111"/>
                    </a:lnTo>
                    <a:lnTo>
                      <a:pt x="464" y="109"/>
                    </a:lnTo>
                    <a:lnTo>
                      <a:pt x="462" y="107"/>
                    </a:lnTo>
                    <a:lnTo>
                      <a:pt x="460" y="104"/>
                    </a:lnTo>
                    <a:lnTo>
                      <a:pt x="457" y="102"/>
                    </a:lnTo>
                    <a:lnTo>
                      <a:pt x="455" y="99"/>
                    </a:lnTo>
                    <a:lnTo>
                      <a:pt x="452" y="97"/>
                    </a:lnTo>
                    <a:lnTo>
                      <a:pt x="450" y="95"/>
                    </a:lnTo>
                    <a:lnTo>
                      <a:pt x="447" y="92"/>
                    </a:lnTo>
                    <a:lnTo>
                      <a:pt x="444" y="90"/>
                    </a:lnTo>
                    <a:lnTo>
                      <a:pt x="442" y="88"/>
                    </a:lnTo>
                    <a:lnTo>
                      <a:pt x="439" y="86"/>
                    </a:lnTo>
                    <a:lnTo>
                      <a:pt x="436" y="84"/>
                    </a:lnTo>
                    <a:lnTo>
                      <a:pt x="432" y="82"/>
                    </a:lnTo>
                    <a:lnTo>
                      <a:pt x="429" y="81"/>
                    </a:lnTo>
                    <a:lnTo>
                      <a:pt x="426" y="79"/>
                    </a:lnTo>
                    <a:lnTo>
                      <a:pt x="422" y="77"/>
                    </a:lnTo>
                    <a:lnTo>
                      <a:pt x="419" y="76"/>
                    </a:lnTo>
                    <a:lnTo>
                      <a:pt x="415" y="74"/>
                    </a:lnTo>
                    <a:lnTo>
                      <a:pt x="411" y="73"/>
                    </a:lnTo>
                    <a:lnTo>
                      <a:pt x="408" y="72"/>
                    </a:lnTo>
                    <a:lnTo>
                      <a:pt x="404" y="71"/>
                    </a:lnTo>
                    <a:lnTo>
                      <a:pt x="400" y="70"/>
                    </a:lnTo>
                    <a:lnTo>
                      <a:pt x="396" y="69"/>
                    </a:lnTo>
                    <a:lnTo>
                      <a:pt x="392" y="68"/>
                    </a:lnTo>
                    <a:lnTo>
                      <a:pt x="388" y="68"/>
                    </a:lnTo>
                    <a:lnTo>
                      <a:pt x="385" y="67"/>
                    </a:lnTo>
                    <a:lnTo>
                      <a:pt x="381" y="67"/>
                    </a:lnTo>
                    <a:lnTo>
                      <a:pt x="377" y="67"/>
                    </a:lnTo>
                    <a:lnTo>
                      <a:pt x="373" y="67"/>
                    </a:lnTo>
                    <a:lnTo>
                      <a:pt x="369" y="67"/>
                    </a:lnTo>
                    <a:lnTo>
                      <a:pt x="365" y="68"/>
                    </a:lnTo>
                    <a:lnTo>
                      <a:pt x="361" y="68"/>
                    </a:lnTo>
                    <a:lnTo>
                      <a:pt x="358" y="69"/>
                    </a:lnTo>
                    <a:lnTo>
                      <a:pt x="354" y="69"/>
                    </a:lnTo>
                    <a:lnTo>
                      <a:pt x="350" y="70"/>
                    </a:lnTo>
                    <a:lnTo>
                      <a:pt x="346" y="71"/>
                    </a:lnTo>
                    <a:lnTo>
                      <a:pt x="342" y="73"/>
                    </a:lnTo>
                    <a:lnTo>
                      <a:pt x="339" y="74"/>
                    </a:lnTo>
                    <a:lnTo>
                      <a:pt x="335" y="75"/>
                    </a:lnTo>
                    <a:lnTo>
                      <a:pt x="332" y="76"/>
                    </a:lnTo>
                    <a:lnTo>
                      <a:pt x="329" y="78"/>
                    </a:lnTo>
                    <a:lnTo>
                      <a:pt x="326" y="79"/>
                    </a:lnTo>
                    <a:lnTo>
                      <a:pt x="323" y="81"/>
                    </a:lnTo>
                    <a:lnTo>
                      <a:pt x="320" y="83"/>
                    </a:lnTo>
                    <a:lnTo>
                      <a:pt x="317" y="84"/>
                    </a:lnTo>
                    <a:lnTo>
                      <a:pt x="315" y="86"/>
                    </a:lnTo>
                    <a:lnTo>
                      <a:pt x="312" y="88"/>
                    </a:lnTo>
                    <a:lnTo>
                      <a:pt x="310" y="90"/>
                    </a:lnTo>
                    <a:lnTo>
                      <a:pt x="308" y="92"/>
                    </a:lnTo>
                    <a:lnTo>
                      <a:pt x="306" y="94"/>
                    </a:lnTo>
                    <a:lnTo>
                      <a:pt x="304" y="96"/>
                    </a:lnTo>
                    <a:lnTo>
                      <a:pt x="302" y="98"/>
                    </a:lnTo>
                    <a:lnTo>
                      <a:pt x="300" y="101"/>
                    </a:lnTo>
                    <a:lnTo>
                      <a:pt x="298" y="103"/>
                    </a:lnTo>
                    <a:lnTo>
                      <a:pt x="297" y="105"/>
                    </a:lnTo>
                    <a:lnTo>
                      <a:pt x="295" y="107"/>
                    </a:lnTo>
                    <a:lnTo>
                      <a:pt x="293" y="109"/>
                    </a:lnTo>
                    <a:lnTo>
                      <a:pt x="292" y="112"/>
                    </a:lnTo>
                    <a:lnTo>
                      <a:pt x="290" y="114"/>
                    </a:lnTo>
                    <a:lnTo>
                      <a:pt x="289" y="116"/>
                    </a:lnTo>
                    <a:lnTo>
                      <a:pt x="287" y="118"/>
                    </a:lnTo>
                    <a:lnTo>
                      <a:pt x="286" y="120"/>
                    </a:lnTo>
                    <a:lnTo>
                      <a:pt x="284" y="122"/>
                    </a:lnTo>
                    <a:lnTo>
                      <a:pt x="283" y="124"/>
                    </a:lnTo>
                    <a:lnTo>
                      <a:pt x="281" y="126"/>
                    </a:lnTo>
                    <a:lnTo>
                      <a:pt x="280" y="128"/>
                    </a:lnTo>
                    <a:lnTo>
                      <a:pt x="279" y="130"/>
                    </a:lnTo>
                    <a:lnTo>
                      <a:pt x="278" y="132"/>
                    </a:lnTo>
                    <a:lnTo>
                      <a:pt x="276" y="134"/>
                    </a:lnTo>
                    <a:lnTo>
                      <a:pt x="275" y="136"/>
                    </a:lnTo>
                    <a:lnTo>
                      <a:pt x="274" y="139"/>
                    </a:lnTo>
                    <a:lnTo>
                      <a:pt x="272" y="141"/>
                    </a:lnTo>
                    <a:lnTo>
                      <a:pt x="271" y="143"/>
                    </a:lnTo>
                    <a:lnTo>
                      <a:pt x="270" y="145"/>
                    </a:lnTo>
                    <a:lnTo>
                      <a:pt x="269" y="147"/>
                    </a:lnTo>
                    <a:lnTo>
                      <a:pt x="267" y="150"/>
                    </a:lnTo>
                    <a:lnTo>
                      <a:pt x="266" y="152"/>
                    </a:lnTo>
                    <a:lnTo>
                      <a:pt x="265" y="154"/>
                    </a:lnTo>
                    <a:lnTo>
                      <a:pt x="264" y="157"/>
                    </a:lnTo>
                    <a:lnTo>
                      <a:pt x="262" y="159"/>
                    </a:lnTo>
                    <a:lnTo>
                      <a:pt x="261" y="162"/>
                    </a:lnTo>
                    <a:lnTo>
                      <a:pt x="260" y="164"/>
                    </a:lnTo>
                    <a:lnTo>
                      <a:pt x="259" y="167"/>
                    </a:lnTo>
                    <a:lnTo>
                      <a:pt x="257" y="169"/>
                    </a:lnTo>
                    <a:lnTo>
                      <a:pt x="256" y="171"/>
                    </a:lnTo>
                    <a:lnTo>
                      <a:pt x="255" y="173"/>
                    </a:lnTo>
                    <a:lnTo>
                      <a:pt x="255" y="175"/>
                    </a:lnTo>
                    <a:lnTo>
                      <a:pt x="254" y="176"/>
                    </a:lnTo>
                    <a:lnTo>
                      <a:pt x="254" y="177"/>
                    </a:lnTo>
                    <a:lnTo>
                      <a:pt x="253" y="177"/>
                    </a:lnTo>
                    <a:lnTo>
                      <a:pt x="254" y="177"/>
                    </a:lnTo>
                    <a:lnTo>
                      <a:pt x="254" y="176"/>
                    </a:lnTo>
                    <a:lnTo>
                      <a:pt x="255" y="175"/>
                    </a:lnTo>
                    <a:lnTo>
                      <a:pt x="255" y="173"/>
                    </a:lnTo>
                    <a:lnTo>
                      <a:pt x="256" y="171"/>
                    </a:lnTo>
                    <a:lnTo>
                      <a:pt x="257" y="169"/>
                    </a:lnTo>
                    <a:lnTo>
                      <a:pt x="259" y="167"/>
                    </a:lnTo>
                    <a:lnTo>
                      <a:pt x="260" y="164"/>
                    </a:lnTo>
                    <a:lnTo>
                      <a:pt x="261" y="162"/>
                    </a:lnTo>
                    <a:lnTo>
                      <a:pt x="261" y="159"/>
                    </a:lnTo>
                    <a:lnTo>
                      <a:pt x="262" y="157"/>
                    </a:lnTo>
                    <a:lnTo>
                      <a:pt x="262" y="154"/>
                    </a:lnTo>
                    <a:lnTo>
                      <a:pt x="262" y="152"/>
                    </a:lnTo>
                    <a:lnTo>
                      <a:pt x="262" y="149"/>
                    </a:lnTo>
                    <a:lnTo>
                      <a:pt x="262" y="147"/>
                    </a:lnTo>
                    <a:lnTo>
                      <a:pt x="262" y="144"/>
                    </a:lnTo>
                    <a:lnTo>
                      <a:pt x="261" y="142"/>
                    </a:lnTo>
                    <a:lnTo>
                      <a:pt x="260" y="139"/>
                    </a:lnTo>
                    <a:lnTo>
                      <a:pt x="259" y="137"/>
                    </a:lnTo>
                    <a:lnTo>
                      <a:pt x="258" y="135"/>
                    </a:lnTo>
                    <a:lnTo>
                      <a:pt x="256" y="132"/>
                    </a:lnTo>
                    <a:lnTo>
                      <a:pt x="254" y="130"/>
                    </a:lnTo>
                    <a:lnTo>
                      <a:pt x="252" y="128"/>
                    </a:lnTo>
                    <a:lnTo>
                      <a:pt x="250" y="125"/>
                    </a:lnTo>
                    <a:lnTo>
                      <a:pt x="248" y="123"/>
                    </a:lnTo>
                    <a:lnTo>
                      <a:pt x="246" y="121"/>
                    </a:lnTo>
                    <a:lnTo>
                      <a:pt x="243" y="119"/>
                    </a:lnTo>
                    <a:lnTo>
                      <a:pt x="241" y="117"/>
                    </a:lnTo>
                    <a:lnTo>
                      <a:pt x="238" y="115"/>
                    </a:lnTo>
                    <a:lnTo>
                      <a:pt x="236" y="113"/>
                    </a:lnTo>
                    <a:lnTo>
                      <a:pt x="233" y="112"/>
                    </a:lnTo>
                    <a:lnTo>
                      <a:pt x="230" y="110"/>
                    </a:lnTo>
                    <a:lnTo>
                      <a:pt x="227" y="109"/>
                    </a:lnTo>
                    <a:lnTo>
                      <a:pt x="224" y="107"/>
                    </a:lnTo>
                    <a:lnTo>
                      <a:pt x="221" y="106"/>
                    </a:lnTo>
                    <a:lnTo>
                      <a:pt x="217" y="105"/>
                    </a:lnTo>
                    <a:lnTo>
                      <a:pt x="214" y="104"/>
                    </a:lnTo>
                    <a:lnTo>
                      <a:pt x="211" y="103"/>
                    </a:lnTo>
                    <a:lnTo>
                      <a:pt x="207" y="102"/>
                    </a:lnTo>
                    <a:lnTo>
                      <a:pt x="204" y="101"/>
                    </a:lnTo>
                    <a:lnTo>
                      <a:pt x="200" y="100"/>
                    </a:lnTo>
                    <a:lnTo>
                      <a:pt x="196" y="99"/>
                    </a:lnTo>
                    <a:lnTo>
                      <a:pt x="193" y="99"/>
                    </a:lnTo>
                    <a:lnTo>
                      <a:pt x="189" y="99"/>
                    </a:lnTo>
                    <a:lnTo>
                      <a:pt x="185" y="98"/>
                    </a:lnTo>
                    <a:lnTo>
                      <a:pt x="181" y="98"/>
                    </a:lnTo>
                    <a:lnTo>
                      <a:pt x="178" y="98"/>
                    </a:lnTo>
                    <a:lnTo>
                      <a:pt x="174" y="98"/>
                    </a:lnTo>
                    <a:lnTo>
                      <a:pt x="170" y="98"/>
                    </a:lnTo>
                    <a:lnTo>
                      <a:pt x="166" y="99"/>
                    </a:lnTo>
                    <a:lnTo>
                      <a:pt x="163" y="99"/>
                    </a:lnTo>
                    <a:lnTo>
                      <a:pt x="159" y="99"/>
                    </a:lnTo>
                    <a:lnTo>
                      <a:pt x="155" y="100"/>
                    </a:lnTo>
                    <a:lnTo>
                      <a:pt x="151" y="101"/>
                    </a:lnTo>
                    <a:lnTo>
                      <a:pt x="147" y="102"/>
                    </a:lnTo>
                    <a:lnTo>
                      <a:pt x="143" y="103"/>
                    </a:lnTo>
                    <a:lnTo>
                      <a:pt x="139" y="103"/>
                    </a:lnTo>
                    <a:lnTo>
                      <a:pt x="136" y="104"/>
                    </a:lnTo>
                    <a:lnTo>
                      <a:pt x="132" y="105"/>
                    </a:lnTo>
                    <a:lnTo>
                      <a:pt x="128" y="107"/>
                    </a:lnTo>
                    <a:lnTo>
                      <a:pt x="125" y="108"/>
                    </a:lnTo>
                    <a:lnTo>
                      <a:pt x="121" y="109"/>
                    </a:lnTo>
                    <a:lnTo>
                      <a:pt x="118" y="110"/>
                    </a:lnTo>
                    <a:lnTo>
                      <a:pt x="114" y="111"/>
                    </a:lnTo>
                    <a:lnTo>
                      <a:pt x="111" y="112"/>
                    </a:lnTo>
                    <a:lnTo>
                      <a:pt x="108" y="114"/>
                    </a:lnTo>
                    <a:lnTo>
                      <a:pt x="104" y="115"/>
                    </a:lnTo>
                    <a:lnTo>
                      <a:pt x="101" y="116"/>
                    </a:lnTo>
                    <a:lnTo>
                      <a:pt x="98" y="118"/>
                    </a:lnTo>
                    <a:lnTo>
                      <a:pt x="95" y="119"/>
                    </a:lnTo>
                    <a:lnTo>
                      <a:pt x="92" y="120"/>
                    </a:lnTo>
                    <a:lnTo>
                      <a:pt x="89" y="122"/>
                    </a:lnTo>
                    <a:lnTo>
                      <a:pt x="86" y="123"/>
                    </a:lnTo>
                    <a:lnTo>
                      <a:pt x="83" y="125"/>
                    </a:lnTo>
                    <a:lnTo>
                      <a:pt x="80" y="127"/>
                    </a:lnTo>
                    <a:lnTo>
                      <a:pt x="78" y="128"/>
                    </a:lnTo>
                    <a:lnTo>
                      <a:pt x="75" y="130"/>
                    </a:lnTo>
                    <a:lnTo>
                      <a:pt x="73" y="132"/>
                    </a:lnTo>
                    <a:lnTo>
                      <a:pt x="70" y="133"/>
                    </a:lnTo>
                    <a:lnTo>
                      <a:pt x="68" y="135"/>
                    </a:lnTo>
                    <a:lnTo>
                      <a:pt x="66" y="137"/>
                    </a:lnTo>
                    <a:lnTo>
                      <a:pt x="64" y="139"/>
                    </a:lnTo>
                    <a:lnTo>
                      <a:pt x="62" y="141"/>
                    </a:lnTo>
                    <a:lnTo>
                      <a:pt x="60" y="143"/>
                    </a:lnTo>
                    <a:lnTo>
                      <a:pt x="58" y="145"/>
                    </a:lnTo>
                    <a:lnTo>
                      <a:pt x="56" y="147"/>
                    </a:lnTo>
                    <a:lnTo>
                      <a:pt x="54" y="149"/>
                    </a:lnTo>
                    <a:lnTo>
                      <a:pt x="53" y="151"/>
                    </a:lnTo>
                    <a:lnTo>
                      <a:pt x="51" y="153"/>
                    </a:lnTo>
                    <a:lnTo>
                      <a:pt x="49" y="156"/>
                    </a:lnTo>
                    <a:lnTo>
                      <a:pt x="47" y="158"/>
                    </a:lnTo>
                    <a:lnTo>
                      <a:pt x="45" y="161"/>
                    </a:lnTo>
                    <a:lnTo>
                      <a:pt x="43" y="164"/>
                    </a:lnTo>
                    <a:lnTo>
                      <a:pt x="41" y="167"/>
                    </a:lnTo>
                    <a:lnTo>
                      <a:pt x="39" y="170"/>
                    </a:lnTo>
                    <a:lnTo>
                      <a:pt x="37" y="173"/>
                    </a:lnTo>
                    <a:lnTo>
                      <a:pt x="35" y="176"/>
                    </a:lnTo>
                    <a:lnTo>
                      <a:pt x="33" y="179"/>
                    </a:lnTo>
                    <a:lnTo>
                      <a:pt x="31" y="182"/>
                    </a:lnTo>
                    <a:lnTo>
                      <a:pt x="28" y="186"/>
                    </a:lnTo>
                    <a:lnTo>
                      <a:pt x="26" y="190"/>
                    </a:lnTo>
                    <a:lnTo>
                      <a:pt x="23" y="193"/>
                    </a:lnTo>
                    <a:lnTo>
                      <a:pt x="21" y="197"/>
                    </a:lnTo>
                    <a:lnTo>
                      <a:pt x="18" y="201"/>
                    </a:lnTo>
                    <a:lnTo>
                      <a:pt x="16" y="205"/>
                    </a:lnTo>
                    <a:lnTo>
                      <a:pt x="14" y="209"/>
                    </a:lnTo>
                    <a:lnTo>
                      <a:pt x="12" y="213"/>
                    </a:lnTo>
                    <a:lnTo>
                      <a:pt x="10" y="217"/>
                    </a:lnTo>
                    <a:lnTo>
                      <a:pt x="8" y="221"/>
                    </a:lnTo>
                    <a:lnTo>
                      <a:pt x="7" y="225"/>
                    </a:lnTo>
                    <a:lnTo>
                      <a:pt x="5" y="229"/>
                    </a:lnTo>
                    <a:lnTo>
                      <a:pt x="4" y="234"/>
                    </a:lnTo>
                    <a:lnTo>
                      <a:pt x="3" y="238"/>
                    </a:lnTo>
                    <a:lnTo>
                      <a:pt x="2" y="242"/>
                    </a:lnTo>
                    <a:lnTo>
                      <a:pt x="1" y="246"/>
                    </a:lnTo>
                    <a:lnTo>
                      <a:pt x="1" y="250"/>
                    </a:lnTo>
                    <a:lnTo>
                      <a:pt x="0" y="255"/>
                    </a:lnTo>
                    <a:lnTo>
                      <a:pt x="0" y="259"/>
                    </a:lnTo>
                    <a:lnTo>
                      <a:pt x="0" y="263"/>
                    </a:lnTo>
                    <a:lnTo>
                      <a:pt x="0" y="268"/>
                    </a:lnTo>
                    <a:lnTo>
                      <a:pt x="0" y="272"/>
                    </a:lnTo>
                    <a:lnTo>
                      <a:pt x="0" y="276"/>
                    </a:lnTo>
                    <a:lnTo>
                      <a:pt x="0" y="280"/>
                    </a:lnTo>
                    <a:lnTo>
                      <a:pt x="0" y="284"/>
                    </a:lnTo>
                    <a:lnTo>
                      <a:pt x="1" y="287"/>
                    </a:lnTo>
                    <a:lnTo>
                      <a:pt x="1" y="291"/>
                    </a:lnTo>
                    <a:lnTo>
                      <a:pt x="1" y="294"/>
                    </a:lnTo>
                    <a:lnTo>
                      <a:pt x="2" y="297"/>
                    </a:lnTo>
                    <a:lnTo>
                      <a:pt x="2" y="301"/>
                    </a:lnTo>
                    <a:lnTo>
                      <a:pt x="3" y="304"/>
                    </a:lnTo>
                    <a:lnTo>
                      <a:pt x="4" y="307"/>
                    </a:lnTo>
                    <a:lnTo>
                      <a:pt x="5" y="309"/>
                    </a:lnTo>
                    <a:lnTo>
                      <a:pt x="6" y="312"/>
                    </a:lnTo>
                    <a:lnTo>
                      <a:pt x="7" y="315"/>
                    </a:lnTo>
                    <a:lnTo>
                      <a:pt x="8" y="317"/>
                    </a:lnTo>
                    <a:lnTo>
                      <a:pt x="9" y="319"/>
                    </a:lnTo>
                    <a:lnTo>
                      <a:pt x="10" y="321"/>
                    </a:lnTo>
                    <a:lnTo>
                      <a:pt x="11" y="324"/>
                    </a:lnTo>
                    <a:lnTo>
                      <a:pt x="12" y="326"/>
                    </a:lnTo>
                    <a:lnTo>
                      <a:pt x="13" y="328"/>
                    </a:lnTo>
                    <a:lnTo>
                      <a:pt x="14" y="330"/>
                    </a:lnTo>
                    <a:lnTo>
                      <a:pt x="16" y="332"/>
                    </a:lnTo>
                    <a:lnTo>
                      <a:pt x="17" y="334"/>
                    </a:lnTo>
                    <a:lnTo>
                      <a:pt x="18" y="335"/>
                    </a:lnTo>
                    <a:lnTo>
                      <a:pt x="20" y="337"/>
                    </a:lnTo>
                    <a:lnTo>
                      <a:pt x="21" y="339"/>
                    </a:lnTo>
                    <a:lnTo>
                      <a:pt x="22" y="341"/>
                    </a:lnTo>
                    <a:lnTo>
                      <a:pt x="24" y="342"/>
                    </a:lnTo>
                    <a:lnTo>
                      <a:pt x="25" y="344"/>
                    </a:lnTo>
                    <a:lnTo>
                      <a:pt x="26" y="345"/>
                    </a:lnTo>
                    <a:lnTo>
                      <a:pt x="28" y="346"/>
                    </a:lnTo>
                    <a:lnTo>
                      <a:pt x="29" y="348"/>
                    </a:lnTo>
                    <a:lnTo>
                      <a:pt x="31" y="349"/>
                    </a:lnTo>
                    <a:lnTo>
                      <a:pt x="32" y="349"/>
                    </a:lnTo>
                    <a:lnTo>
                      <a:pt x="34" y="350"/>
                    </a:lnTo>
                    <a:lnTo>
                      <a:pt x="36" y="350"/>
                    </a:lnTo>
                    <a:lnTo>
                      <a:pt x="38" y="350"/>
                    </a:lnTo>
                    <a:lnTo>
                      <a:pt x="39" y="349"/>
                    </a:lnTo>
                    <a:lnTo>
                      <a:pt x="41" y="349"/>
                    </a:lnTo>
                    <a:lnTo>
                      <a:pt x="43" y="348"/>
                    </a:lnTo>
                    <a:lnTo>
                      <a:pt x="45" y="347"/>
                    </a:lnTo>
                    <a:lnTo>
                      <a:pt x="47" y="346"/>
                    </a:lnTo>
                    <a:lnTo>
                      <a:pt x="49" y="344"/>
                    </a:lnTo>
                    <a:lnTo>
                      <a:pt x="51" y="342"/>
                    </a:lnTo>
                    <a:lnTo>
                      <a:pt x="54" y="340"/>
                    </a:lnTo>
                    <a:lnTo>
                      <a:pt x="56" y="337"/>
                    </a:lnTo>
                    <a:lnTo>
                      <a:pt x="58" y="335"/>
                    </a:lnTo>
                    <a:lnTo>
                      <a:pt x="60" y="332"/>
                    </a:lnTo>
                    <a:lnTo>
                      <a:pt x="62" y="330"/>
                    </a:lnTo>
                    <a:lnTo>
                      <a:pt x="64" y="328"/>
                    </a:lnTo>
                    <a:lnTo>
                      <a:pt x="65" y="326"/>
                    </a:lnTo>
                    <a:lnTo>
                      <a:pt x="66" y="325"/>
                    </a:lnTo>
                    <a:lnTo>
                      <a:pt x="67" y="324"/>
                    </a:lnTo>
                    <a:lnTo>
                      <a:pt x="67" y="323"/>
                    </a:lnTo>
                    <a:lnTo>
                      <a:pt x="67" y="324"/>
                    </a:lnTo>
                    <a:lnTo>
                      <a:pt x="66" y="325"/>
                    </a:lnTo>
                    <a:lnTo>
                      <a:pt x="65" y="326"/>
                    </a:lnTo>
                    <a:lnTo>
                      <a:pt x="63" y="327"/>
                    </a:lnTo>
                    <a:lnTo>
                      <a:pt x="62" y="329"/>
                    </a:lnTo>
                    <a:lnTo>
                      <a:pt x="60" y="331"/>
                    </a:lnTo>
                    <a:lnTo>
                      <a:pt x="57" y="334"/>
                    </a:lnTo>
                    <a:lnTo>
                      <a:pt x="55" y="337"/>
                    </a:lnTo>
                    <a:lnTo>
                      <a:pt x="53" y="340"/>
                    </a:lnTo>
                    <a:lnTo>
                      <a:pt x="50" y="343"/>
                    </a:lnTo>
                    <a:lnTo>
                      <a:pt x="48" y="346"/>
                    </a:lnTo>
                    <a:lnTo>
                      <a:pt x="46" y="350"/>
                    </a:lnTo>
                    <a:lnTo>
                      <a:pt x="44" y="354"/>
                    </a:lnTo>
                    <a:lnTo>
                      <a:pt x="42" y="358"/>
                    </a:lnTo>
                    <a:lnTo>
                      <a:pt x="40" y="362"/>
                    </a:lnTo>
                    <a:lnTo>
                      <a:pt x="38" y="367"/>
                    </a:lnTo>
                    <a:lnTo>
                      <a:pt x="36" y="372"/>
                    </a:lnTo>
                    <a:lnTo>
                      <a:pt x="34" y="377"/>
                    </a:lnTo>
                    <a:lnTo>
                      <a:pt x="32" y="382"/>
                    </a:lnTo>
                    <a:lnTo>
                      <a:pt x="30" y="388"/>
                    </a:lnTo>
                    <a:lnTo>
                      <a:pt x="28" y="393"/>
                    </a:lnTo>
                    <a:lnTo>
                      <a:pt x="26" y="399"/>
                    </a:lnTo>
                    <a:lnTo>
                      <a:pt x="25" y="405"/>
                    </a:lnTo>
                    <a:lnTo>
                      <a:pt x="23" y="412"/>
                    </a:lnTo>
                    <a:lnTo>
                      <a:pt x="22" y="418"/>
                    </a:lnTo>
                    <a:lnTo>
                      <a:pt x="21" y="424"/>
                    </a:lnTo>
                    <a:lnTo>
                      <a:pt x="20" y="429"/>
                    </a:lnTo>
                    <a:lnTo>
                      <a:pt x="19" y="435"/>
                    </a:lnTo>
                    <a:lnTo>
                      <a:pt x="18" y="441"/>
                    </a:lnTo>
                    <a:lnTo>
                      <a:pt x="18" y="446"/>
                    </a:lnTo>
                    <a:lnTo>
                      <a:pt x="17" y="452"/>
                    </a:lnTo>
                    <a:lnTo>
                      <a:pt x="17" y="457"/>
                    </a:lnTo>
                    <a:lnTo>
                      <a:pt x="17" y="462"/>
                    </a:lnTo>
                    <a:lnTo>
                      <a:pt x="18" y="467"/>
                    </a:lnTo>
                    <a:lnTo>
                      <a:pt x="18" y="472"/>
                    </a:lnTo>
                    <a:lnTo>
                      <a:pt x="19" y="477"/>
                    </a:lnTo>
                    <a:lnTo>
                      <a:pt x="19" y="481"/>
                    </a:lnTo>
                    <a:lnTo>
                      <a:pt x="20" y="486"/>
                    </a:lnTo>
                    <a:lnTo>
                      <a:pt x="22" y="490"/>
                    </a:lnTo>
                    <a:lnTo>
                      <a:pt x="23" y="495"/>
                    </a:lnTo>
                    <a:lnTo>
                      <a:pt x="24" y="499"/>
                    </a:lnTo>
                    <a:lnTo>
                      <a:pt x="26" y="503"/>
                    </a:lnTo>
                    <a:lnTo>
                      <a:pt x="27" y="507"/>
                    </a:lnTo>
                    <a:lnTo>
                      <a:pt x="29" y="511"/>
                    </a:lnTo>
                    <a:lnTo>
                      <a:pt x="30" y="515"/>
                    </a:lnTo>
                    <a:lnTo>
                      <a:pt x="32" y="519"/>
                    </a:lnTo>
                    <a:lnTo>
                      <a:pt x="34" y="523"/>
                    </a:lnTo>
                    <a:lnTo>
                      <a:pt x="35" y="527"/>
                    </a:lnTo>
                    <a:lnTo>
                      <a:pt x="37" y="531"/>
                    </a:lnTo>
                    <a:lnTo>
                      <a:pt x="39" y="534"/>
                    </a:lnTo>
                    <a:lnTo>
                      <a:pt x="41" y="538"/>
                    </a:lnTo>
                    <a:lnTo>
                      <a:pt x="43" y="542"/>
                    </a:lnTo>
                    <a:lnTo>
                      <a:pt x="45" y="545"/>
                    </a:lnTo>
                    <a:lnTo>
                      <a:pt x="47" y="548"/>
                    </a:lnTo>
                    <a:lnTo>
                      <a:pt x="50" y="552"/>
                    </a:lnTo>
                    <a:lnTo>
                      <a:pt x="52" y="555"/>
                    </a:lnTo>
                    <a:lnTo>
                      <a:pt x="54" y="558"/>
                    </a:lnTo>
                    <a:lnTo>
                      <a:pt x="57" y="562"/>
                    </a:lnTo>
                    <a:lnTo>
                      <a:pt x="59" y="565"/>
                    </a:lnTo>
                    <a:lnTo>
                      <a:pt x="62" y="568"/>
                    </a:lnTo>
                    <a:lnTo>
                      <a:pt x="65" y="571"/>
                    </a:lnTo>
                    <a:lnTo>
                      <a:pt x="67" y="574"/>
                    </a:lnTo>
                    <a:lnTo>
                      <a:pt x="70" y="577"/>
                    </a:lnTo>
                    <a:lnTo>
                      <a:pt x="73" y="579"/>
                    </a:lnTo>
                    <a:lnTo>
                      <a:pt x="76" y="582"/>
                    </a:lnTo>
                    <a:lnTo>
                      <a:pt x="79" y="585"/>
                    </a:lnTo>
                    <a:lnTo>
                      <a:pt x="82" y="588"/>
                    </a:lnTo>
                    <a:lnTo>
                      <a:pt x="85" y="590"/>
                    </a:lnTo>
                    <a:lnTo>
                      <a:pt x="89" y="593"/>
                    </a:lnTo>
                    <a:lnTo>
                      <a:pt x="92" y="595"/>
                    </a:lnTo>
                    <a:lnTo>
                      <a:pt x="96" y="597"/>
                    </a:lnTo>
                    <a:lnTo>
                      <a:pt x="99" y="600"/>
                    </a:lnTo>
                    <a:lnTo>
                      <a:pt x="103" y="602"/>
                    </a:lnTo>
                    <a:lnTo>
                      <a:pt x="106" y="604"/>
                    </a:lnTo>
                    <a:lnTo>
                      <a:pt x="110" y="606"/>
                    </a:lnTo>
                    <a:lnTo>
                      <a:pt x="114" y="608"/>
                    </a:lnTo>
                    <a:lnTo>
                      <a:pt x="117" y="610"/>
                    </a:lnTo>
                    <a:lnTo>
                      <a:pt x="121" y="612"/>
                    </a:lnTo>
                    <a:lnTo>
                      <a:pt x="125" y="614"/>
                    </a:lnTo>
                    <a:lnTo>
                      <a:pt x="128" y="616"/>
                    </a:lnTo>
                    <a:lnTo>
                      <a:pt x="132" y="618"/>
                    </a:lnTo>
                    <a:lnTo>
                      <a:pt x="136" y="619"/>
                    </a:lnTo>
                    <a:lnTo>
                      <a:pt x="140" y="621"/>
                    </a:lnTo>
                    <a:lnTo>
                      <a:pt x="144" y="623"/>
                    </a:lnTo>
                    <a:lnTo>
                      <a:pt x="148" y="624"/>
                    </a:lnTo>
                    <a:lnTo>
                      <a:pt x="152" y="626"/>
                    </a:lnTo>
                    <a:lnTo>
                      <a:pt x="156" y="627"/>
                    </a:lnTo>
                    <a:lnTo>
                      <a:pt x="160" y="628"/>
                    </a:lnTo>
                    <a:lnTo>
                      <a:pt x="164" y="629"/>
                    </a:lnTo>
                    <a:lnTo>
                      <a:pt x="167" y="630"/>
                    </a:lnTo>
                    <a:lnTo>
                      <a:pt x="171" y="632"/>
                    </a:lnTo>
                    <a:lnTo>
                      <a:pt x="175" y="632"/>
                    </a:lnTo>
                    <a:lnTo>
                      <a:pt x="178" y="633"/>
                    </a:lnTo>
                    <a:lnTo>
                      <a:pt x="182" y="634"/>
                    </a:lnTo>
                    <a:lnTo>
                      <a:pt x="185" y="635"/>
                    </a:lnTo>
                    <a:lnTo>
                      <a:pt x="189" y="635"/>
                    </a:lnTo>
                    <a:lnTo>
                      <a:pt x="192" y="636"/>
                    </a:lnTo>
                    <a:lnTo>
                      <a:pt x="196" y="636"/>
                    </a:lnTo>
                    <a:lnTo>
                      <a:pt x="199" y="636"/>
                    </a:lnTo>
                    <a:lnTo>
                      <a:pt x="202" y="637"/>
                    </a:lnTo>
                    <a:lnTo>
                      <a:pt x="205" y="637"/>
                    </a:lnTo>
                    <a:lnTo>
                      <a:pt x="208" y="637"/>
                    </a:lnTo>
                    <a:lnTo>
                      <a:pt x="211" y="637"/>
                    </a:lnTo>
                    <a:lnTo>
                      <a:pt x="214" y="637"/>
                    </a:lnTo>
                    <a:lnTo>
                      <a:pt x="216" y="637"/>
                    </a:lnTo>
                    <a:lnTo>
                      <a:pt x="218" y="636"/>
                    </a:lnTo>
                    <a:lnTo>
                      <a:pt x="220" y="636"/>
                    </a:lnTo>
                    <a:lnTo>
                      <a:pt x="221" y="636"/>
                    </a:lnTo>
                    <a:lnTo>
                      <a:pt x="222" y="636"/>
                    </a:lnTo>
                    <a:lnTo>
                      <a:pt x="223" y="636"/>
                    </a:lnTo>
                    <a:lnTo>
                      <a:pt x="222" y="636"/>
                    </a:lnTo>
                    <a:lnTo>
                      <a:pt x="221" y="636"/>
                    </a:lnTo>
                    <a:lnTo>
                      <a:pt x="220" y="636"/>
                    </a:lnTo>
                    <a:lnTo>
                      <a:pt x="218" y="636"/>
                    </a:lnTo>
                    <a:lnTo>
                      <a:pt x="216" y="637"/>
                    </a:lnTo>
                    <a:lnTo>
                      <a:pt x="214" y="637"/>
                    </a:lnTo>
                    <a:lnTo>
                      <a:pt x="211" y="637"/>
                    </a:lnTo>
                    <a:lnTo>
                      <a:pt x="208" y="637"/>
                    </a:lnTo>
                    <a:lnTo>
                      <a:pt x="206" y="637"/>
                    </a:lnTo>
                    <a:lnTo>
                      <a:pt x="204" y="638"/>
                    </a:lnTo>
                    <a:lnTo>
                      <a:pt x="202" y="638"/>
                    </a:lnTo>
                    <a:lnTo>
                      <a:pt x="200" y="639"/>
                    </a:lnTo>
                    <a:lnTo>
                      <a:pt x="199" y="640"/>
                    </a:lnTo>
                    <a:lnTo>
                      <a:pt x="198" y="641"/>
                    </a:lnTo>
                    <a:lnTo>
                      <a:pt x="197" y="642"/>
                    </a:lnTo>
                    <a:lnTo>
                      <a:pt x="197" y="643"/>
                    </a:lnTo>
                    <a:lnTo>
                      <a:pt x="197" y="645"/>
                    </a:lnTo>
                    <a:lnTo>
                      <a:pt x="197" y="646"/>
                    </a:lnTo>
                    <a:lnTo>
                      <a:pt x="197" y="648"/>
                    </a:lnTo>
                    <a:lnTo>
                      <a:pt x="198" y="650"/>
                    </a:lnTo>
                    <a:lnTo>
                      <a:pt x="199" y="652"/>
                    </a:lnTo>
                    <a:lnTo>
                      <a:pt x="201" y="654"/>
                    </a:lnTo>
                    <a:lnTo>
                      <a:pt x="202" y="656"/>
                    </a:lnTo>
                    <a:lnTo>
                      <a:pt x="204" y="659"/>
                    </a:lnTo>
                    <a:lnTo>
                      <a:pt x="206" y="661"/>
                    </a:lnTo>
                    <a:lnTo>
                      <a:pt x="209" y="663"/>
                    </a:lnTo>
                    <a:lnTo>
                      <a:pt x="211" y="666"/>
                    </a:lnTo>
                    <a:lnTo>
                      <a:pt x="213" y="668"/>
                    </a:lnTo>
                    <a:lnTo>
                      <a:pt x="216" y="671"/>
                    </a:lnTo>
                    <a:lnTo>
                      <a:pt x="218" y="673"/>
                    </a:lnTo>
                    <a:lnTo>
                      <a:pt x="221" y="676"/>
                    </a:lnTo>
                    <a:lnTo>
                      <a:pt x="224" y="678"/>
                    </a:lnTo>
                    <a:lnTo>
                      <a:pt x="227" y="681"/>
                    </a:lnTo>
                    <a:lnTo>
                      <a:pt x="230" y="683"/>
                    </a:lnTo>
                    <a:lnTo>
                      <a:pt x="233" y="686"/>
                    </a:lnTo>
                    <a:lnTo>
                      <a:pt x="236" y="689"/>
                    </a:lnTo>
                    <a:lnTo>
                      <a:pt x="240" y="691"/>
                    </a:lnTo>
                    <a:lnTo>
                      <a:pt x="243" y="694"/>
                    </a:lnTo>
                    <a:lnTo>
                      <a:pt x="247" y="697"/>
                    </a:lnTo>
                    <a:lnTo>
                      <a:pt x="251" y="699"/>
                    </a:lnTo>
                    <a:lnTo>
                      <a:pt x="254" y="702"/>
                    </a:lnTo>
                    <a:lnTo>
                      <a:pt x="258" y="704"/>
                    </a:lnTo>
                    <a:lnTo>
                      <a:pt x="261" y="706"/>
                    </a:lnTo>
                    <a:lnTo>
                      <a:pt x="265" y="708"/>
                    </a:lnTo>
                    <a:lnTo>
                      <a:pt x="268" y="710"/>
                    </a:lnTo>
                    <a:lnTo>
                      <a:pt x="272" y="711"/>
                    </a:lnTo>
                    <a:lnTo>
                      <a:pt x="275" y="713"/>
                    </a:lnTo>
                    <a:lnTo>
                      <a:pt x="278" y="714"/>
                    </a:lnTo>
                    <a:lnTo>
                      <a:pt x="282" y="715"/>
                    </a:lnTo>
                    <a:lnTo>
                      <a:pt x="285" y="716"/>
                    </a:lnTo>
                    <a:lnTo>
                      <a:pt x="288" y="717"/>
                    </a:lnTo>
                    <a:lnTo>
                      <a:pt x="291" y="717"/>
                    </a:lnTo>
                    <a:lnTo>
                      <a:pt x="295" y="718"/>
                    </a:lnTo>
                    <a:lnTo>
                      <a:pt x="298" y="718"/>
                    </a:lnTo>
                    <a:lnTo>
                      <a:pt x="301" y="718"/>
                    </a:lnTo>
                    <a:lnTo>
                      <a:pt x="304" y="718"/>
                    </a:lnTo>
                    <a:lnTo>
                      <a:pt x="307" y="718"/>
                    </a:lnTo>
                    <a:lnTo>
                      <a:pt x="310" y="718"/>
                    </a:lnTo>
                    <a:lnTo>
                      <a:pt x="313" y="717"/>
                    </a:lnTo>
                    <a:lnTo>
                      <a:pt x="316" y="717"/>
                    </a:lnTo>
                    <a:lnTo>
                      <a:pt x="319" y="716"/>
                    </a:lnTo>
                    <a:lnTo>
                      <a:pt x="322" y="716"/>
                    </a:lnTo>
                    <a:lnTo>
                      <a:pt x="325" y="715"/>
                    </a:lnTo>
                    <a:lnTo>
                      <a:pt x="328" y="715"/>
                    </a:lnTo>
                    <a:lnTo>
                      <a:pt x="331" y="714"/>
                    </a:lnTo>
                    <a:lnTo>
                      <a:pt x="334" y="713"/>
                    </a:lnTo>
                    <a:lnTo>
                      <a:pt x="336" y="712"/>
                    </a:lnTo>
                    <a:lnTo>
                      <a:pt x="339" y="711"/>
                    </a:lnTo>
                    <a:lnTo>
                      <a:pt x="342" y="710"/>
                    </a:lnTo>
                    <a:lnTo>
                      <a:pt x="345" y="709"/>
                    </a:lnTo>
                    <a:lnTo>
                      <a:pt x="348" y="707"/>
                    </a:lnTo>
                    <a:lnTo>
                      <a:pt x="351" y="706"/>
                    </a:lnTo>
                    <a:lnTo>
                      <a:pt x="354" y="704"/>
                    </a:lnTo>
                    <a:lnTo>
                      <a:pt x="357" y="703"/>
                    </a:lnTo>
                    <a:lnTo>
                      <a:pt x="359" y="701"/>
                    </a:lnTo>
                    <a:lnTo>
                      <a:pt x="362" y="699"/>
                    </a:lnTo>
                    <a:lnTo>
                      <a:pt x="365" y="697"/>
                    </a:lnTo>
                    <a:lnTo>
                      <a:pt x="367" y="696"/>
                    </a:lnTo>
                    <a:lnTo>
                      <a:pt x="370" y="693"/>
                    </a:lnTo>
                    <a:lnTo>
                      <a:pt x="372" y="691"/>
                    </a:lnTo>
                    <a:lnTo>
                      <a:pt x="375" y="689"/>
                    </a:lnTo>
                    <a:lnTo>
                      <a:pt x="377" y="687"/>
                    </a:lnTo>
                    <a:lnTo>
                      <a:pt x="379" y="684"/>
                    </a:lnTo>
                    <a:lnTo>
                      <a:pt x="382" y="682"/>
                    </a:lnTo>
                    <a:lnTo>
                      <a:pt x="384" y="679"/>
                    </a:lnTo>
                    <a:lnTo>
                      <a:pt x="386" y="676"/>
                    </a:lnTo>
                    <a:lnTo>
                      <a:pt x="388" y="673"/>
                    </a:lnTo>
                    <a:lnTo>
                      <a:pt x="390" y="670"/>
                    </a:lnTo>
                    <a:lnTo>
                      <a:pt x="392" y="668"/>
                    </a:lnTo>
                    <a:lnTo>
                      <a:pt x="393" y="665"/>
                    </a:lnTo>
                    <a:lnTo>
                      <a:pt x="394" y="662"/>
                    </a:lnTo>
                    <a:lnTo>
                      <a:pt x="395" y="660"/>
                    </a:lnTo>
                    <a:lnTo>
                      <a:pt x="396" y="657"/>
                    </a:lnTo>
                    <a:lnTo>
                      <a:pt x="396" y="655"/>
                    </a:lnTo>
                    <a:lnTo>
                      <a:pt x="396" y="652"/>
                    </a:lnTo>
                    <a:lnTo>
                      <a:pt x="396" y="650"/>
                    </a:lnTo>
                    <a:lnTo>
                      <a:pt x="396" y="647"/>
                    </a:lnTo>
                    <a:lnTo>
                      <a:pt x="395" y="645"/>
                    </a:lnTo>
                    <a:lnTo>
                      <a:pt x="394" y="643"/>
                    </a:lnTo>
                    <a:lnTo>
                      <a:pt x="393" y="641"/>
                    </a:lnTo>
                    <a:lnTo>
                      <a:pt x="392" y="639"/>
                    </a:lnTo>
                    <a:lnTo>
                      <a:pt x="390" y="637"/>
                    </a:lnTo>
                    <a:lnTo>
                      <a:pt x="388" y="635"/>
                    </a:lnTo>
                    <a:lnTo>
                      <a:pt x="386" y="633"/>
                    </a:lnTo>
                    <a:lnTo>
                      <a:pt x="384" y="632"/>
                    </a:lnTo>
                    <a:lnTo>
                      <a:pt x="383" y="630"/>
                    </a:lnTo>
                    <a:lnTo>
                      <a:pt x="382" y="629"/>
                    </a:lnTo>
                    <a:lnTo>
                      <a:pt x="381" y="628"/>
                    </a:lnTo>
                    <a:lnTo>
                      <a:pt x="380" y="628"/>
                    </a:lnTo>
                    <a:lnTo>
                      <a:pt x="380" y="627"/>
                    </a:lnTo>
                    <a:lnTo>
                      <a:pt x="380" y="628"/>
                    </a:lnTo>
                    <a:lnTo>
                      <a:pt x="381" y="628"/>
                    </a:lnTo>
                    <a:lnTo>
                      <a:pt x="382" y="629"/>
                    </a:lnTo>
                    <a:lnTo>
                      <a:pt x="383" y="630"/>
                    </a:lnTo>
                    <a:lnTo>
                      <a:pt x="384" y="632"/>
                    </a:lnTo>
                    <a:lnTo>
                      <a:pt x="386" y="633"/>
                    </a:lnTo>
                    <a:lnTo>
                      <a:pt x="388" y="635"/>
                    </a:lnTo>
                    <a:lnTo>
                      <a:pt x="390" y="637"/>
                    </a:lnTo>
                    <a:lnTo>
                      <a:pt x="392" y="639"/>
                    </a:lnTo>
                    <a:lnTo>
                      <a:pt x="394" y="641"/>
                    </a:lnTo>
                    <a:lnTo>
                      <a:pt x="397" y="643"/>
                    </a:lnTo>
                    <a:lnTo>
                      <a:pt x="399" y="645"/>
                    </a:lnTo>
                    <a:lnTo>
                      <a:pt x="402" y="647"/>
                    </a:lnTo>
                    <a:lnTo>
                      <a:pt x="404" y="649"/>
                    </a:lnTo>
                    <a:lnTo>
                      <a:pt x="407" y="651"/>
                    </a:lnTo>
                    <a:lnTo>
                      <a:pt x="410" y="653"/>
                    </a:lnTo>
                    <a:lnTo>
                      <a:pt x="413" y="655"/>
                    </a:lnTo>
                    <a:lnTo>
                      <a:pt x="416" y="657"/>
                    </a:lnTo>
                    <a:lnTo>
                      <a:pt x="419" y="659"/>
                    </a:lnTo>
                    <a:lnTo>
                      <a:pt x="422" y="661"/>
                    </a:lnTo>
                    <a:lnTo>
                      <a:pt x="425" y="664"/>
                    </a:lnTo>
                    <a:lnTo>
                      <a:pt x="428" y="666"/>
                    </a:lnTo>
                    <a:lnTo>
                      <a:pt x="432" y="668"/>
                    </a:lnTo>
                    <a:lnTo>
                      <a:pt x="435" y="670"/>
                    </a:lnTo>
                    <a:lnTo>
                      <a:pt x="439" y="672"/>
                    </a:lnTo>
                    <a:lnTo>
                      <a:pt x="442" y="674"/>
                    </a:lnTo>
                    <a:lnTo>
                      <a:pt x="446" y="676"/>
                    </a:lnTo>
                    <a:lnTo>
                      <a:pt x="450" y="678"/>
                    </a:lnTo>
                    <a:lnTo>
                      <a:pt x="454" y="680"/>
                    </a:lnTo>
                    <a:lnTo>
                      <a:pt x="458" y="682"/>
                    </a:lnTo>
                    <a:lnTo>
                      <a:pt x="462" y="684"/>
                    </a:lnTo>
                    <a:lnTo>
                      <a:pt x="467" y="686"/>
                    </a:lnTo>
                    <a:lnTo>
                      <a:pt x="471" y="688"/>
                    </a:lnTo>
                    <a:lnTo>
                      <a:pt x="476" y="689"/>
                    </a:lnTo>
                    <a:lnTo>
                      <a:pt x="480" y="691"/>
                    </a:lnTo>
                    <a:lnTo>
                      <a:pt x="485" y="692"/>
                    </a:lnTo>
                    <a:lnTo>
                      <a:pt x="490" y="694"/>
                    </a:lnTo>
                    <a:lnTo>
                      <a:pt x="495" y="695"/>
                    </a:lnTo>
                    <a:lnTo>
                      <a:pt x="500" y="697"/>
                    </a:lnTo>
                    <a:lnTo>
                      <a:pt x="505" y="698"/>
                    </a:lnTo>
                    <a:lnTo>
                      <a:pt x="510" y="699"/>
                    </a:lnTo>
                    <a:lnTo>
                      <a:pt x="515" y="700"/>
                    </a:lnTo>
                    <a:lnTo>
                      <a:pt x="520" y="701"/>
                    </a:lnTo>
                    <a:lnTo>
                      <a:pt x="525" y="702"/>
                    </a:lnTo>
                    <a:lnTo>
                      <a:pt x="529" y="702"/>
                    </a:lnTo>
                    <a:lnTo>
                      <a:pt x="534" y="703"/>
                    </a:lnTo>
                    <a:lnTo>
                      <a:pt x="538" y="703"/>
                    </a:lnTo>
                    <a:lnTo>
                      <a:pt x="542" y="704"/>
                    </a:lnTo>
                    <a:lnTo>
                      <a:pt x="546" y="704"/>
                    </a:lnTo>
                    <a:lnTo>
                      <a:pt x="550" y="704"/>
                    </a:lnTo>
                    <a:lnTo>
                      <a:pt x="554" y="704"/>
                    </a:lnTo>
                    <a:lnTo>
                      <a:pt x="558" y="704"/>
                    </a:lnTo>
                    <a:lnTo>
                      <a:pt x="562" y="704"/>
                    </a:lnTo>
                    <a:lnTo>
                      <a:pt x="565" y="703"/>
                    </a:lnTo>
                    <a:lnTo>
                      <a:pt x="569" y="703"/>
                    </a:lnTo>
                    <a:lnTo>
                      <a:pt x="572" y="702"/>
                    </a:lnTo>
                    <a:lnTo>
                      <a:pt x="576" y="701"/>
                    </a:lnTo>
                    <a:lnTo>
                      <a:pt x="579" y="700"/>
                    </a:lnTo>
                    <a:lnTo>
                      <a:pt x="582" y="699"/>
                    </a:lnTo>
                    <a:lnTo>
                      <a:pt x="586" y="698"/>
                    </a:lnTo>
                    <a:lnTo>
                      <a:pt x="589" y="696"/>
                    </a:lnTo>
                    <a:lnTo>
                      <a:pt x="592" y="695"/>
                    </a:lnTo>
                    <a:lnTo>
                      <a:pt x="595" y="693"/>
                    </a:lnTo>
                    <a:lnTo>
                      <a:pt x="599" y="691"/>
                    </a:lnTo>
                    <a:lnTo>
                      <a:pt x="602" y="689"/>
                    </a:lnTo>
                    <a:lnTo>
                      <a:pt x="605" y="686"/>
                    </a:lnTo>
                    <a:lnTo>
                      <a:pt x="608" y="684"/>
                    </a:lnTo>
                    <a:lnTo>
                      <a:pt x="612" y="681"/>
                    </a:lnTo>
                    <a:lnTo>
                      <a:pt x="615" y="678"/>
                    </a:lnTo>
                    <a:lnTo>
                      <a:pt x="618" y="675"/>
                    </a:lnTo>
                    <a:lnTo>
                      <a:pt x="621" y="672"/>
                    </a:lnTo>
                    <a:lnTo>
                      <a:pt x="624" y="668"/>
                    </a:lnTo>
                    <a:lnTo>
                      <a:pt x="626" y="666"/>
                    </a:lnTo>
                    <a:lnTo>
                      <a:pt x="629" y="663"/>
                    </a:lnTo>
                    <a:lnTo>
                      <a:pt x="630" y="661"/>
                    </a:lnTo>
                    <a:lnTo>
                      <a:pt x="632" y="660"/>
                    </a:lnTo>
                    <a:lnTo>
                      <a:pt x="633" y="659"/>
                    </a:lnTo>
                    <a:lnTo>
                      <a:pt x="633" y="658"/>
                    </a:lnTo>
                    <a:lnTo>
                      <a:pt x="633" y="659"/>
                    </a:lnTo>
                    <a:lnTo>
                      <a:pt x="632" y="660"/>
                    </a:lnTo>
                    <a:lnTo>
                      <a:pt x="630" y="661"/>
                    </a:lnTo>
                    <a:lnTo>
                      <a:pt x="629" y="663"/>
                    </a:lnTo>
                    <a:lnTo>
                      <a:pt x="626" y="666"/>
                    </a:lnTo>
                    <a:lnTo>
                      <a:pt x="624" y="668"/>
                    </a:lnTo>
                    <a:lnTo>
                      <a:pt x="621" y="672"/>
                    </a:lnTo>
                    <a:lnTo>
                      <a:pt x="618" y="675"/>
                    </a:lnTo>
                    <a:lnTo>
                      <a:pt x="616" y="678"/>
                    </a:lnTo>
                    <a:lnTo>
                      <a:pt x="614" y="681"/>
                    </a:lnTo>
                    <a:lnTo>
                      <a:pt x="613" y="683"/>
                    </a:lnTo>
                    <a:lnTo>
                      <a:pt x="612" y="686"/>
                    </a:lnTo>
                    <a:lnTo>
                      <a:pt x="612" y="688"/>
                    </a:lnTo>
                    <a:lnTo>
                      <a:pt x="612" y="691"/>
                    </a:lnTo>
                    <a:lnTo>
                      <a:pt x="613" y="693"/>
                    </a:lnTo>
                    <a:lnTo>
                      <a:pt x="614" y="694"/>
                    </a:lnTo>
                    <a:lnTo>
                      <a:pt x="616" y="696"/>
                    </a:lnTo>
                    <a:lnTo>
                      <a:pt x="618" y="697"/>
                    </a:lnTo>
                    <a:lnTo>
                      <a:pt x="621" y="699"/>
                    </a:lnTo>
                    <a:lnTo>
                      <a:pt x="624" y="700"/>
                    </a:lnTo>
                    <a:lnTo>
                      <a:pt x="628" y="701"/>
                    </a:lnTo>
                    <a:lnTo>
                      <a:pt x="632" y="701"/>
                    </a:lnTo>
                    <a:lnTo>
                      <a:pt x="637" y="702"/>
                    </a:lnTo>
                    <a:lnTo>
                      <a:pt x="643" y="702"/>
                    </a:lnTo>
                    <a:lnTo>
                      <a:pt x="648" y="703"/>
                    </a:lnTo>
                    <a:lnTo>
                      <a:pt x="653" y="703"/>
                    </a:lnTo>
                    <a:lnTo>
                      <a:pt x="658" y="703"/>
                    </a:lnTo>
                    <a:lnTo>
                      <a:pt x="663" y="703"/>
                    </a:lnTo>
                    <a:lnTo>
                      <a:pt x="668" y="703"/>
                    </a:lnTo>
                    <a:lnTo>
                      <a:pt x="673" y="703"/>
                    </a:lnTo>
                    <a:lnTo>
                      <a:pt x="678" y="703"/>
                    </a:lnTo>
                    <a:lnTo>
                      <a:pt x="683" y="703"/>
                    </a:lnTo>
                    <a:lnTo>
                      <a:pt x="688" y="703"/>
                    </a:lnTo>
                    <a:lnTo>
                      <a:pt x="693" y="702"/>
                    </a:lnTo>
                    <a:lnTo>
                      <a:pt x="698" y="702"/>
                    </a:lnTo>
                    <a:lnTo>
                      <a:pt x="702" y="701"/>
                    </a:lnTo>
                    <a:lnTo>
                      <a:pt x="707" y="701"/>
                    </a:lnTo>
                    <a:lnTo>
                      <a:pt x="712" y="700"/>
                    </a:lnTo>
                    <a:lnTo>
                      <a:pt x="717" y="699"/>
                    </a:lnTo>
                    <a:lnTo>
                      <a:pt x="722" y="698"/>
                    </a:lnTo>
                    <a:lnTo>
                      <a:pt x="726" y="697"/>
                    </a:lnTo>
                    <a:lnTo>
                      <a:pt x="731" y="696"/>
                    </a:lnTo>
                    <a:lnTo>
                      <a:pt x="736" y="695"/>
                    </a:lnTo>
                    <a:lnTo>
                      <a:pt x="740" y="694"/>
                    </a:lnTo>
                    <a:lnTo>
                      <a:pt x="745" y="693"/>
                    </a:lnTo>
                    <a:lnTo>
                      <a:pt x="749" y="692"/>
                    </a:lnTo>
                    <a:lnTo>
                      <a:pt x="754" y="690"/>
                    </a:lnTo>
                    <a:lnTo>
                      <a:pt x="758" y="689"/>
                    </a:lnTo>
                    <a:lnTo>
                      <a:pt x="762" y="687"/>
                    </a:lnTo>
                    <a:lnTo>
                      <a:pt x="767" y="685"/>
                    </a:lnTo>
                    <a:lnTo>
                      <a:pt x="771" y="683"/>
                    </a:lnTo>
                    <a:lnTo>
                      <a:pt x="775" y="681"/>
                    </a:lnTo>
                    <a:lnTo>
                      <a:pt x="780" y="679"/>
                    </a:lnTo>
                    <a:lnTo>
                      <a:pt x="784" y="677"/>
                    </a:lnTo>
                    <a:lnTo>
                      <a:pt x="788" y="675"/>
                    </a:lnTo>
                    <a:lnTo>
                      <a:pt x="792" y="673"/>
                    </a:lnTo>
                    <a:lnTo>
                      <a:pt x="796" y="671"/>
                    </a:lnTo>
                    <a:lnTo>
                      <a:pt x="800" y="668"/>
                    </a:lnTo>
                    <a:lnTo>
                      <a:pt x="803" y="666"/>
                    </a:lnTo>
                    <a:lnTo>
                      <a:pt x="807" y="663"/>
                    </a:lnTo>
                    <a:lnTo>
                      <a:pt x="810" y="660"/>
                    </a:lnTo>
                    <a:lnTo>
                      <a:pt x="813" y="658"/>
                    </a:lnTo>
                    <a:lnTo>
                      <a:pt x="817" y="655"/>
                    </a:lnTo>
                    <a:lnTo>
                      <a:pt x="820" y="652"/>
                    </a:lnTo>
                    <a:lnTo>
                      <a:pt x="823" y="649"/>
                    </a:lnTo>
                    <a:lnTo>
                      <a:pt x="825" y="646"/>
                    </a:lnTo>
                    <a:lnTo>
                      <a:pt x="828" y="643"/>
                    </a:lnTo>
                    <a:lnTo>
                      <a:pt x="831" y="640"/>
                    </a:lnTo>
                    <a:lnTo>
                      <a:pt x="833" y="636"/>
                    </a:lnTo>
                    <a:lnTo>
                      <a:pt x="835" y="633"/>
                    </a:lnTo>
                    <a:lnTo>
                      <a:pt x="838" y="630"/>
                    </a:lnTo>
                    <a:lnTo>
                      <a:pt x="840" y="626"/>
                    </a:lnTo>
                    <a:lnTo>
                      <a:pt x="842" y="623"/>
                    </a:lnTo>
                    <a:lnTo>
                      <a:pt x="844" y="620"/>
                    </a:lnTo>
                    <a:lnTo>
                      <a:pt x="845" y="616"/>
                    </a:lnTo>
                    <a:lnTo>
                      <a:pt x="847" y="613"/>
                    </a:lnTo>
                    <a:lnTo>
                      <a:pt x="848" y="610"/>
                    </a:lnTo>
                    <a:lnTo>
                      <a:pt x="850" y="607"/>
                    </a:lnTo>
                    <a:lnTo>
                      <a:pt x="851" y="605"/>
                    </a:lnTo>
                    <a:lnTo>
                      <a:pt x="852" y="602"/>
                    </a:lnTo>
                    <a:lnTo>
                      <a:pt x="853" y="599"/>
                    </a:lnTo>
                    <a:lnTo>
                      <a:pt x="854" y="597"/>
                    </a:lnTo>
                    <a:lnTo>
                      <a:pt x="854" y="594"/>
                    </a:lnTo>
                    <a:lnTo>
                      <a:pt x="855" y="592"/>
                    </a:lnTo>
                    <a:lnTo>
                      <a:pt x="855" y="589"/>
                    </a:lnTo>
                    <a:lnTo>
                      <a:pt x="855" y="587"/>
                    </a:lnTo>
                    <a:lnTo>
                      <a:pt x="856" y="585"/>
                    </a:lnTo>
                    <a:lnTo>
                      <a:pt x="856" y="583"/>
                    </a:lnTo>
                    <a:lnTo>
                      <a:pt x="856" y="581"/>
                    </a:lnTo>
                    <a:lnTo>
                      <a:pt x="856" y="580"/>
                    </a:lnTo>
                    <a:lnTo>
                      <a:pt x="856" y="579"/>
                    </a:lnTo>
                    <a:lnTo>
                      <a:pt x="856" y="578"/>
                    </a:lnTo>
                    <a:lnTo>
                      <a:pt x="856" y="577"/>
                    </a:lnTo>
                    <a:lnTo>
                      <a:pt x="856" y="576"/>
                    </a:lnTo>
                    <a:lnTo>
                      <a:pt x="856" y="577"/>
                    </a:lnTo>
                    <a:lnTo>
                      <a:pt x="856" y="578"/>
                    </a:lnTo>
                    <a:lnTo>
                      <a:pt x="856" y="579"/>
                    </a:lnTo>
                    <a:lnTo>
                      <a:pt x="856" y="580"/>
                    </a:lnTo>
                    <a:lnTo>
                      <a:pt x="856" y="581"/>
                    </a:lnTo>
                    <a:lnTo>
                      <a:pt x="856" y="583"/>
                    </a:lnTo>
                    <a:lnTo>
                      <a:pt x="856" y="585"/>
                    </a:lnTo>
                    <a:lnTo>
                      <a:pt x="856" y="587"/>
                    </a:lnTo>
                    <a:lnTo>
                      <a:pt x="856" y="589"/>
                    </a:lnTo>
                    <a:lnTo>
                      <a:pt x="856" y="591"/>
                    </a:lnTo>
                    <a:lnTo>
                      <a:pt x="856" y="594"/>
                    </a:lnTo>
                    <a:lnTo>
                      <a:pt x="857" y="596"/>
                    </a:lnTo>
                    <a:lnTo>
                      <a:pt x="858" y="598"/>
                    </a:lnTo>
                    <a:lnTo>
                      <a:pt x="859" y="600"/>
                    </a:lnTo>
                    <a:lnTo>
                      <a:pt x="860" y="603"/>
                    </a:lnTo>
                    <a:lnTo>
                      <a:pt x="861" y="605"/>
                    </a:lnTo>
                    <a:lnTo>
                      <a:pt x="863" y="607"/>
                    </a:lnTo>
                    <a:lnTo>
                      <a:pt x="864" y="610"/>
                    </a:lnTo>
                    <a:lnTo>
                      <a:pt x="866" y="612"/>
                    </a:lnTo>
                    <a:lnTo>
                      <a:pt x="868" y="614"/>
                    </a:lnTo>
                    <a:lnTo>
                      <a:pt x="870" y="617"/>
                    </a:lnTo>
                    <a:lnTo>
                      <a:pt x="872" y="619"/>
                    </a:lnTo>
                    <a:lnTo>
                      <a:pt x="874" y="622"/>
                    </a:lnTo>
                    <a:lnTo>
                      <a:pt x="877" y="624"/>
                    </a:lnTo>
                    <a:lnTo>
                      <a:pt x="879" y="626"/>
                    </a:lnTo>
                    <a:lnTo>
                      <a:pt x="882" y="628"/>
                    </a:lnTo>
                    <a:lnTo>
                      <a:pt x="885" y="631"/>
                    </a:lnTo>
                    <a:lnTo>
                      <a:pt x="888" y="632"/>
                    </a:lnTo>
                    <a:lnTo>
                      <a:pt x="891" y="634"/>
                    </a:lnTo>
                    <a:lnTo>
                      <a:pt x="894" y="636"/>
                    </a:lnTo>
                    <a:lnTo>
                      <a:pt x="897" y="638"/>
                    </a:lnTo>
                    <a:lnTo>
                      <a:pt x="900" y="639"/>
                    </a:lnTo>
                    <a:lnTo>
                      <a:pt x="904" y="641"/>
                    </a:lnTo>
                    <a:lnTo>
                      <a:pt x="907" y="642"/>
                    </a:lnTo>
                    <a:lnTo>
                      <a:pt x="911" y="643"/>
                    </a:lnTo>
                    <a:lnTo>
                      <a:pt x="915" y="645"/>
                    </a:lnTo>
                    <a:lnTo>
                      <a:pt x="919" y="646"/>
                    </a:lnTo>
                    <a:lnTo>
                      <a:pt x="922" y="647"/>
                    </a:lnTo>
                    <a:lnTo>
                      <a:pt x="927" y="647"/>
                    </a:lnTo>
                    <a:lnTo>
                      <a:pt x="931" y="648"/>
                    </a:lnTo>
                    <a:lnTo>
                      <a:pt x="935" y="649"/>
                    </a:lnTo>
                    <a:lnTo>
                      <a:pt x="938" y="649"/>
                    </a:lnTo>
                    <a:lnTo>
                      <a:pt x="942" y="650"/>
                    </a:lnTo>
                    <a:lnTo>
                      <a:pt x="946" y="650"/>
                    </a:lnTo>
                    <a:lnTo>
                      <a:pt x="950" y="650"/>
                    </a:lnTo>
                    <a:lnTo>
                      <a:pt x="953" y="650"/>
                    </a:lnTo>
                    <a:lnTo>
                      <a:pt x="957" y="650"/>
                    </a:lnTo>
                    <a:lnTo>
                      <a:pt x="960" y="650"/>
                    </a:lnTo>
                    <a:lnTo>
                      <a:pt x="964" y="650"/>
                    </a:lnTo>
                    <a:lnTo>
                      <a:pt x="967" y="649"/>
                    </a:lnTo>
                    <a:lnTo>
                      <a:pt x="970" y="649"/>
                    </a:lnTo>
                    <a:lnTo>
                      <a:pt x="974" y="648"/>
                    </a:lnTo>
                    <a:lnTo>
                      <a:pt x="977" y="647"/>
                    </a:lnTo>
                    <a:lnTo>
                      <a:pt x="980" y="647"/>
                    </a:lnTo>
                    <a:lnTo>
                      <a:pt x="983" y="646"/>
                    </a:lnTo>
                    <a:lnTo>
                      <a:pt x="986" y="645"/>
                    </a:lnTo>
                    <a:lnTo>
                      <a:pt x="988" y="643"/>
                    </a:lnTo>
                    <a:lnTo>
                      <a:pt x="991" y="642"/>
                    </a:lnTo>
                    <a:lnTo>
                      <a:pt x="994" y="641"/>
                    </a:lnTo>
                    <a:lnTo>
                      <a:pt x="997" y="640"/>
                    </a:lnTo>
                    <a:lnTo>
                      <a:pt x="999" y="638"/>
                    </a:lnTo>
                    <a:lnTo>
                      <a:pt x="1002" y="637"/>
                    </a:lnTo>
                    <a:lnTo>
                      <a:pt x="1004" y="635"/>
                    </a:lnTo>
                    <a:lnTo>
                      <a:pt x="1007" y="634"/>
                    </a:lnTo>
                    <a:lnTo>
                      <a:pt x="1009" y="632"/>
                    </a:lnTo>
                    <a:lnTo>
                      <a:pt x="1012" y="630"/>
                    </a:lnTo>
                    <a:lnTo>
                      <a:pt x="1014" y="629"/>
                    </a:lnTo>
                    <a:lnTo>
                      <a:pt x="1017" y="627"/>
                    </a:lnTo>
                    <a:lnTo>
                      <a:pt x="1019" y="625"/>
                    </a:lnTo>
                    <a:lnTo>
                      <a:pt x="1021" y="623"/>
                    </a:lnTo>
                    <a:lnTo>
                      <a:pt x="1023" y="621"/>
                    </a:lnTo>
                    <a:lnTo>
                      <a:pt x="1025" y="619"/>
                    </a:lnTo>
                    <a:lnTo>
                      <a:pt x="1027" y="616"/>
                    </a:lnTo>
                    <a:lnTo>
                      <a:pt x="1029" y="614"/>
                    </a:lnTo>
                    <a:lnTo>
                      <a:pt x="1031" y="612"/>
                    </a:lnTo>
                    <a:lnTo>
                      <a:pt x="1033" y="610"/>
                    </a:lnTo>
                    <a:lnTo>
                      <a:pt x="1035" y="608"/>
                    </a:lnTo>
                    <a:lnTo>
                      <a:pt x="1037" y="606"/>
                    </a:lnTo>
                    <a:lnTo>
                      <a:pt x="1039" y="604"/>
                    </a:lnTo>
                    <a:lnTo>
                      <a:pt x="1041" y="602"/>
                    </a:lnTo>
                    <a:lnTo>
                      <a:pt x="1043" y="600"/>
                    </a:lnTo>
                    <a:lnTo>
                      <a:pt x="1045" y="599"/>
                    </a:lnTo>
                    <a:lnTo>
                      <a:pt x="1046" y="597"/>
                    </a:lnTo>
                    <a:lnTo>
                      <a:pt x="1048" y="595"/>
                    </a:lnTo>
                    <a:lnTo>
                      <a:pt x="1050" y="593"/>
                    </a:lnTo>
                    <a:lnTo>
                      <a:pt x="1051" y="591"/>
                    </a:lnTo>
                    <a:lnTo>
                      <a:pt x="1053" y="589"/>
                    </a:lnTo>
                    <a:lnTo>
                      <a:pt x="1054" y="588"/>
                    </a:lnTo>
                    <a:lnTo>
                      <a:pt x="1055" y="586"/>
                    </a:lnTo>
                    <a:lnTo>
                      <a:pt x="1056" y="585"/>
                    </a:lnTo>
                    <a:lnTo>
                      <a:pt x="1057" y="584"/>
                    </a:lnTo>
                    <a:lnTo>
                      <a:pt x="1057" y="583"/>
                    </a:lnTo>
                    <a:lnTo>
                      <a:pt x="1057" y="582"/>
                    </a:lnTo>
                    <a:lnTo>
                      <a:pt x="1057" y="581"/>
                    </a:lnTo>
                    <a:lnTo>
                      <a:pt x="1056" y="581"/>
                    </a:lnTo>
                    <a:lnTo>
                      <a:pt x="1055" y="581"/>
                    </a:lnTo>
                    <a:lnTo>
                      <a:pt x="1054" y="582"/>
                    </a:lnTo>
                    <a:lnTo>
                      <a:pt x="1053" y="582"/>
                    </a:lnTo>
                    <a:lnTo>
                      <a:pt x="1051" y="583"/>
                    </a:lnTo>
                    <a:lnTo>
                      <a:pt x="1049" y="584"/>
                    </a:lnTo>
                    <a:lnTo>
                      <a:pt x="1047" y="585"/>
                    </a:lnTo>
                    <a:lnTo>
                      <a:pt x="1044" y="586"/>
                    </a:lnTo>
                    <a:lnTo>
                      <a:pt x="1042" y="587"/>
                    </a:lnTo>
                    <a:lnTo>
                      <a:pt x="1039" y="588"/>
                    </a:lnTo>
                    <a:lnTo>
                      <a:pt x="1036" y="589"/>
                    </a:lnTo>
                    <a:lnTo>
                      <a:pt x="1034" y="590"/>
                    </a:lnTo>
                    <a:lnTo>
                      <a:pt x="1031" y="591"/>
                    </a:lnTo>
                    <a:lnTo>
                      <a:pt x="1028" y="592"/>
                    </a:lnTo>
                    <a:lnTo>
                      <a:pt x="1025" y="593"/>
                    </a:lnTo>
                    <a:lnTo>
                      <a:pt x="1023" y="593"/>
                    </a:lnTo>
                    <a:lnTo>
                      <a:pt x="1020" y="594"/>
                    </a:lnTo>
                    <a:lnTo>
                      <a:pt x="1017" y="594"/>
                    </a:lnTo>
                    <a:lnTo>
                      <a:pt x="1014" y="595"/>
                    </a:lnTo>
                    <a:lnTo>
                      <a:pt x="1011" y="595"/>
                    </a:lnTo>
                    <a:lnTo>
                      <a:pt x="1008" y="595"/>
                    </a:lnTo>
                    <a:lnTo>
                      <a:pt x="1006" y="595"/>
                    </a:lnTo>
                    <a:lnTo>
                      <a:pt x="1003" y="595"/>
                    </a:lnTo>
                    <a:lnTo>
                      <a:pt x="1000" y="595"/>
                    </a:lnTo>
                    <a:lnTo>
                      <a:pt x="997" y="595"/>
                    </a:lnTo>
                    <a:lnTo>
                      <a:pt x="995" y="594"/>
                    </a:lnTo>
                    <a:lnTo>
                      <a:pt x="993" y="594"/>
                    </a:lnTo>
                    <a:lnTo>
                      <a:pt x="991" y="594"/>
                    </a:lnTo>
                    <a:lnTo>
                      <a:pt x="990" y="594"/>
                    </a:lnTo>
                    <a:lnTo>
                      <a:pt x="989" y="594"/>
                    </a:lnTo>
                    <a:lnTo>
                      <a:pt x="988" y="594"/>
                    </a:lnTo>
                    <a:lnTo>
                      <a:pt x="989" y="594"/>
                    </a:lnTo>
                    <a:lnTo>
                      <a:pt x="990" y="594"/>
                    </a:lnTo>
                    <a:lnTo>
                      <a:pt x="991" y="594"/>
                    </a:lnTo>
                    <a:lnTo>
                      <a:pt x="993" y="594"/>
                    </a:lnTo>
                    <a:lnTo>
                      <a:pt x="995" y="594"/>
                    </a:lnTo>
                    <a:lnTo>
                      <a:pt x="997" y="595"/>
                    </a:lnTo>
                    <a:lnTo>
                      <a:pt x="1000" y="595"/>
                    </a:lnTo>
                    <a:lnTo>
                      <a:pt x="1003" y="595"/>
                    </a:lnTo>
                    <a:lnTo>
                      <a:pt x="1006" y="595"/>
                    </a:lnTo>
                    <a:lnTo>
                      <a:pt x="1008" y="595"/>
                    </a:lnTo>
                    <a:lnTo>
                      <a:pt x="1011" y="595"/>
                    </a:lnTo>
                    <a:lnTo>
                      <a:pt x="1014" y="595"/>
                    </a:lnTo>
                    <a:lnTo>
                      <a:pt x="1017" y="594"/>
                    </a:lnTo>
                    <a:lnTo>
                      <a:pt x="1020" y="594"/>
                    </a:lnTo>
                    <a:lnTo>
                      <a:pt x="1023" y="593"/>
                    </a:lnTo>
                    <a:lnTo>
                      <a:pt x="1025" y="593"/>
                    </a:lnTo>
                    <a:lnTo>
                      <a:pt x="1028" y="592"/>
                    </a:lnTo>
                    <a:lnTo>
                      <a:pt x="1031" y="591"/>
                    </a:lnTo>
                    <a:lnTo>
                      <a:pt x="1034" y="590"/>
                    </a:lnTo>
                    <a:lnTo>
                      <a:pt x="1036" y="589"/>
                    </a:lnTo>
                    <a:lnTo>
                      <a:pt x="1039" y="588"/>
                    </a:lnTo>
                    <a:lnTo>
                      <a:pt x="1042" y="587"/>
                    </a:lnTo>
                    <a:lnTo>
                      <a:pt x="1044" y="586"/>
                    </a:lnTo>
                    <a:lnTo>
                      <a:pt x="1047" y="584"/>
                    </a:lnTo>
                    <a:lnTo>
                      <a:pt x="1049" y="583"/>
                    </a:lnTo>
                    <a:lnTo>
                      <a:pt x="1052" y="582"/>
                    </a:lnTo>
                    <a:lnTo>
                      <a:pt x="1055" y="580"/>
                    </a:lnTo>
                    <a:lnTo>
                      <a:pt x="1057" y="579"/>
                    </a:lnTo>
                    <a:lnTo>
                      <a:pt x="1060" y="577"/>
                    </a:lnTo>
                    <a:lnTo>
                      <a:pt x="1062" y="576"/>
                    </a:lnTo>
                    <a:lnTo>
                      <a:pt x="1065" y="574"/>
                    </a:lnTo>
                    <a:lnTo>
                      <a:pt x="1068" y="573"/>
                    </a:lnTo>
                    <a:lnTo>
                      <a:pt x="1070" y="571"/>
                    </a:lnTo>
                    <a:lnTo>
                      <a:pt x="1073" y="570"/>
                    </a:lnTo>
                    <a:lnTo>
                      <a:pt x="1075" y="568"/>
                    </a:lnTo>
                    <a:lnTo>
                      <a:pt x="1078" y="567"/>
                    </a:lnTo>
                    <a:lnTo>
                      <a:pt x="1080" y="565"/>
                    </a:lnTo>
                    <a:lnTo>
                      <a:pt x="1083" y="563"/>
                    </a:lnTo>
                    <a:lnTo>
                      <a:pt x="1086" y="562"/>
                    </a:lnTo>
                    <a:lnTo>
                      <a:pt x="1088" y="560"/>
                    </a:lnTo>
                    <a:lnTo>
                      <a:pt x="1091" y="558"/>
                    </a:lnTo>
                    <a:lnTo>
                      <a:pt x="1093" y="556"/>
                    </a:lnTo>
                    <a:lnTo>
                      <a:pt x="1096" y="553"/>
                    </a:lnTo>
                    <a:lnTo>
                      <a:pt x="1098" y="551"/>
                    </a:lnTo>
                    <a:lnTo>
                      <a:pt x="1101" y="548"/>
                    </a:lnTo>
                    <a:lnTo>
                      <a:pt x="1103" y="545"/>
                    </a:lnTo>
                    <a:lnTo>
                      <a:pt x="1105" y="541"/>
                    </a:lnTo>
                    <a:lnTo>
                      <a:pt x="1108" y="538"/>
                    </a:lnTo>
                    <a:lnTo>
                      <a:pt x="1110" y="534"/>
                    </a:lnTo>
                    <a:lnTo>
                      <a:pt x="1113" y="530"/>
                    </a:lnTo>
                    <a:lnTo>
                      <a:pt x="1115" y="526"/>
                    </a:lnTo>
                    <a:lnTo>
                      <a:pt x="1117" y="522"/>
                    </a:lnTo>
                    <a:lnTo>
                      <a:pt x="1120" y="517"/>
                    </a:lnTo>
                    <a:lnTo>
                      <a:pt x="1122" y="512"/>
                    </a:lnTo>
                    <a:lnTo>
                      <a:pt x="1124" y="507"/>
                    </a:lnTo>
                    <a:lnTo>
                      <a:pt x="1127" y="502"/>
                    </a:lnTo>
                    <a:lnTo>
                      <a:pt x="1129" y="497"/>
                    </a:lnTo>
                    <a:lnTo>
                      <a:pt x="1131" y="491"/>
                    </a:lnTo>
                    <a:lnTo>
                      <a:pt x="1133" y="486"/>
                    </a:lnTo>
                    <a:lnTo>
                      <a:pt x="1135" y="481"/>
                    </a:lnTo>
                    <a:lnTo>
                      <a:pt x="1136" y="475"/>
                    </a:lnTo>
                    <a:lnTo>
                      <a:pt x="1138" y="469"/>
                    </a:lnTo>
                    <a:lnTo>
                      <a:pt x="1140" y="464"/>
                    </a:lnTo>
                    <a:lnTo>
                      <a:pt x="1141" y="458"/>
                    </a:lnTo>
                    <a:lnTo>
                      <a:pt x="1142" y="452"/>
                    </a:lnTo>
                    <a:lnTo>
                      <a:pt x="1143" y="446"/>
                    </a:lnTo>
                    <a:lnTo>
                      <a:pt x="1144" y="440"/>
                    </a:lnTo>
                    <a:lnTo>
                      <a:pt x="1145" y="434"/>
                    </a:lnTo>
                    <a:lnTo>
                      <a:pt x="1146" y="428"/>
                    </a:lnTo>
                    <a:lnTo>
                      <a:pt x="1147" y="422"/>
                    </a:lnTo>
                    <a:lnTo>
                      <a:pt x="1147" y="415"/>
                    </a:lnTo>
                    <a:lnTo>
                      <a:pt x="1148" y="409"/>
                    </a:lnTo>
                    <a:lnTo>
                      <a:pt x="1148" y="403"/>
                    </a:lnTo>
                    <a:lnTo>
                      <a:pt x="1148" y="397"/>
                    </a:lnTo>
                    <a:lnTo>
                      <a:pt x="1148" y="390"/>
                    </a:lnTo>
                    <a:lnTo>
                      <a:pt x="1148" y="385"/>
                    </a:lnTo>
                    <a:lnTo>
                      <a:pt x="1147" y="379"/>
                    </a:lnTo>
                    <a:lnTo>
                      <a:pt x="1147" y="373"/>
                    </a:lnTo>
                    <a:lnTo>
                      <a:pt x="1146" y="367"/>
                    </a:lnTo>
                    <a:lnTo>
                      <a:pt x="1145" y="362"/>
                    </a:lnTo>
                    <a:lnTo>
                      <a:pt x="1144" y="356"/>
                    </a:lnTo>
                    <a:lnTo>
                      <a:pt x="1143" y="351"/>
                    </a:lnTo>
                    <a:lnTo>
                      <a:pt x="1142" y="346"/>
                    </a:lnTo>
                    <a:lnTo>
                      <a:pt x="1141" y="341"/>
                    </a:lnTo>
                    <a:lnTo>
                      <a:pt x="1139" y="336"/>
                    </a:lnTo>
                    <a:lnTo>
                      <a:pt x="1137" y="331"/>
                    </a:lnTo>
                    <a:lnTo>
                      <a:pt x="1135" y="326"/>
                    </a:lnTo>
                    <a:lnTo>
                      <a:pt x="1133" y="321"/>
                    </a:lnTo>
                    <a:lnTo>
                      <a:pt x="1131" y="317"/>
                    </a:lnTo>
                    <a:lnTo>
                      <a:pt x="1129" y="312"/>
                    </a:lnTo>
                    <a:lnTo>
                      <a:pt x="1127" y="308"/>
                    </a:lnTo>
                    <a:lnTo>
                      <a:pt x="1125" y="304"/>
                    </a:lnTo>
                    <a:lnTo>
                      <a:pt x="1123" y="300"/>
                    </a:lnTo>
                    <a:lnTo>
                      <a:pt x="1121" y="296"/>
                    </a:lnTo>
                    <a:lnTo>
                      <a:pt x="1118" y="292"/>
                    </a:lnTo>
                    <a:lnTo>
                      <a:pt x="1116" y="289"/>
                    </a:lnTo>
                    <a:lnTo>
                      <a:pt x="1114" y="285"/>
                    </a:lnTo>
                    <a:lnTo>
                      <a:pt x="1111" y="282"/>
                    </a:lnTo>
                    <a:lnTo>
                      <a:pt x="1109" y="279"/>
                    </a:lnTo>
                    <a:lnTo>
                      <a:pt x="1106" y="276"/>
                    </a:lnTo>
                    <a:lnTo>
                      <a:pt x="1104" y="273"/>
                    </a:lnTo>
                    <a:lnTo>
                      <a:pt x="1101" y="270"/>
                    </a:lnTo>
                    <a:lnTo>
                      <a:pt x="1099" y="268"/>
                    </a:lnTo>
                    <a:close/>
                  </a:path>
                </a:pathLst>
              </a:custGeom>
              <a:solidFill>
                <a:srgbClr val="EEEEEE"/>
              </a:solidFill>
              <a:ln w="0" cap="flat">
                <a:solidFill>
                  <a:srgbClr val="000000"/>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zh-CN" altLang="en-US"/>
              </a:p>
            </p:txBody>
          </p:sp>
          <p:grpSp>
            <p:nvGrpSpPr>
              <p:cNvPr id="43028" name="Group 75">
                <a:extLst>
                  <a:ext uri="{FF2B5EF4-FFF2-40B4-BE49-F238E27FC236}">
                    <a16:creationId xmlns:a16="http://schemas.microsoft.com/office/drawing/2014/main" id="{C3219DE4-733A-4B7C-B524-EF5418BCAC3B}"/>
                  </a:ext>
                </a:extLst>
              </p:cNvPr>
              <p:cNvGrpSpPr>
                <a:grpSpLocks/>
              </p:cNvGrpSpPr>
              <p:nvPr/>
            </p:nvGrpSpPr>
            <p:grpSpPr bwMode="auto">
              <a:xfrm>
                <a:off x="3696" y="2568"/>
                <a:ext cx="216" cy="252"/>
                <a:chOff x="3296" y="2456"/>
                <a:chExt cx="216" cy="252"/>
              </a:xfrm>
            </p:grpSpPr>
            <p:sp>
              <p:nvSpPr>
                <p:cNvPr id="43029" name="Oval 76">
                  <a:extLst>
                    <a:ext uri="{FF2B5EF4-FFF2-40B4-BE49-F238E27FC236}">
                      <a16:creationId xmlns:a16="http://schemas.microsoft.com/office/drawing/2014/main" id="{A633FB4E-D155-4DD7-ADF9-2BF34781BB1B}"/>
                    </a:ext>
                  </a:extLst>
                </p:cNvPr>
                <p:cNvSpPr>
                  <a:spLocks noChangeArrowheads="1"/>
                </p:cNvSpPr>
                <p:nvPr/>
              </p:nvSpPr>
              <p:spPr bwMode="auto">
                <a:xfrm>
                  <a:off x="3414" y="2456"/>
                  <a:ext cx="98" cy="84"/>
                </a:xfrm>
                <a:prstGeom prst="ellipse">
                  <a:avLst/>
                </a:prstGeom>
                <a:solidFill>
                  <a:srgbClr val="EEEEEE"/>
                </a:solidFill>
                <a:ln w="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endParaRPr lang="zh-CN" altLang="en-US" sz="2400"/>
                </a:p>
              </p:txBody>
            </p:sp>
            <p:sp>
              <p:nvSpPr>
                <p:cNvPr id="43030" name="Oval 77">
                  <a:extLst>
                    <a:ext uri="{FF2B5EF4-FFF2-40B4-BE49-F238E27FC236}">
                      <a16:creationId xmlns:a16="http://schemas.microsoft.com/office/drawing/2014/main" id="{5A66161A-37BE-4A51-A17C-F2E26654D783}"/>
                    </a:ext>
                  </a:extLst>
                </p:cNvPr>
                <p:cNvSpPr>
                  <a:spLocks noChangeArrowheads="1"/>
                </p:cNvSpPr>
                <p:nvPr/>
              </p:nvSpPr>
              <p:spPr bwMode="auto">
                <a:xfrm>
                  <a:off x="3355" y="2582"/>
                  <a:ext cx="78" cy="42"/>
                </a:xfrm>
                <a:prstGeom prst="ellipse">
                  <a:avLst/>
                </a:prstGeom>
                <a:solidFill>
                  <a:srgbClr val="EEEEEE"/>
                </a:solidFill>
                <a:ln w="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endParaRPr lang="zh-CN" altLang="en-US" sz="2400"/>
                </a:p>
              </p:txBody>
            </p:sp>
            <p:sp>
              <p:nvSpPr>
                <p:cNvPr id="43031" name="Oval 78">
                  <a:extLst>
                    <a:ext uri="{FF2B5EF4-FFF2-40B4-BE49-F238E27FC236}">
                      <a16:creationId xmlns:a16="http://schemas.microsoft.com/office/drawing/2014/main" id="{5A49D439-28E3-4A07-A83B-710BC38EE424}"/>
                    </a:ext>
                  </a:extLst>
                </p:cNvPr>
                <p:cNvSpPr>
                  <a:spLocks noChangeArrowheads="1"/>
                </p:cNvSpPr>
                <p:nvPr/>
              </p:nvSpPr>
              <p:spPr bwMode="auto">
                <a:xfrm>
                  <a:off x="3296" y="2666"/>
                  <a:ext cx="59" cy="42"/>
                </a:xfrm>
                <a:prstGeom prst="ellipse">
                  <a:avLst/>
                </a:prstGeom>
                <a:solidFill>
                  <a:srgbClr val="EEEEEE"/>
                </a:solidFill>
                <a:ln w="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endParaRPr lang="zh-CN" altLang="en-US" sz="2400"/>
                </a:p>
              </p:txBody>
            </p:sp>
          </p:grpSp>
        </p:grpSp>
        <p:sp>
          <p:nvSpPr>
            <p:cNvPr id="43026" name="Text Box 79">
              <a:extLst>
                <a:ext uri="{FF2B5EF4-FFF2-40B4-BE49-F238E27FC236}">
                  <a16:creationId xmlns:a16="http://schemas.microsoft.com/office/drawing/2014/main" id="{30776BE3-E831-46B5-953F-BA9C3F0A0CAB}"/>
                </a:ext>
              </a:extLst>
            </p:cNvPr>
            <p:cNvSpPr txBox="1">
              <a:spLocks noChangeArrowheads="1"/>
            </p:cNvSpPr>
            <p:nvPr/>
          </p:nvSpPr>
          <p:spPr bwMode="auto">
            <a:xfrm>
              <a:off x="4324" y="981"/>
              <a:ext cx="10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r>
                <a:rPr lang="zh-CN" altLang="en-US" sz="2000" b="1">
                  <a:latin typeface="Arial" panose="020B0604020202020204" pitchFamily="34" charset="0"/>
                  <a:ea typeface="楷体_GB2312" panose="02010609030101010101" pitchFamily="49" charset="-122"/>
                </a:rPr>
                <a:t>怎么会这样？</a:t>
              </a:r>
            </a:p>
          </p:txBody>
        </p:sp>
      </p:grpSp>
    </p:spTree>
  </p:cSld>
  <p:clrMapOvr>
    <a:masterClrMapping/>
  </p:clrMapOvr>
  <p:transition spd="med">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339024"/>
                                        </p:tgtEl>
                                        <p:attrNameLst>
                                          <p:attrName>style.visibility</p:attrName>
                                        </p:attrNameLst>
                                      </p:cBhvr>
                                      <p:to>
                                        <p:strVal val="visible"/>
                                      </p:to>
                                    </p:set>
                                    <p:animEffect transition="in" filter="blinds(horizontal)">
                                      <p:cBhvr>
                                        <p:cTn id="7" dur="500"/>
                                        <p:tgtEl>
                                          <p:spTgt spid="3390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灯片编号占位符 5">
            <a:extLst>
              <a:ext uri="{FF2B5EF4-FFF2-40B4-BE49-F238E27FC236}">
                <a16:creationId xmlns:a16="http://schemas.microsoft.com/office/drawing/2014/main" id="{4EE1FBE3-93D6-43F2-87E4-9B697E958AFB}"/>
              </a:ext>
            </a:extLst>
          </p:cNvPr>
          <p:cNvSpPr>
            <a:spLocks noGrp="1"/>
          </p:cNvSpPr>
          <p:nvPr>
            <p:ph type="sldNum" sz="quarter" idx="12"/>
          </p:nvPr>
        </p:nvSpPr>
        <p:spPr>
          <a:noFill/>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fld id="{BD9F02FF-46F5-41AD-8C61-FA928D4827D4}" type="slidenum">
              <a:rPr lang="en-US" altLang="zh-CN" sz="2400" smtClean="0">
                <a:solidFill>
                  <a:srgbClr val="0000CC"/>
                </a:solidFill>
              </a:rPr>
              <a:pPr>
                <a:spcBef>
                  <a:spcPct val="50000"/>
                </a:spcBef>
                <a:buClrTx/>
                <a:buFontTx/>
                <a:buNone/>
              </a:pPr>
              <a:t>36</a:t>
            </a:fld>
            <a:endParaRPr lang="en-US" altLang="zh-CN" sz="2400">
              <a:solidFill>
                <a:srgbClr val="0000CC"/>
              </a:solidFill>
            </a:endParaRPr>
          </a:p>
        </p:txBody>
      </p:sp>
      <p:sp>
        <p:nvSpPr>
          <p:cNvPr id="45059" name="Rectangle 2">
            <a:extLst>
              <a:ext uri="{FF2B5EF4-FFF2-40B4-BE49-F238E27FC236}">
                <a16:creationId xmlns:a16="http://schemas.microsoft.com/office/drawing/2014/main" id="{9054D7D2-FAF4-4462-B895-7971B23F19B4}"/>
              </a:ext>
            </a:extLst>
          </p:cNvPr>
          <p:cNvSpPr>
            <a:spLocks noGrp="1" noChangeArrowheads="1"/>
          </p:cNvSpPr>
          <p:nvPr>
            <p:ph type="title"/>
          </p:nvPr>
        </p:nvSpPr>
        <p:spPr>
          <a:xfrm>
            <a:off x="685800" y="549275"/>
            <a:ext cx="7772400" cy="647700"/>
          </a:xfrm>
        </p:spPr>
        <p:txBody>
          <a:bodyPr/>
          <a:lstStyle/>
          <a:p>
            <a:pPr eaLnBrk="1" hangingPunct="1"/>
            <a:r>
              <a:rPr lang="en-US" altLang="zh-CN">
                <a:latin typeface="黑体" panose="02010609060101010101" pitchFamily="49" charset="-122"/>
                <a:ea typeface="黑体" panose="02010609060101010101" pitchFamily="49" charset="-122"/>
              </a:rPr>
              <a:t>3</a:t>
            </a:r>
            <a:r>
              <a:rPr lang="zh-CN" altLang="en-US">
                <a:latin typeface="黑体" panose="02010609060101010101" pitchFamily="49" charset="-122"/>
                <a:ea typeface="黑体" panose="02010609060101010101" pitchFamily="49" charset="-122"/>
              </a:rPr>
              <a:t>、固定比例生产函数等产量线 </a:t>
            </a:r>
          </a:p>
        </p:txBody>
      </p:sp>
      <p:sp>
        <p:nvSpPr>
          <p:cNvPr id="316419" name="Rectangle 3">
            <a:extLst>
              <a:ext uri="{FF2B5EF4-FFF2-40B4-BE49-F238E27FC236}">
                <a16:creationId xmlns:a16="http://schemas.microsoft.com/office/drawing/2014/main" id="{CC6ED7E6-734F-4CA5-BDB1-5E1D314539A5}"/>
              </a:ext>
            </a:extLst>
          </p:cNvPr>
          <p:cNvSpPr>
            <a:spLocks noGrp="1" noChangeArrowheads="1"/>
          </p:cNvSpPr>
          <p:nvPr>
            <p:ph type="body" idx="1"/>
          </p:nvPr>
        </p:nvSpPr>
        <p:spPr>
          <a:xfrm>
            <a:off x="611188" y="1412875"/>
            <a:ext cx="4105275" cy="1800225"/>
          </a:xfrm>
          <a:solidFill>
            <a:srgbClr val="FFCC00"/>
          </a:solidFill>
          <a:ln w="38100" cap="flat" algn="ctr">
            <a:solidFill>
              <a:srgbClr val="009999"/>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indent="0" eaLnBrk="1" hangingPunct="1">
              <a:buClr>
                <a:schemeClr val="accent2"/>
              </a:buClr>
              <a:buSzPct val="95000"/>
              <a:buFont typeface="Wingdings" panose="05000000000000000000" pitchFamily="2" charset="2"/>
              <a:buNone/>
            </a:pPr>
            <a:r>
              <a:rPr lang="zh-CN" altLang="en-US" sz="2800" b="1">
                <a:latin typeface="黑体" panose="02010609060101010101" pitchFamily="49" charset="-122"/>
                <a:ea typeface="黑体" panose="02010609060101010101" pitchFamily="49" charset="-122"/>
              </a:rPr>
              <a:t>（</a:t>
            </a:r>
            <a:r>
              <a:rPr lang="en-US" altLang="zh-CN" sz="2800" b="1">
                <a:latin typeface="黑体" panose="02010609060101010101" pitchFamily="49" charset="-122"/>
                <a:ea typeface="黑体" panose="02010609060101010101" pitchFamily="49" charset="-122"/>
              </a:rPr>
              <a:t>1</a:t>
            </a:r>
            <a:r>
              <a:rPr lang="zh-CN" altLang="en-US" sz="2800" b="1">
                <a:latin typeface="黑体" panose="02010609060101010101" pitchFamily="49" charset="-122"/>
                <a:ea typeface="黑体" panose="02010609060101010101" pitchFamily="49" charset="-122"/>
              </a:rPr>
              <a:t>）直角型等产量线</a:t>
            </a:r>
          </a:p>
          <a:p>
            <a:pPr marL="0" indent="0" eaLnBrk="1" hangingPunct="1">
              <a:buClr>
                <a:schemeClr val="accent2"/>
              </a:buClr>
              <a:buSzPct val="95000"/>
              <a:buFont typeface="Wingdings" panose="05000000000000000000" pitchFamily="2" charset="2"/>
              <a:buNone/>
            </a:pPr>
            <a:r>
              <a:rPr lang="zh-CN" altLang="en-US" sz="2400" b="1"/>
              <a:t>技术不变，两种要素只能采用一种固定比例进行生产</a:t>
            </a:r>
            <a:r>
              <a:rPr lang="en-US" altLang="zh-CN" sz="2400" b="1"/>
              <a:t>;</a:t>
            </a:r>
          </a:p>
          <a:p>
            <a:pPr marL="0" indent="0" eaLnBrk="1" hangingPunct="1">
              <a:buClr>
                <a:schemeClr val="accent2"/>
              </a:buClr>
              <a:buSzPct val="95000"/>
              <a:buFont typeface="Wingdings" panose="05000000000000000000" pitchFamily="2" charset="2"/>
              <a:buNone/>
            </a:pPr>
            <a:r>
              <a:rPr lang="zh-CN" altLang="en-US" sz="2400" b="1"/>
              <a:t>不能互相替代。</a:t>
            </a:r>
          </a:p>
        </p:txBody>
      </p:sp>
      <p:sp>
        <p:nvSpPr>
          <p:cNvPr id="316420" name="Rectangle 4">
            <a:extLst>
              <a:ext uri="{FF2B5EF4-FFF2-40B4-BE49-F238E27FC236}">
                <a16:creationId xmlns:a16="http://schemas.microsoft.com/office/drawing/2014/main" id="{1DCE0B84-D46D-4ED0-B03C-51DD9EC48237}"/>
              </a:ext>
            </a:extLst>
          </p:cNvPr>
          <p:cNvSpPr>
            <a:spLocks noChangeArrowheads="1"/>
          </p:cNvSpPr>
          <p:nvPr/>
        </p:nvSpPr>
        <p:spPr bwMode="auto">
          <a:xfrm>
            <a:off x="611188" y="5949950"/>
            <a:ext cx="5545137" cy="495300"/>
          </a:xfrm>
          <a:prstGeom prst="rect">
            <a:avLst/>
          </a:prstGeom>
          <a:solidFill>
            <a:srgbClr val="FFCC00"/>
          </a:solidFill>
          <a:ln w="38100" algn="ctr">
            <a:solidFill>
              <a:srgbClr val="009999"/>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42900">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Clr>
                <a:schemeClr val="accent2"/>
              </a:buClr>
              <a:buSzPct val="95000"/>
              <a:buFont typeface="Wingdings" panose="05000000000000000000" pitchFamily="2" charset="2"/>
              <a:buChar char="l"/>
            </a:pPr>
            <a:r>
              <a:rPr lang="zh-CN" altLang="en-US" sz="2400" b="1"/>
              <a:t>单独增加的生产要素的边际产量为</a:t>
            </a:r>
            <a:r>
              <a:rPr lang="en-US" altLang="zh-CN" sz="2400" b="1"/>
              <a:t>0 </a:t>
            </a:r>
          </a:p>
        </p:txBody>
      </p:sp>
      <p:sp>
        <p:nvSpPr>
          <p:cNvPr id="45062" name="Line 5">
            <a:extLst>
              <a:ext uri="{FF2B5EF4-FFF2-40B4-BE49-F238E27FC236}">
                <a16:creationId xmlns:a16="http://schemas.microsoft.com/office/drawing/2014/main" id="{6A882BF0-CB75-4208-A835-C08B194547EF}"/>
              </a:ext>
            </a:extLst>
          </p:cNvPr>
          <p:cNvSpPr>
            <a:spLocks noChangeShapeType="1"/>
          </p:cNvSpPr>
          <p:nvPr/>
        </p:nvSpPr>
        <p:spPr bwMode="auto">
          <a:xfrm flipH="1">
            <a:off x="5653088" y="1503363"/>
            <a:ext cx="14287" cy="2717800"/>
          </a:xfrm>
          <a:prstGeom prst="line">
            <a:avLst/>
          </a:prstGeom>
          <a:noFill/>
          <a:ln w="9525">
            <a:solidFill>
              <a:srgbClr val="000000"/>
            </a:solidFill>
            <a:round/>
            <a:headEnd type="triangle"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45063" name="Line 6">
            <a:extLst>
              <a:ext uri="{FF2B5EF4-FFF2-40B4-BE49-F238E27FC236}">
                <a16:creationId xmlns:a16="http://schemas.microsoft.com/office/drawing/2014/main" id="{4E3FB43A-FDCC-4E97-84BF-F4F2AF17AD53}"/>
              </a:ext>
            </a:extLst>
          </p:cNvPr>
          <p:cNvSpPr>
            <a:spLocks noChangeShapeType="1"/>
          </p:cNvSpPr>
          <p:nvPr/>
        </p:nvSpPr>
        <p:spPr bwMode="auto">
          <a:xfrm>
            <a:off x="5667375" y="4206875"/>
            <a:ext cx="1968500"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45064" name="Line 7">
            <a:extLst>
              <a:ext uri="{FF2B5EF4-FFF2-40B4-BE49-F238E27FC236}">
                <a16:creationId xmlns:a16="http://schemas.microsoft.com/office/drawing/2014/main" id="{63B625DA-EDC8-4064-A46A-C1172FD05C21}"/>
              </a:ext>
            </a:extLst>
          </p:cNvPr>
          <p:cNvSpPr>
            <a:spLocks noChangeShapeType="1"/>
          </p:cNvSpPr>
          <p:nvPr/>
        </p:nvSpPr>
        <p:spPr bwMode="auto">
          <a:xfrm>
            <a:off x="5994400" y="1989138"/>
            <a:ext cx="0" cy="1663700"/>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5065" name="Line 8">
            <a:extLst>
              <a:ext uri="{FF2B5EF4-FFF2-40B4-BE49-F238E27FC236}">
                <a16:creationId xmlns:a16="http://schemas.microsoft.com/office/drawing/2014/main" id="{F5A6B33D-EC00-47CB-98D9-3BE7F323F858}"/>
              </a:ext>
            </a:extLst>
          </p:cNvPr>
          <p:cNvSpPr>
            <a:spLocks noChangeShapeType="1"/>
          </p:cNvSpPr>
          <p:nvPr/>
        </p:nvSpPr>
        <p:spPr bwMode="auto">
          <a:xfrm>
            <a:off x="6011863" y="3652838"/>
            <a:ext cx="1295400" cy="0"/>
          </a:xfrm>
          <a:prstGeom prst="line">
            <a:avLst/>
          </a:prstGeom>
          <a:noFill/>
          <a:ln w="381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45066" name="Line 9">
            <a:extLst>
              <a:ext uri="{FF2B5EF4-FFF2-40B4-BE49-F238E27FC236}">
                <a16:creationId xmlns:a16="http://schemas.microsoft.com/office/drawing/2014/main" id="{6789A450-DE9C-4E53-9D19-FC7CECD5D730}"/>
              </a:ext>
            </a:extLst>
          </p:cNvPr>
          <p:cNvSpPr>
            <a:spLocks noChangeShapeType="1"/>
          </p:cNvSpPr>
          <p:nvPr/>
        </p:nvSpPr>
        <p:spPr bwMode="auto">
          <a:xfrm>
            <a:off x="6323013" y="1989138"/>
            <a:ext cx="0" cy="1108075"/>
          </a:xfrm>
          <a:prstGeom prst="line">
            <a:avLst/>
          </a:prstGeom>
          <a:noFill/>
          <a:ln w="381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45067" name="Line 10">
            <a:extLst>
              <a:ext uri="{FF2B5EF4-FFF2-40B4-BE49-F238E27FC236}">
                <a16:creationId xmlns:a16="http://schemas.microsoft.com/office/drawing/2014/main" id="{51A70689-7195-48A7-883D-5F3078BDC16D}"/>
              </a:ext>
            </a:extLst>
          </p:cNvPr>
          <p:cNvSpPr>
            <a:spLocks noChangeShapeType="1"/>
          </p:cNvSpPr>
          <p:nvPr/>
        </p:nvSpPr>
        <p:spPr bwMode="auto">
          <a:xfrm flipV="1">
            <a:off x="5830888" y="1712913"/>
            <a:ext cx="1311275" cy="2216150"/>
          </a:xfrm>
          <a:prstGeom prst="line">
            <a:avLst/>
          </a:prstGeom>
          <a:noFill/>
          <a:ln w="28575">
            <a:solidFill>
              <a:schemeClr val="tx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5068" name="Line 11">
            <a:extLst>
              <a:ext uri="{FF2B5EF4-FFF2-40B4-BE49-F238E27FC236}">
                <a16:creationId xmlns:a16="http://schemas.microsoft.com/office/drawing/2014/main" id="{46D99FCE-428A-41B1-B4F0-EC1F76A26A7C}"/>
              </a:ext>
            </a:extLst>
          </p:cNvPr>
          <p:cNvSpPr>
            <a:spLocks noChangeShapeType="1"/>
          </p:cNvSpPr>
          <p:nvPr/>
        </p:nvSpPr>
        <p:spPr bwMode="auto">
          <a:xfrm>
            <a:off x="6323013" y="3097213"/>
            <a:ext cx="984250" cy="0"/>
          </a:xfrm>
          <a:prstGeom prst="line">
            <a:avLst/>
          </a:prstGeom>
          <a:noFill/>
          <a:ln w="381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45069" name="Line 12">
            <a:extLst>
              <a:ext uri="{FF2B5EF4-FFF2-40B4-BE49-F238E27FC236}">
                <a16:creationId xmlns:a16="http://schemas.microsoft.com/office/drawing/2014/main" id="{97BCFF57-D633-42FF-BF67-D054886562B2}"/>
              </a:ext>
            </a:extLst>
          </p:cNvPr>
          <p:cNvSpPr>
            <a:spLocks noChangeShapeType="1"/>
          </p:cNvSpPr>
          <p:nvPr/>
        </p:nvSpPr>
        <p:spPr bwMode="auto">
          <a:xfrm>
            <a:off x="6651625" y="1989138"/>
            <a:ext cx="0" cy="555625"/>
          </a:xfrm>
          <a:prstGeom prst="line">
            <a:avLst/>
          </a:prstGeom>
          <a:noFill/>
          <a:ln w="381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45070" name="Line 13">
            <a:extLst>
              <a:ext uri="{FF2B5EF4-FFF2-40B4-BE49-F238E27FC236}">
                <a16:creationId xmlns:a16="http://schemas.microsoft.com/office/drawing/2014/main" id="{1655C9F4-C847-403A-901C-9043FDE32E54}"/>
              </a:ext>
            </a:extLst>
          </p:cNvPr>
          <p:cNvSpPr>
            <a:spLocks noChangeShapeType="1"/>
          </p:cNvSpPr>
          <p:nvPr/>
        </p:nvSpPr>
        <p:spPr bwMode="auto">
          <a:xfrm>
            <a:off x="6651625" y="2544763"/>
            <a:ext cx="655638" cy="0"/>
          </a:xfrm>
          <a:prstGeom prst="line">
            <a:avLst/>
          </a:prstGeom>
          <a:noFill/>
          <a:ln w="381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45071" name="Line 14">
            <a:extLst>
              <a:ext uri="{FF2B5EF4-FFF2-40B4-BE49-F238E27FC236}">
                <a16:creationId xmlns:a16="http://schemas.microsoft.com/office/drawing/2014/main" id="{832D991F-F409-48E3-AD98-7CAB18A69346}"/>
              </a:ext>
            </a:extLst>
          </p:cNvPr>
          <p:cNvSpPr>
            <a:spLocks noChangeShapeType="1"/>
          </p:cNvSpPr>
          <p:nvPr/>
        </p:nvSpPr>
        <p:spPr bwMode="auto">
          <a:xfrm flipH="1">
            <a:off x="5667375" y="3652838"/>
            <a:ext cx="327025" cy="0"/>
          </a:xfrm>
          <a:prstGeom prst="line">
            <a:avLst/>
          </a:prstGeom>
          <a:noFill/>
          <a:ln w="9525"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5072" name="Line 15">
            <a:extLst>
              <a:ext uri="{FF2B5EF4-FFF2-40B4-BE49-F238E27FC236}">
                <a16:creationId xmlns:a16="http://schemas.microsoft.com/office/drawing/2014/main" id="{49A0244C-B004-48C1-9B2B-9427AC88B0D7}"/>
              </a:ext>
            </a:extLst>
          </p:cNvPr>
          <p:cNvSpPr>
            <a:spLocks noChangeShapeType="1"/>
          </p:cNvSpPr>
          <p:nvPr/>
        </p:nvSpPr>
        <p:spPr bwMode="auto">
          <a:xfrm>
            <a:off x="6651625" y="4105275"/>
            <a:ext cx="0" cy="1016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5073" name="Line 16">
            <a:extLst>
              <a:ext uri="{FF2B5EF4-FFF2-40B4-BE49-F238E27FC236}">
                <a16:creationId xmlns:a16="http://schemas.microsoft.com/office/drawing/2014/main" id="{36A25F1D-94B1-4460-A2B2-A6326B30A1D0}"/>
              </a:ext>
            </a:extLst>
          </p:cNvPr>
          <p:cNvSpPr>
            <a:spLocks noChangeShapeType="1"/>
          </p:cNvSpPr>
          <p:nvPr/>
        </p:nvSpPr>
        <p:spPr bwMode="auto">
          <a:xfrm>
            <a:off x="6978650" y="4105275"/>
            <a:ext cx="0" cy="1016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5074" name="Line 17">
            <a:extLst>
              <a:ext uri="{FF2B5EF4-FFF2-40B4-BE49-F238E27FC236}">
                <a16:creationId xmlns:a16="http://schemas.microsoft.com/office/drawing/2014/main" id="{0356F515-71E5-441E-86CD-C43D0A9DEEBD}"/>
              </a:ext>
            </a:extLst>
          </p:cNvPr>
          <p:cNvSpPr>
            <a:spLocks noChangeShapeType="1"/>
          </p:cNvSpPr>
          <p:nvPr/>
        </p:nvSpPr>
        <p:spPr bwMode="auto">
          <a:xfrm>
            <a:off x="7307263" y="4105275"/>
            <a:ext cx="0" cy="1016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5075" name="Text Box 18">
            <a:extLst>
              <a:ext uri="{FF2B5EF4-FFF2-40B4-BE49-F238E27FC236}">
                <a16:creationId xmlns:a16="http://schemas.microsoft.com/office/drawing/2014/main" id="{3AF764CE-F3C1-488E-A062-0E816A4D8BE8}"/>
              </a:ext>
            </a:extLst>
          </p:cNvPr>
          <p:cNvSpPr txBox="1">
            <a:spLocks noChangeArrowheads="1"/>
          </p:cNvSpPr>
          <p:nvPr/>
        </p:nvSpPr>
        <p:spPr bwMode="auto">
          <a:xfrm>
            <a:off x="7524750" y="4221163"/>
            <a:ext cx="446088" cy="33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b="1">
                <a:latin typeface="Garamond" panose="02020404030301010803" pitchFamily="18" charset="0"/>
              </a:rPr>
              <a:t>L</a:t>
            </a:r>
            <a:endParaRPr lang="en-US" altLang="zh-CN" sz="2000"/>
          </a:p>
        </p:txBody>
      </p:sp>
      <p:sp>
        <p:nvSpPr>
          <p:cNvPr id="45076" name="Text Box 19">
            <a:extLst>
              <a:ext uri="{FF2B5EF4-FFF2-40B4-BE49-F238E27FC236}">
                <a16:creationId xmlns:a16="http://schemas.microsoft.com/office/drawing/2014/main" id="{A70B03C5-94FC-4B5D-AD5E-B67B407E1920}"/>
              </a:ext>
            </a:extLst>
          </p:cNvPr>
          <p:cNvSpPr txBox="1">
            <a:spLocks noChangeArrowheads="1"/>
          </p:cNvSpPr>
          <p:nvPr/>
        </p:nvSpPr>
        <p:spPr bwMode="auto">
          <a:xfrm>
            <a:off x="5292725" y="1628775"/>
            <a:ext cx="458788"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b="1">
                <a:latin typeface="Garamond" panose="02020404030301010803" pitchFamily="18" charset="0"/>
              </a:rPr>
              <a:t>K</a:t>
            </a:r>
            <a:endParaRPr lang="en-US" altLang="zh-CN" sz="2000"/>
          </a:p>
        </p:txBody>
      </p:sp>
      <p:sp>
        <p:nvSpPr>
          <p:cNvPr id="45077" name="Text Box 20">
            <a:extLst>
              <a:ext uri="{FF2B5EF4-FFF2-40B4-BE49-F238E27FC236}">
                <a16:creationId xmlns:a16="http://schemas.microsoft.com/office/drawing/2014/main" id="{68A9170F-08CC-47C9-8359-C88706729232}"/>
              </a:ext>
            </a:extLst>
          </p:cNvPr>
          <p:cNvSpPr txBox="1">
            <a:spLocks noChangeArrowheads="1"/>
          </p:cNvSpPr>
          <p:nvPr/>
        </p:nvSpPr>
        <p:spPr bwMode="auto">
          <a:xfrm>
            <a:off x="5868988" y="4221163"/>
            <a:ext cx="508000" cy="41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b="1">
                <a:latin typeface="Garamond" panose="02020404030301010803" pitchFamily="18" charset="0"/>
              </a:rPr>
              <a:t>L</a:t>
            </a:r>
            <a:r>
              <a:rPr lang="en-US" altLang="zh-CN" sz="2000" b="1" baseline="-25000">
                <a:latin typeface="Garamond" panose="02020404030301010803" pitchFamily="18" charset="0"/>
              </a:rPr>
              <a:t>1</a:t>
            </a:r>
            <a:endParaRPr lang="en-US" altLang="zh-CN" sz="2000"/>
          </a:p>
        </p:txBody>
      </p:sp>
      <p:sp>
        <p:nvSpPr>
          <p:cNvPr id="45078" name="Text Box 21">
            <a:extLst>
              <a:ext uri="{FF2B5EF4-FFF2-40B4-BE49-F238E27FC236}">
                <a16:creationId xmlns:a16="http://schemas.microsoft.com/office/drawing/2014/main" id="{A04FE236-6128-4215-9500-30616432654C}"/>
              </a:ext>
            </a:extLst>
          </p:cNvPr>
          <p:cNvSpPr txBox="1">
            <a:spLocks noChangeArrowheads="1"/>
          </p:cNvSpPr>
          <p:nvPr/>
        </p:nvSpPr>
        <p:spPr bwMode="auto">
          <a:xfrm>
            <a:off x="5221288" y="3429000"/>
            <a:ext cx="458787" cy="40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b="1">
                <a:latin typeface="Garamond" panose="02020404030301010803" pitchFamily="18" charset="0"/>
              </a:rPr>
              <a:t>K</a:t>
            </a:r>
            <a:r>
              <a:rPr lang="en-US" altLang="zh-CN" sz="2000" b="1" baseline="-25000">
                <a:latin typeface="Garamond" panose="02020404030301010803" pitchFamily="18" charset="0"/>
              </a:rPr>
              <a:t>1</a:t>
            </a:r>
            <a:endParaRPr lang="en-US" altLang="zh-CN" sz="2000"/>
          </a:p>
        </p:txBody>
      </p:sp>
      <p:sp>
        <p:nvSpPr>
          <p:cNvPr id="45079" name="Text Box 22">
            <a:extLst>
              <a:ext uri="{FF2B5EF4-FFF2-40B4-BE49-F238E27FC236}">
                <a16:creationId xmlns:a16="http://schemas.microsoft.com/office/drawing/2014/main" id="{35E488A8-7EF0-4C5C-9C6E-5F8ED9DAFFFF}"/>
              </a:ext>
            </a:extLst>
          </p:cNvPr>
          <p:cNvSpPr txBox="1">
            <a:spLocks noChangeArrowheads="1"/>
          </p:cNvSpPr>
          <p:nvPr/>
        </p:nvSpPr>
        <p:spPr bwMode="auto">
          <a:xfrm>
            <a:off x="7308850" y="2347913"/>
            <a:ext cx="460375" cy="442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b="1">
                <a:latin typeface="Garamond" panose="02020404030301010803" pitchFamily="18" charset="0"/>
              </a:rPr>
              <a:t>q</a:t>
            </a:r>
            <a:r>
              <a:rPr lang="en-US" altLang="zh-CN" sz="2000" b="1" baseline="-25000">
                <a:latin typeface="Garamond" panose="02020404030301010803" pitchFamily="18" charset="0"/>
              </a:rPr>
              <a:t>3</a:t>
            </a:r>
            <a:endParaRPr lang="en-US" altLang="zh-CN" sz="2000"/>
          </a:p>
        </p:txBody>
      </p:sp>
      <p:sp>
        <p:nvSpPr>
          <p:cNvPr id="45080" name="Text Box 23">
            <a:extLst>
              <a:ext uri="{FF2B5EF4-FFF2-40B4-BE49-F238E27FC236}">
                <a16:creationId xmlns:a16="http://schemas.microsoft.com/office/drawing/2014/main" id="{D8B80DF2-521B-404A-A8AA-7E35423D2C91}"/>
              </a:ext>
            </a:extLst>
          </p:cNvPr>
          <p:cNvSpPr txBox="1">
            <a:spLocks noChangeArrowheads="1"/>
          </p:cNvSpPr>
          <p:nvPr/>
        </p:nvSpPr>
        <p:spPr bwMode="auto">
          <a:xfrm>
            <a:off x="7308850" y="2924175"/>
            <a:ext cx="585788"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b="1">
                <a:latin typeface="Garamond" panose="02020404030301010803" pitchFamily="18" charset="0"/>
              </a:rPr>
              <a:t>q</a:t>
            </a:r>
            <a:r>
              <a:rPr lang="en-US" altLang="zh-CN" sz="2000" b="1" baseline="-25000">
                <a:latin typeface="Garamond" panose="02020404030301010803" pitchFamily="18" charset="0"/>
              </a:rPr>
              <a:t>2</a:t>
            </a:r>
            <a:endParaRPr lang="en-US" altLang="zh-CN" sz="2000"/>
          </a:p>
        </p:txBody>
      </p:sp>
      <p:sp>
        <p:nvSpPr>
          <p:cNvPr id="45081" name="Text Box 24">
            <a:extLst>
              <a:ext uri="{FF2B5EF4-FFF2-40B4-BE49-F238E27FC236}">
                <a16:creationId xmlns:a16="http://schemas.microsoft.com/office/drawing/2014/main" id="{0543C335-4D7B-4CB5-BF63-A0DA1F86BB23}"/>
              </a:ext>
            </a:extLst>
          </p:cNvPr>
          <p:cNvSpPr txBox="1">
            <a:spLocks noChangeArrowheads="1"/>
          </p:cNvSpPr>
          <p:nvPr/>
        </p:nvSpPr>
        <p:spPr bwMode="auto">
          <a:xfrm>
            <a:off x="7308850" y="3429000"/>
            <a:ext cx="441325"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b="1">
                <a:latin typeface="Garamond" panose="02020404030301010803" pitchFamily="18" charset="0"/>
              </a:rPr>
              <a:t>q</a:t>
            </a:r>
            <a:r>
              <a:rPr lang="en-US" altLang="zh-CN" sz="2000" b="1" baseline="-25000">
                <a:latin typeface="Garamond" panose="02020404030301010803" pitchFamily="18" charset="0"/>
              </a:rPr>
              <a:t>1</a:t>
            </a:r>
            <a:endParaRPr lang="en-US" altLang="zh-CN" sz="2000"/>
          </a:p>
        </p:txBody>
      </p:sp>
      <p:sp>
        <p:nvSpPr>
          <p:cNvPr id="45082" name="Text Box 25">
            <a:extLst>
              <a:ext uri="{FF2B5EF4-FFF2-40B4-BE49-F238E27FC236}">
                <a16:creationId xmlns:a16="http://schemas.microsoft.com/office/drawing/2014/main" id="{FF41BADF-3F3C-4C43-9305-82E2316049DF}"/>
              </a:ext>
            </a:extLst>
          </p:cNvPr>
          <p:cNvSpPr txBox="1">
            <a:spLocks noChangeArrowheads="1"/>
          </p:cNvSpPr>
          <p:nvPr/>
        </p:nvSpPr>
        <p:spPr bwMode="auto">
          <a:xfrm>
            <a:off x="6013450" y="2852738"/>
            <a:ext cx="350838" cy="34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b="1">
                <a:latin typeface="Garamond" panose="02020404030301010803" pitchFamily="18" charset="0"/>
              </a:rPr>
              <a:t>B</a:t>
            </a:r>
            <a:endParaRPr lang="en-US" altLang="zh-CN" sz="2000"/>
          </a:p>
        </p:txBody>
      </p:sp>
      <p:sp>
        <p:nvSpPr>
          <p:cNvPr id="45083" name="Text Box 26">
            <a:extLst>
              <a:ext uri="{FF2B5EF4-FFF2-40B4-BE49-F238E27FC236}">
                <a16:creationId xmlns:a16="http://schemas.microsoft.com/office/drawing/2014/main" id="{DC1F0EA6-30E7-4903-B437-DFE7F49EBC3E}"/>
              </a:ext>
            </a:extLst>
          </p:cNvPr>
          <p:cNvSpPr txBox="1">
            <a:spLocks noChangeArrowheads="1"/>
          </p:cNvSpPr>
          <p:nvPr/>
        </p:nvSpPr>
        <p:spPr bwMode="auto">
          <a:xfrm>
            <a:off x="6300788" y="2276475"/>
            <a:ext cx="377825" cy="371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b="1">
                <a:latin typeface="Garamond" panose="02020404030301010803" pitchFamily="18" charset="0"/>
              </a:rPr>
              <a:t>C</a:t>
            </a:r>
            <a:endParaRPr lang="en-US" altLang="zh-CN" sz="2000"/>
          </a:p>
        </p:txBody>
      </p:sp>
      <p:sp>
        <p:nvSpPr>
          <p:cNvPr id="45084" name="Line 27">
            <a:extLst>
              <a:ext uri="{FF2B5EF4-FFF2-40B4-BE49-F238E27FC236}">
                <a16:creationId xmlns:a16="http://schemas.microsoft.com/office/drawing/2014/main" id="{2899F2DC-1C2C-4925-9ED9-7B3BF4196853}"/>
              </a:ext>
            </a:extLst>
          </p:cNvPr>
          <p:cNvSpPr>
            <a:spLocks noChangeShapeType="1"/>
          </p:cNvSpPr>
          <p:nvPr/>
        </p:nvSpPr>
        <p:spPr bwMode="auto">
          <a:xfrm>
            <a:off x="5994400" y="3652838"/>
            <a:ext cx="0" cy="554037"/>
          </a:xfrm>
          <a:prstGeom prst="line">
            <a:avLst/>
          </a:prstGeom>
          <a:noFill/>
          <a:ln w="9525"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5085" name="Line 28">
            <a:extLst>
              <a:ext uri="{FF2B5EF4-FFF2-40B4-BE49-F238E27FC236}">
                <a16:creationId xmlns:a16="http://schemas.microsoft.com/office/drawing/2014/main" id="{4EA13C61-0256-4DBB-87C9-C8A117125549}"/>
              </a:ext>
            </a:extLst>
          </p:cNvPr>
          <p:cNvSpPr>
            <a:spLocks noChangeShapeType="1"/>
          </p:cNvSpPr>
          <p:nvPr/>
        </p:nvSpPr>
        <p:spPr bwMode="auto">
          <a:xfrm>
            <a:off x="6323013" y="4105275"/>
            <a:ext cx="0" cy="1016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5086" name="Text Box 29">
            <a:extLst>
              <a:ext uri="{FF2B5EF4-FFF2-40B4-BE49-F238E27FC236}">
                <a16:creationId xmlns:a16="http://schemas.microsoft.com/office/drawing/2014/main" id="{5DADB8E4-9977-40DB-959D-2D8C76C315DB}"/>
              </a:ext>
            </a:extLst>
          </p:cNvPr>
          <p:cNvSpPr txBox="1">
            <a:spLocks noChangeArrowheads="1"/>
          </p:cNvSpPr>
          <p:nvPr/>
        </p:nvSpPr>
        <p:spPr bwMode="auto">
          <a:xfrm>
            <a:off x="4643438" y="4724400"/>
            <a:ext cx="38893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zh-CN" altLang="en-US" sz="2400"/>
              <a:t>直角型</a:t>
            </a:r>
            <a:r>
              <a:rPr lang="zh-CN" altLang="en-US" sz="2000" b="1">
                <a:latin typeface="Garamond" panose="02020404030301010803" pitchFamily="18" charset="0"/>
              </a:rPr>
              <a:t>固定比例投入等产量线</a:t>
            </a:r>
          </a:p>
        </p:txBody>
      </p:sp>
      <p:sp>
        <p:nvSpPr>
          <p:cNvPr id="45087" name="Text Box 30">
            <a:extLst>
              <a:ext uri="{FF2B5EF4-FFF2-40B4-BE49-F238E27FC236}">
                <a16:creationId xmlns:a16="http://schemas.microsoft.com/office/drawing/2014/main" id="{72F81BD7-F883-4045-9E85-ED17F63F3185}"/>
              </a:ext>
            </a:extLst>
          </p:cNvPr>
          <p:cNvSpPr txBox="1">
            <a:spLocks noChangeArrowheads="1"/>
          </p:cNvSpPr>
          <p:nvPr/>
        </p:nvSpPr>
        <p:spPr bwMode="auto">
          <a:xfrm>
            <a:off x="5437188" y="4221163"/>
            <a:ext cx="287337"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b="1">
                <a:latin typeface="Garamond" panose="02020404030301010803" pitchFamily="18" charset="0"/>
              </a:rPr>
              <a:t>O</a:t>
            </a:r>
            <a:endParaRPr lang="en-US" altLang="zh-CN" sz="2000"/>
          </a:p>
        </p:txBody>
      </p:sp>
      <p:sp>
        <p:nvSpPr>
          <p:cNvPr id="45088" name="Text Box 31">
            <a:extLst>
              <a:ext uri="{FF2B5EF4-FFF2-40B4-BE49-F238E27FC236}">
                <a16:creationId xmlns:a16="http://schemas.microsoft.com/office/drawing/2014/main" id="{8F4A4CA8-BD41-43AC-B70B-C1CC96A1F0A9}"/>
              </a:ext>
            </a:extLst>
          </p:cNvPr>
          <p:cNvSpPr txBox="1">
            <a:spLocks noChangeArrowheads="1"/>
          </p:cNvSpPr>
          <p:nvPr/>
        </p:nvSpPr>
        <p:spPr bwMode="auto">
          <a:xfrm>
            <a:off x="5724525" y="3284538"/>
            <a:ext cx="320675" cy="34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b="1">
                <a:latin typeface="Garamond" panose="02020404030301010803" pitchFamily="18" charset="0"/>
              </a:rPr>
              <a:t>A</a:t>
            </a:r>
            <a:endParaRPr lang="en-US" altLang="zh-CN" sz="2000"/>
          </a:p>
        </p:txBody>
      </p:sp>
      <p:sp>
        <p:nvSpPr>
          <p:cNvPr id="316448" name="Rectangle 32">
            <a:extLst>
              <a:ext uri="{FF2B5EF4-FFF2-40B4-BE49-F238E27FC236}">
                <a16:creationId xmlns:a16="http://schemas.microsoft.com/office/drawing/2014/main" id="{07B19207-168C-4011-8140-57E121E718C5}"/>
              </a:ext>
            </a:extLst>
          </p:cNvPr>
          <p:cNvSpPr>
            <a:spLocks noChangeArrowheads="1"/>
          </p:cNvSpPr>
          <p:nvPr/>
        </p:nvSpPr>
        <p:spPr bwMode="auto">
          <a:xfrm>
            <a:off x="611188" y="3500438"/>
            <a:ext cx="3671887" cy="2317750"/>
          </a:xfrm>
          <a:prstGeom prst="rect">
            <a:avLst/>
          </a:prstGeom>
          <a:solidFill>
            <a:srgbClr val="FFCC00"/>
          </a:solidFill>
          <a:ln w="38100" algn="ctr">
            <a:solidFill>
              <a:srgbClr val="009999"/>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42900">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Clr>
                <a:schemeClr val="accent2"/>
              </a:buClr>
              <a:buSzPct val="95000"/>
              <a:buFont typeface="Wingdings" panose="05000000000000000000" pitchFamily="2" charset="2"/>
              <a:buChar char="l"/>
            </a:pPr>
            <a:r>
              <a:rPr lang="zh-CN" altLang="en-US" sz="2400" b="1"/>
              <a:t>顶角</a:t>
            </a:r>
            <a:r>
              <a:rPr lang="en-US" altLang="zh-CN" sz="2400" b="1"/>
              <a:t>A</a:t>
            </a:r>
            <a:r>
              <a:rPr lang="zh-CN" altLang="en-US" sz="2400" b="1"/>
              <a:t>、</a:t>
            </a:r>
            <a:r>
              <a:rPr lang="en-US" altLang="zh-CN" sz="2400" b="1"/>
              <a:t>B</a:t>
            </a:r>
            <a:r>
              <a:rPr lang="zh-CN" altLang="en-US" sz="2400" b="1"/>
              <a:t>、</a:t>
            </a:r>
            <a:r>
              <a:rPr lang="en-US" altLang="zh-CN" sz="2400" b="1"/>
              <a:t>C</a:t>
            </a:r>
            <a:r>
              <a:rPr lang="zh-CN" altLang="en-US" sz="2400" b="1"/>
              <a:t>点代表最优组合点。</a:t>
            </a:r>
          </a:p>
          <a:p>
            <a:pPr eaLnBrk="1" hangingPunct="1">
              <a:buClr>
                <a:schemeClr val="accent2"/>
              </a:buClr>
              <a:buSzPct val="95000"/>
              <a:buFont typeface="Wingdings" panose="05000000000000000000" pitchFamily="2" charset="2"/>
              <a:buChar char="l"/>
            </a:pPr>
            <a:r>
              <a:rPr lang="zh-CN" altLang="en-US" sz="2400" b="1"/>
              <a:t>如果资本固定在</a:t>
            </a:r>
            <a:r>
              <a:rPr lang="en-US" altLang="zh-CN" sz="2400" b="1"/>
              <a:t>K1</a:t>
            </a:r>
            <a:r>
              <a:rPr lang="zh-CN" altLang="en-US" sz="2400" b="1"/>
              <a:t>上，无论</a:t>
            </a:r>
            <a:r>
              <a:rPr lang="en-US" altLang="zh-CN" sz="2400" b="1"/>
              <a:t>L</a:t>
            </a:r>
            <a:r>
              <a:rPr lang="zh-CN" altLang="en-US" sz="2400" b="1"/>
              <a:t>如何增加，产量也不会变化。</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16419">
                                            <p:bg/>
                                          </p:spTgt>
                                        </p:tgtEl>
                                        <p:attrNameLst>
                                          <p:attrName>style.visibility</p:attrName>
                                        </p:attrNameLst>
                                      </p:cBhvr>
                                      <p:to>
                                        <p:strVal val="visible"/>
                                      </p:to>
                                    </p:set>
                                    <p:animEffect transition="in" filter="blinds(horizontal)">
                                      <p:cBhvr>
                                        <p:cTn id="7" dur="500"/>
                                        <p:tgtEl>
                                          <p:spTgt spid="316419">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16419">
                                            <p:txEl>
                                              <p:pRg st="0" end="0"/>
                                            </p:txEl>
                                          </p:spTgt>
                                        </p:tgtEl>
                                        <p:attrNameLst>
                                          <p:attrName>style.visibility</p:attrName>
                                        </p:attrNameLst>
                                      </p:cBhvr>
                                      <p:to>
                                        <p:strVal val="visible"/>
                                      </p:to>
                                    </p:set>
                                    <p:animEffect transition="in" filter="blinds(horizontal)">
                                      <p:cBhvr>
                                        <p:cTn id="12" dur="500"/>
                                        <p:tgtEl>
                                          <p:spTgt spid="316419">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16419">
                                            <p:txEl>
                                              <p:pRg st="1" end="1"/>
                                            </p:txEl>
                                          </p:spTgt>
                                        </p:tgtEl>
                                        <p:attrNameLst>
                                          <p:attrName>style.visibility</p:attrName>
                                        </p:attrNameLst>
                                      </p:cBhvr>
                                      <p:to>
                                        <p:strVal val="visible"/>
                                      </p:to>
                                    </p:set>
                                    <p:animEffect transition="in" filter="blinds(horizontal)">
                                      <p:cBhvr>
                                        <p:cTn id="17" dur="500"/>
                                        <p:tgtEl>
                                          <p:spTgt spid="316419">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16419">
                                            <p:txEl>
                                              <p:pRg st="2" end="2"/>
                                            </p:txEl>
                                          </p:spTgt>
                                        </p:tgtEl>
                                        <p:attrNameLst>
                                          <p:attrName>style.visibility</p:attrName>
                                        </p:attrNameLst>
                                      </p:cBhvr>
                                      <p:to>
                                        <p:strVal val="visible"/>
                                      </p:to>
                                    </p:set>
                                    <p:animEffect transition="in" filter="blinds(horizontal)">
                                      <p:cBhvr>
                                        <p:cTn id="22" dur="500"/>
                                        <p:tgtEl>
                                          <p:spTgt spid="316419">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16448"/>
                                        </p:tgtEl>
                                        <p:attrNameLst>
                                          <p:attrName>style.visibility</p:attrName>
                                        </p:attrNameLst>
                                      </p:cBhvr>
                                      <p:to>
                                        <p:strVal val="visible"/>
                                      </p:to>
                                    </p:set>
                                    <p:animEffect transition="in" filter="blinds(horizontal)">
                                      <p:cBhvr>
                                        <p:cTn id="27" dur="500"/>
                                        <p:tgtEl>
                                          <p:spTgt spid="316448"/>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316420"/>
                                        </p:tgtEl>
                                        <p:attrNameLst>
                                          <p:attrName>style.visibility</p:attrName>
                                        </p:attrNameLst>
                                      </p:cBhvr>
                                      <p:to>
                                        <p:strVal val="visible"/>
                                      </p:to>
                                    </p:set>
                                    <p:animEffect transition="in" filter="blinds(horizontal)">
                                      <p:cBhvr>
                                        <p:cTn id="32" dur="500"/>
                                        <p:tgtEl>
                                          <p:spTgt spid="3164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6419" grpId="0" build="p" animBg="1"/>
      <p:bldP spid="316420" grpId="0" animBg="1"/>
      <p:bldP spid="316448"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灯片编号占位符 5">
            <a:extLst>
              <a:ext uri="{FF2B5EF4-FFF2-40B4-BE49-F238E27FC236}">
                <a16:creationId xmlns:a16="http://schemas.microsoft.com/office/drawing/2014/main" id="{8DA9C07D-797E-417A-B994-4BA6CCCF2E0D}"/>
              </a:ext>
            </a:extLst>
          </p:cNvPr>
          <p:cNvSpPr>
            <a:spLocks noGrp="1"/>
          </p:cNvSpPr>
          <p:nvPr>
            <p:ph type="sldNum" sz="quarter" idx="12"/>
          </p:nvPr>
        </p:nvSpPr>
        <p:spPr>
          <a:noFill/>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fld id="{2502299E-F2D5-4A76-B28B-E969AB18C2DD}" type="slidenum">
              <a:rPr lang="en-US" altLang="zh-CN" sz="2400" smtClean="0">
                <a:solidFill>
                  <a:srgbClr val="0000CC"/>
                </a:solidFill>
              </a:rPr>
              <a:pPr>
                <a:spcBef>
                  <a:spcPct val="50000"/>
                </a:spcBef>
                <a:buClrTx/>
                <a:buFontTx/>
                <a:buNone/>
              </a:pPr>
              <a:t>37</a:t>
            </a:fld>
            <a:endParaRPr lang="en-US" altLang="zh-CN" sz="2400">
              <a:solidFill>
                <a:srgbClr val="0000CC"/>
              </a:solidFill>
            </a:endParaRPr>
          </a:p>
        </p:txBody>
      </p:sp>
      <p:sp>
        <p:nvSpPr>
          <p:cNvPr id="46083" name="Rectangle 2">
            <a:extLst>
              <a:ext uri="{FF2B5EF4-FFF2-40B4-BE49-F238E27FC236}">
                <a16:creationId xmlns:a16="http://schemas.microsoft.com/office/drawing/2014/main" id="{53F0647D-07A9-49BF-9831-944FBECA2A47}"/>
              </a:ext>
            </a:extLst>
          </p:cNvPr>
          <p:cNvSpPr>
            <a:spLocks noGrp="1" noChangeArrowheads="1"/>
          </p:cNvSpPr>
          <p:nvPr>
            <p:ph type="title"/>
          </p:nvPr>
        </p:nvSpPr>
        <p:spPr>
          <a:xfrm>
            <a:off x="611188" y="836613"/>
            <a:ext cx="5040312" cy="360362"/>
          </a:xfrm>
        </p:spPr>
        <p:txBody>
          <a:bodyPr/>
          <a:lstStyle/>
          <a:p>
            <a:pPr eaLnBrk="1" hangingPunct="1"/>
            <a:r>
              <a:rPr lang="zh-CN" altLang="en-US" sz="2800">
                <a:latin typeface="黑体" panose="02010609060101010101" pitchFamily="49" charset="-122"/>
                <a:ea typeface="黑体" panose="02010609060101010101" pitchFamily="49" charset="-122"/>
              </a:rPr>
              <a:t>（</a:t>
            </a:r>
            <a:r>
              <a:rPr lang="en-US" altLang="zh-CN" sz="2800">
                <a:latin typeface="黑体" panose="02010609060101010101" pitchFamily="49" charset="-122"/>
                <a:ea typeface="黑体" panose="02010609060101010101" pitchFamily="49" charset="-122"/>
              </a:rPr>
              <a:t>2</a:t>
            </a:r>
            <a:r>
              <a:rPr lang="zh-CN" altLang="en-US" sz="2800">
                <a:latin typeface="黑体" panose="02010609060101010101" pitchFamily="49" charset="-122"/>
                <a:ea typeface="黑体" panose="02010609060101010101" pitchFamily="49" charset="-122"/>
              </a:rPr>
              <a:t>）直线型等产量线。</a:t>
            </a:r>
          </a:p>
        </p:txBody>
      </p:sp>
      <p:sp>
        <p:nvSpPr>
          <p:cNvPr id="317443" name="Rectangle 3">
            <a:extLst>
              <a:ext uri="{FF2B5EF4-FFF2-40B4-BE49-F238E27FC236}">
                <a16:creationId xmlns:a16="http://schemas.microsoft.com/office/drawing/2014/main" id="{5CCDF5CC-8607-4740-8EDE-30237FFE1220}"/>
              </a:ext>
            </a:extLst>
          </p:cNvPr>
          <p:cNvSpPr>
            <a:spLocks noGrp="1" noChangeArrowheads="1"/>
          </p:cNvSpPr>
          <p:nvPr>
            <p:ph type="body" idx="1"/>
          </p:nvPr>
        </p:nvSpPr>
        <p:spPr>
          <a:xfrm>
            <a:off x="684213" y="1484313"/>
            <a:ext cx="3887787" cy="2159000"/>
          </a:xfrm>
          <a:solidFill>
            <a:srgbClr val="FFCC00"/>
          </a:solidFill>
          <a:ln w="38100" cap="flat" algn="ctr">
            <a:solidFill>
              <a:srgbClr val="009999"/>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indent="0" eaLnBrk="1" hangingPunct="1">
              <a:buClr>
                <a:schemeClr val="accent2"/>
              </a:buClr>
              <a:buSzPct val="95000"/>
              <a:buFont typeface="Wingdings" panose="05000000000000000000" pitchFamily="2" charset="2"/>
              <a:buNone/>
            </a:pPr>
            <a:r>
              <a:rPr lang="zh-CN" altLang="en-US" sz="2400" b="1"/>
              <a:t>技术不变，两种要素之间可以完全替代，且替代比例为常数，</a:t>
            </a:r>
          </a:p>
          <a:p>
            <a:pPr marL="0" indent="0" eaLnBrk="1" hangingPunct="1">
              <a:buClr>
                <a:schemeClr val="accent2"/>
              </a:buClr>
              <a:buSzPct val="95000"/>
              <a:buFont typeface="Wingdings" panose="05000000000000000000" pitchFamily="2" charset="2"/>
              <a:buNone/>
            </a:pPr>
            <a:r>
              <a:rPr lang="zh-CN" altLang="en-US" sz="2400" b="1"/>
              <a:t>等产量曲线为一条直线。</a:t>
            </a:r>
          </a:p>
        </p:txBody>
      </p:sp>
      <p:sp>
        <p:nvSpPr>
          <p:cNvPr id="46085" name="Text Box 4">
            <a:extLst>
              <a:ext uri="{FF2B5EF4-FFF2-40B4-BE49-F238E27FC236}">
                <a16:creationId xmlns:a16="http://schemas.microsoft.com/office/drawing/2014/main" id="{B983A4F5-B792-4F90-9F43-8922B768F947}"/>
              </a:ext>
            </a:extLst>
          </p:cNvPr>
          <p:cNvSpPr txBox="1">
            <a:spLocks noChangeArrowheads="1"/>
          </p:cNvSpPr>
          <p:nvPr/>
        </p:nvSpPr>
        <p:spPr bwMode="auto">
          <a:xfrm>
            <a:off x="4932363" y="4781550"/>
            <a:ext cx="3671887"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zh-CN" altLang="en-US" sz="2400">
                <a:solidFill>
                  <a:schemeClr val="tx2"/>
                </a:solidFill>
              </a:rPr>
              <a:t>直线型</a:t>
            </a:r>
            <a:r>
              <a:rPr lang="zh-CN" altLang="en-US" sz="2000" b="1">
                <a:latin typeface="Garamond" panose="02020404030301010803" pitchFamily="18" charset="0"/>
              </a:rPr>
              <a:t>完全替代投入等产量线</a:t>
            </a:r>
          </a:p>
        </p:txBody>
      </p:sp>
      <p:sp>
        <p:nvSpPr>
          <p:cNvPr id="46086" name="Line 5">
            <a:extLst>
              <a:ext uri="{FF2B5EF4-FFF2-40B4-BE49-F238E27FC236}">
                <a16:creationId xmlns:a16="http://schemas.microsoft.com/office/drawing/2014/main" id="{276B5F54-36A1-4FE5-B7BB-EAED00A24148}"/>
              </a:ext>
            </a:extLst>
          </p:cNvPr>
          <p:cNvSpPr>
            <a:spLocks noChangeShapeType="1"/>
          </p:cNvSpPr>
          <p:nvPr/>
        </p:nvSpPr>
        <p:spPr bwMode="auto">
          <a:xfrm>
            <a:off x="5864225" y="4486275"/>
            <a:ext cx="1738313"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6087" name="Text Box 6">
            <a:extLst>
              <a:ext uri="{FF2B5EF4-FFF2-40B4-BE49-F238E27FC236}">
                <a16:creationId xmlns:a16="http://schemas.microsoft.com/office/drawing/2014/main" id="{B05C72D7-DB9F-487C-9673-77895030F7DC}"/>
              </a:ext>
            </a:extLst>
          </p:cNvPr>
          <p:cNvSpPr txBox="1">
            <a:spLocks noChangeArrowheads="1"/>
          </p:cNvSpPr>
          <p:nvPr/>
        </p:nvSpPr>
        <p:spPr bwMode="auto">
          <a:xfrm>
            <a:off x="5535613" y="1611313"/>
            <a:ext cx="476250" cy="37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b="1">
                <a:latin typeface="Garamond" panose="02020404030301010803" pitchFamily="18" charset="0"/>
              </a:rPr>
              <a:t>K</a:t>
            </a:r>
            <a:endParaRPr lang="en-US" altLang="zh-CN" sz="2000"/>
          </a:p>
        </p:txBody>
      </p:sp>
      <p:sp>
        <p:nvSpPr>
          <p:cNvPr id="46088" name="Text Box 7">
            <a:extLst>
              <a:ext uri="{FF2B5EF4-FFF2-40B4-BE49-F238E27FC236}">
                <a16:creationId xmlns:a16="http://schemas.microsoft.com/office/drawing/2014/main" id="{4CD98ADC-C63D-4D82-A065-92C3E133CD53}"/>
              </a:ext>
            </a:extLst>
          </p:cNvPr>
          <p:cNvSpPr txBox="1">
            <a:spLocks noChangeArrowheads="1"/>
          </p:cNvSpPr>
          <p:nvPr/>
        </p:nvSpPr>
        <p:spPr bwMode="auto">
          <a:xfrm>
            <a:off x="5508625" y="4292600"/>
            <a:ext cx="331788" cy="407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b="1">
                <a:latin typeface="Garamond" panose="02020404030301010803" pitchFamily="18" charset="0"/>
              </a:rPr>
              <a:t>O</a:t>
            </a:r>
            <a:endParaRPr lang="en-US" altLang="zh-CN" sz="2000"/>
          </a:p>
        </p:txBody>
      </p:sp>
      <p:sp>
        <p:nvSpPr>
          <p:cNvPr id="46089" name="Text Box 8">
            <a:extLst>
              <a:ext uri="{FF2B5EF4-FFF2-40B4-BE49-F238E27FC236}">
                <a16:creationId xmlns:a16="http://schemas.microsoft.com/office/drawing/2014/main" id="{F33862F6-6DB2-4AE9-AA38-38B81E2DE4EC}"/>
              </a:ext>
            </a:extLst>
          </p:cNvPr>
          <p:cNvSpPr txBox="1">
            <a:spLocks noChangeArrowheads="1"/>
          </p:cNvSpPr>
          <p:nvPr/>
        </p:nvSpPr>
        <p:spPr bwMode="auto">
          <a:xfrm>
            <a:off x="7667625" y="4365625"/>
            <a:ext cx="509588" cy="407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b="1">
                <a:latin typeface="Garamond" panose="02020404030301010803" pitchFamily="18" charset="0"/>
              </a:rPr>
              <a:t>L</a:t>
            </a:r>
            <a:endParaRPr lang="en-US" altLang="zh-CN" sz="2000"/>
          </a:p>
        </p:txBody>
      </p:sp>
      <p:sp>
        <p:nvSpPr>
          <p:cNvPr id="46090" name="Line 9">
            <a:extLst>
              <a:ext uri="{FF2B5EF4-FFF2-40B4-BE49-F238E27FC236}">
                <a16:creationId xmlns:a16="http://schemas.microsoft.com/office/drawing/2014/main" id="{17DA7F24-FF8F-4620-8F53-F99FE4D9CB85}"/>
              </a:ext>
            </a:extLst>
          </p:cNvPr>
          <p:cNvSpPr>
            <a:spLocks noChangeShapeType="1"/>
          </p:cNvSpPr>
          <p:nvPr/>
        </p:nvSpPr>
        <p:spPr bwMode="auto">
          <a:xfrm>
            <a:off x="5973763" y="3221038"/>
            <a:ext cx="579437" cy="80803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6091" name="Line 10">
            <a:extLst>
              <a:ext uri="{FF2B5EF4-FFF2-40B4-BE49-F238E27FC236}">
                <a16:creationId xmlns:a16="http://schemas.microsoft.com/office/drawing/2014/main" id="{B915A3A4-D557-4DC5-A15C-75B655C80040}"/>
              </a:ext>
            </a:extLst>
          </p:cNvPr>
          <p:cNvSpPr>
            <a:spLocks noChangeShapeType="1"/>
          </p:cNvSpPr>
          <p:nvPr/>
        </p:nvSpPr>
        <p:spPr bwMode="auto">
          <a:xfrm>
            <a:off x="5973763" y="2681288"/>
            <a:ext cx="965200" cy="134778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6092" name="Line 11">
            <a:extLst>
              <a:ext uri="{FF2B5EF4-FFF2-40B4-BE49-F238E27FC236}">
                <a16:creationId xmlns:a16="http://schemas.microsoft.com/office/drawing/2014/main" id="{69AB7CA5-41B0-4175-BEFA-AEBDB9279CF3}"/>
              </a:ext>
            </a:extLst>
          </p:cNvPr>
          <p:cNvSpPr>
            <a:spLocks noChangeShapeType="1"/>
          </p:cNvSpPr>
          <p:nvPr/>
        </p:nvSpPr>
        <p:spPr bwMode="auto">
          <a:xfrm>
            <a:off x="6745288" y="3221038"/>
            <a:ext cx="387350" cy="538162"/>
          </a:xfrm>
          <a:prstGeom prst="line">
            <a:avLst/>
          </a:prstGeom>
          <a:noFill/>
          <a:ln w="9525">
            <a:solidFill>
              <a:srgbClr val="000000"/>
            </a:solidFill>
            <a:round/>
            <a:headEnd/>
            <a:tailEnd type="oval" w="sm" len="sm"/>
          </a:ln>
          <a:extLst>
            <a:ext uri="{909E8E84-426E-40DD-AFC4-6F175D3DCCD1}">
              <a14:hiddenFill xmlns:a14="http://schemas.microsoft.com/office/drawing/2010/main">
                <a:noFill/>
              </a14:hiddenFill>
            </a:ext>
          </a:extLst>
        </p:spPr>
        <p:txBody>
          <a:bodyPr/>
          <a:lstStyle/>
          <a:p>
            <a:endParaRPr lang="zh-CN" altLang="en-US"/>
          </a:p>
        </p:txBody>
      </p:sp>
      <p:sp>
        <p:nvSpPr>
          <p:cNvPr id="46093" name="Line 12">
            <a:extLst>
              <a:ext uri="{FF2B5EF4-FFF2-40B4-BE49-F238E27FC236}">
                <a16:creationId xmlns:a16="http://schemas.microsoft.com/office/drawing/2014/main" id="{EDAA82F8-84CE-48FF-9BDD-8C6A1B7E47B9}"/>
              </a:ext>
            </a:extLst>
          </p:cNvPr>
          <p:cNvSpPr>
            <a:spLocks noChangeShapeType="1"/>
          </p:cNvSpPr>
          <p:nvPr/>
        </p:nvSpPr>
        <p:spPr bwMode="auto">
          <a:xfrm>
            <a:off x="6162675" y="2417763"/>
            <a:ext cx="576263" cy="812800"/>
          </a:xfrm>
          <a:prstGeom prst="line">
            <a:avLst/>
          </a:prstGeom>
          <a:noFill/>
          <a:ln w="9525">
            <a:solidFill>
              <a:srgbClr val="000000"/>
            </a:solidFill>
            <a:round/>
            <a:headEnd type="oval" w="sm" len="sm"/>
            <a:tailEnd type="oval" w="sm" len="sm"/>
          </a:ln>
          <a:extLst>
            <a:ext uri="{909E8E84-426E-40DD-AFC4-6F175D3DCCD1}">
              <a14:hiddenFill xmlns:a14="http://schemas.microsoft.com/office/drawing/2010/main">
                <a:noFill/>
              </a14:hiddenFill>
            </a:ext>
          </a:extLst>
        </p:spPr>
        <p:txBody>
          <a:bodyPr/>
          <a:lstStyle/>
          <a:p>
            <a:endParaRPr lang="zh-CN" altLang="en-US"/>
          </a:p>
        </p:txBody>
      </p:sp>
      <p:sp>
        <p:nvSpPr>
          <p:cNvPr id="46094" name="Line 13">
            <a:extLst>
              <a:ext uri="{FF2B5EF4-FFF2-40B4-BE49-F238E27FC236}">
                <a16:creationId xmlns:a16="http://schemas.microsoft.com/office/drawing/2014/main" id="{805B83A3-8FD7-450D-904C-43BC3B2C92F9}"/>
              </a:ext>
            </a:extLst>
          </p:cNvPr>
          <p:cNvSpPr>
            <a:spLocks noChangeShapeType="1"/>
          </p:cNvSpPr>
          <p:nvPr/>
        </p:nvSpPr>
        <p:spPr bwMode="auto">
          <a:xfrm>
            <a:off x="5973763" y="2143125"/>
            <a:ext cx="192087" cy="26987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6095" name="Line 14">
            <a:extLst>
              <a:ext uri="{FF2B5EF4-FFF2-40B4-BE49-F238E27FC236}">
                <a16:creationId xmlns:a16="http://schemas.microsoft.com/office/drawing/2014/main" id="{C3F6ECAD-4AC1-420A-AD5A-424F938E8E6A}"/>
              </a:ext>
            </a:extLst>
          </p:cNvPr>
          <p:cNvSpPr>
            <a:spLocks noChangeShapeType="1"/>
          </p:cNvSpPr>
          <p:nvPr/>
        </p:nvSpPr>
        <p:spPr bwMode="auto">
          <a:xfrm>
            <a:off x="7132638" y="3759200"/>
            <a:ext cx="192087" cy="26987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6096" name="Text Box 15">
            <a:extLst>
              <a:ext uri="{FF2B5EF4-FFF2-40B4-BE49-F238E27FC236}">
                <a16:creationId xmlns:a16="http://schemas.microsoft.com/office/drawing/2014/main" id="{4CF30F0B-95CC-4507-9D77-85942390FB34}"/>
              </a:ext>
            </a:extLst>
          </p:cNvPr>
          <p:cNvSpPr txBox="1">
            <a:spLocks noChangeArrowheads="1"/>
          </p:cNvSpPr>
          <p:nvPr/>
        </p:nvSpPr>
        <p:spPr bwMode="auto">
          <a:xfrm>
            <a:off x="7235825" y="3860800"/>
            <a:ext cx="608013" cy="388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b="1">
                <a:latin typeface="Garamond" panose="02020404030301010803" pitchFamily="18" charset="0"/>
              </a:rPr>
              <a:t>q</a:t>
            </a:r>
            <a:r>
              <a:rPr lang="en-US" altLang="zh-CN" sz="2000" b="1" baseline="-25000">
                <a:latin typeface="Garamond" panose="02020404030301010803" pitchFamily="18" charset="0"/>
              </a:rPr>
              <a:t>3</a:t>
            </a:r>
            <a:endParaRPr lang="en-US" altLang="zh-CN" sz="2000"/>
          </a:p>
        </p:txBody>
      </p:sp>
      <p:sp>
        <p:nvSpPr>
          <p:cNvPr id="46097" name="Text Box 16">
            <a:extLst>
              <a:ext uri="{FF2B5EF4-FFF2-40B4-BE49-F238E27FC236}">
                <a16:creationId xmlns:a16="http://schemas.microsoft.com/office/drawing/2014/main" id="{182A69F4-0DE4-441D-B28F-3CDA0D99D512}"/>
              </a:ext>
            </a:extLst>
          </p:cNvPr>
          <p:cNvSpPr txBox="1">
            <a:spLocks noChangeArrowheads="1"/>
          </p:cNvSpPr>
          <p:nvPr/>
        </p:nvSpPr>
        <p:spPr bwMode="auto">
          <a:xfrm>
            <a:off x="6300788" y="3933825"/>
            <a:ext cx="51752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b="1">
                <a:latin typeface="Garamond" panose="02020404030301010803" pitchFamily="18" charset="0"/>
              </a:rPr>
              <a:t>q</a:t>
            </a:r>
            <a:r>
              <a:rPr lang="en-US" altLang="zh-CN" sz="2000" b="1" baseline="-25000">
                <a:latin typeface="Garamond" panose="02020404030301010803" pitchFamily="18" charset="0"/>
              </a:rPr>
              <a:t>1</a:t>
            </a:r>
            <a:endParaRPr lang="en-US" altLang="zh-CN" sz="2000"/>
          </a:p>
        </p:txBody>
      </p:sp>
      <p:sp>
        <p:nvSpPr>
          <p:cNvPr id="46098" name="Text Box 17">
            <a:extLst>
              <a:ext uri="{FF2B5EF4-FFF2-40B4-BE49-F238E27FC236}">
                <a16:creationId xmlns:a16="http://schemas.microsoft.com/office/drawing/2014/main" id="{60A14182-E0EA-4EC6-8DBD-25683AEC8B24}"/>
              </a:ext>
            </a:extLst>
          </p:cNvPr>
          <p:cNvSpPr txBox="1">
            <a:spLocks noChangeArrowheads="1"/>
          </p:cNvSpPr>
          <p:nvPr/>
        </p:nvSpPr>
        <p:spPr bwMode="auto">
          <a:xfrm>
            <a:off x="6804025" y="3933825"/>
            <a:ext cx="490538" cy="388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b="1">
                <a:latin typeface="Garamond" panose="02020404030301010803" pitchFamily="18" charset="0"/>
              </a:rPr>
              <a:t>q</a:t>
            </a:r>
            <a:r>
              <a:rPr lang="en-US" altLang="zh-CN" sz="2000" b="1" baseline="-25000">
                <a:latin typeface="Garamond" panose="02020404030301010803" pitchFamily="18" charset="0"/>
              </a:rPr>
              <a:t>2</a:t>
            </a:r>
            <a:endParaRPr lang="en-US" altLang="zh-CN" sz="2000"/>
          </a:p>
        </p:txBody>
      </p:sp>
      <p:sp>
        <p:nvSpPr>
          <p:cNvPr id="46099" name="Line 18">
            <a:extLst>
              <a:ext uri="{FF2B5EF4-FFF2-40B4-BE49-F238E27FC236}">
                <a16:creationId xmlns:a16="http://schemas.microsoft.com/office/drawing/2014/main" id="{5DD14494-B5B6-41B5-AA13-553BB0E904B5}"/>
              </a:ext>
            </a:extLst>
          </p:cNvPr>
          <p:cNvSpPr>
            <a:spLocks noChangeShapeType="1"/>
          </p:cNvSpPr>
          <p:nvPr/>
        </p:nvSpPr>
        <p:spPr bwMode="auto">
          <a:xfrm>
            <a:off x="5867400" y="1828800"/>
            <a:ext cx="0" cy="265747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6100" name="Rectangle 19">
            <a:extLst>
              <a:ext uri="{FF2B5EF4-FFF2-40B4-BE49-F238E27FC236}">
                <a16:creationId xmlns:a16="http://schemas.microsoft.com/office/drawing/2014/main" id="{F3168CE2-DE1C-4017-8B2C-0E28F4081263}"/>
              </a:ext>
            </a:extLst>
          </p:cNvPr>
          <p:cNvSpPr>
            <a:spLocks noChangeArrowheads="1"/>
          </p:cNvSpPr>
          <p:nvPr/>
        </p:nvSpPr>
        <p:spPr bwMode="auto">
          <a:xfrm>
            <a:off x="6156325" y="1989138"/>
            <a:ext cx="404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a:t>A</a:t>
            </a:r>
          </a:p>
        </p:txBody>
      </p:sp>
      <p:sp>
        <p:nvSpPr>
          <p:cNvPr id="46101" name="Rectangle 20">
            <a:extLst>
              <a:ext uri="{FF2B5EF4-FFF2-40B4-BE49-F238E27FC236}">
                <a16:creationId xmlns:a16="http://schemas.microsoft.com/office/drawing/2014/main" id="{87156FBC-5073-463A-8A17-27322AC1E111}"/>
              </a:ext>
            </a:extLst>
          </p:cNvPr>
          <p:cNvSpPr>
            <a:spLocks noChangeArrowheads="1"/>
          </p:cNvSpPr>
          <p:nvPr/>
        </p:nvSpPr>
        <p:spPr bwMode="auto">
          <a:xfrm>
            <a:off x="6804025" y="2781300"/>
            <a:ext cx="3873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a:t>B</a:t>
            </a:r>
          </a:p>
        </p:txBody>
      </p:sp>
      <p:sp>
        <p:nvSpPr>
          <p:cNvPr id="46102" name="Rectangle 22">
            <a:extLst>
              <a:ext uri="{FF2B5EF4-FFF2-40B4-BE49-F238E27FC236}">
                <a16:creationId xmlns:a16="http://schemas.microsoft.com/office/drawing/2014/main" id="{7F0345D2-5E81-4E19-83AF-57854218720E}"/>
              </a:ext>
            </a:extLst>
          </p:cNvPr>
          <p:cNvSpPr>
            <a:spLocks noChangeArrowheads="1"/>
          </p:cNvSpPr>
          <p:nvPr/>
        </p:nvSpPr>
        <p:spPr bwMode="auto">
          <a:xfrm>
            <a:off x="7164388" y="3429000"/>
            <a:ext cx="3873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a:t>C</a:t>
            </a:r>
          </a:p>
        </p:txBody>
      </p:sp>
      <p:sp>
        <p:nvSpPr>
          <p:cNvPr id="317463" name="Rectangle 23">
            <a:extLst>
              <a:ext uri="{FF2B5EF4-FFF2-40B4-BE49-F238E27FC236}">
                <a16:creationId xmlns:a16="http://schemas.microsoft.com/office/drawing/2014/main" id="{FA826C15-0B73-4725-BF93-7B6C952B97D6}"/>
              </a:ext>
            </a:extLst>
          </p:cNvPr>
          <p:cNvSpPr>
            <a:spLocks noChangeArrowheads="1"/>
          </p:cNvSpPr>
          <p:nvPr/>
        </p:nvSpPr>
        <p:spPr bwMode="auto">
          <a:xfrm>
            <a:off x="684213" y="3860800"/>
            <a:ext cx="3887787" cy="2232025"/>
          </a:xfrm>
          <a:prstGeom prst="rect">
            <a:avLst/>
          </a:prstGeom>
          <a:solidFill>
            <a:srgbClr val="FFCC00"/>
          </a:solidFill>
          <a:ln w="38100" algn="ctr">
            <a:solidFill>
              <a:srgbClr val="009999"/>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Clr>
                <a:schemeClr val="accent2"/>
              </a:buClr>
              <a:buSzPct val="95000"/>
              <a:buFont typeface="Wingdings" panose="05000000000000000000" pitchFamily="2" charset="2"/>
              <a:buNone/>
            </a:pPr>
            <a:r>
              <a:rPr lang="zh-CN" altLang="en-US" sz="2400" b="1"/>
              <a:t>相同产量，企业可以资本为主，如点</a:t>
            </a:r>
            <a:r>
              <a:rPr lang="en-US" altLang="zh-CN" sz="2400" b="1"/>
              <a:t>A</a:t>
            </a:r>
            <a:r>
              <a:rPr lang="zh-CN" altLang="en-US" sz="2400" b="1"/>
              <a:t>；</a:t>
            </a:r>
          </a:p>
          <a:p>
            <a:pPr eaLnBrk="1" hangingPunct="1">
              <a:buClr>
                <a:schemeClr val="accent2"/>
              </a:buClr>
              <a:buSzPct val="95000"/>
              <a:buFont typeface="Wingdings" panose="05000000000000000000" pitchFamily="2" charset="2"/>
              <a:buNone/>
            </a:pPr>
            <a:r>
              <a:rPr lang="zh-CN" altLang="en-US" sz="2400" b="1"/>
              <a:t>或以劳动为主，如点</a:t>
            </a:r>
            <a:r>
              <a:rPr lang="en-US" altLang="zh-CN" sz="2400" b="1"/>
              <a:t>C</a:t>
            </a:r>
            <a:r>
              <a:rPr lang="zh-CN" altLang="en-US" sz="2400" b="1"/>
              <a:t>；</a:t>
            </a:r>
          </a:p>
          <a:p>
            <a:pPr eaLnBrk="1" hangingPunct="1">
              <a:buClr>
                <a:schemeClr val="accent2"/>
              </a:buClr>
              <a:buSzPct val="95000"/>
              <a:buFont typeface="Wingdings" panose="05000000000000000000" pitchFamily="2" charset="2"/>
              <a:buNone/>
            </a:pPr>
            <a:r>
              <a:rPr lang="zh-CN" altLang="en-US" sz="2400" b="1"/>
              <a:t>或两者按特定比例的任意组合，如点</a:t>
            </a:r>
            <a:r>
              <a:rPr lang="en-US" altLang="zh-CN" sz="2400" b="1"/>
              <a:t>B</a:t>
            </a:r>
            <a:r>
              <a:rPr lang="zh-CN" altLang="en-US" sz="2400" b="1"/>
              <a: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17443">
                                            <p:bg/>
                                          </p:spTgt>
                                        </p:tgtEl>
                                        <p:attrNameLst>
                                          <p:attrName>style.visibility</p:attrName>
                                        </p:attrNameLst>
                                      </p:cBhvr>
                                      <p:to>
                                        <p:strVal val="visible"/>
                                      </p:to>
                                    </p:set>
                                    <p:animEffect transition="in" filter="blinds(horizontal)">
                                      <p:cBhvr>
                                        <p:cTn id="7" dur="500"/>
                                        <p:tgtEl>
                                          <p:spTgt spid="317443">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17443">
                                            <p:txEl>
                                              <p:pRg st="0" end="0"/>
                                            </p:txEl>
                                          </p:spTgt>
                                        </p:tgtEl>
                                        <p:attrNameLst>
                                          <p:attrName>style.visibility</p:attrName>
                                        </p:attrNameLst>
                                      </p:cBhvr>
                                      <p:to>
                                        <p:strVal val="visible"/>
                                      </p:to>
                                    </p:set>
                                    <p:animEffect transition="in" filter="blinds(horizontal)">
                                      <p:cBhvr>
                                        <p:cTn id="12" dur="500"/>
                                        <p:tgtEl>
                                          <p:spTgt spid="317443">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17443">
                                            <p:txEl>
                                              <p:pRg st="1" end="1"/>
                                            </p:txEl>
                                          </p:spTgt>
                                        </p:tgtEl>
                                        <p:attrNameLst>
                                          <p:attrName>style.visibility</p:attrName>
                                        </p:attrNameLst>
                                      </p:cBhvr>
                                      <p:to>
                                        <p:strVal val="visible"/>
                                      </p:to>
                                    </p:set>
                                    <p:animEffect transition="in" filter="blinds(horizontal)">
                                      <p:cBhvr>
                                        <p:cTn id="17" dur="500"/>
                                        <p:tgtEl>
                                          <p:spTgt spid="317443">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17463"/>
                                        </p:tgtEl>
                                        <p:attrNameLst>
                                          <p:attrName>style.visibility</p:attrName>
                                        </p:attrNameLst>
                                      </p:cBhvr>
                                      <p:to>
                                        <p:strVal val="visible"/>
                                      </p:to>
                                    </p:set>
                                    <p:animEffect transition="in" filter="blinds(horizontal)">
                                      <p:cBhvr>
                                        <p:cTn id="22" dur="500"/>
                                        <p:tgtEl>
                                          <p:spTgt spid="3174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43" grpId="0" build="p" animBg="1"/>
      <p:bldP spid="317463"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灯片编号占位符 5">
            <a:extLst>
              <a:ext uri="{FF2B5EF4-FFF2-40B4-BE49-F238E27FC236}">
                <a16:creationId xmlns:a16="http://schemas.microsoft.com/office/drawing/2014/main" id="{A414F6D9-3D71-45A8-ACC1-36FCE0816877}"/>
              </a:ext>
            </a:extLst>
          </p:cNvPr>
          <p:cNvSpPr>
            <a:spLocks noGrp="1"/>
          </p:cNvSpPr>
          <p:nvPr>
            <p:ph type="sldNum" sz="quarter" idx="12"/>
          </p:nvPr>
        </p:nvSpPr>
        <p:spPr>
          <a:noFill/>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fld id="{9E3CA40D-BE53-4B22-8FF4-F89634551847}" type="slidenum">
              <a:rPr lang="en-US" altLang="zh-CN" sz="2400" smtClean="0">
                <a:solidFill>
                  <a:srgbClr val="0000CC"/>
                </a:solidFill>
              </a:rPr>
              <a:pPr>
                <a:spcBef>
                  <a:spcPct val="50000"/>
                </a:spcBef>
                <a:buClrTx/>
                <a:buFontTx/>
                <a:buNone/>
              </a:pPr>
              <a:t>38</a:t>
            </a:fld>
            <a:endParaRPr lang="en-US" altLang="zh-CN" sz="2400">
              <a:solidFill>
                <a:srgbClr val="0000CC"/>
              </a:solidFill>
            </a:endParaRPr>
          </a:p>
        </p:txBody>
      </p:sp>
      <p:sp>
        <p:nvSpPr>
          <p:cNvPr id="47107" name="Rectangle 2">
            <a:extLst>
              <a:ext uri="{FF2B5EF4-FFF2-40B4-BE49-F238E27FC236}">
                <a16:creationId xmlns:a16="http://schemas.microsoft.com/office/drawing/2014/main" id="{2DEDE869-04B3-4323-9F3B-09C8A7EC759F}"/>
              </a:ext>
            </a:extLst>
          </p:cNvPr>
          <p:cNvSpPr>
            <a:spLocks noGrp="1" noChangeArrowheads="1"/>
          </p:cNvSpPr>
          <p:nvPr>
            <p:ph type="title"/>
          </p:nvPr>
        </p:nvSpPr>
        <p:spPr>
          <a:xfrm>
            <a:off x="685800" y="404813"/>
            <a:ext cx="7772400" cy="576262"/>
          </a:xfrm>
        </p:spPr>
        <p:txBody>
          <a:bodyPr/>
          <a:lstStyle/>
          <a:p>
            <a:pPr eaLnBrk="1" hangingPunct="1"/>
            <a:r>
              <a:rPr lang="zh-CN" altLang="en-US" sz="2800">
                <a:latin typeface="黑体" panose="02010609060101010101" pitchFamily="49" charset="-122"/>
                <a:ea typeface="黑体" panose="02010609060101010101" pitchFamily="49" charset="-122"/>
              </a:rPr>
              <a:t>（</a:t>
            </a:r>
            <a:r>
              <a:rPr lang="en-US" altLang="zh-CN" sz="2800">
                <a:latin typeface="黑体" panose="02010609060101010101" pitchFamily="49" charset="-122"/>
                <a:ea typeface="黑体" panose="02010609060101010101" pitchFamily="49" charset="-122"/>
              </a:rPr>
              <a:t>3</a:t>
            </a:r>
            <a:r>
              <a:rPr lang="zh-CN" altLang="en-US" sz="2800">
                <a:latin typeface="黑体" panose="02010609060101010101" pitchFamily="49" charset="-122"/>
                <a:ea typeface="黑体" panose="02010609060101010101" pitchFamily="49" charset="-122"/>
              </a:rPr>
              <a:t>）折线型等产量线。</a:t>
            </a:r>
          </a:p>
        </p:txBody>
      </p:sp>
      <p:sp>
        <p:nvSpPr>
          <p:cNvPr id="318467" name="Rectangle 3">
            <a:extLst>
              <a:ext uri="{FF2B5EF4-FFF2-40B4-BE49-F238E27FC236}">
                <a16:creationId xmlns:a16="http://schemas.microsoft.com/office/drawing/2014/main" id="{D66D779D-0B92-48CF-A813-A2E1ED0F5476}"/>
              </a:ext>
            </a:extLst>
          </p:cNvPr>
          <p:cNvSpPr>
            <a:spLocks noGrp="1" noChangeArrowheads="1"/>
          </p:cNvSpPr>
          <p:nvPr>
            <p:ph type="body" idx="1"/>
          </p:nvPr>
        </p:nvSpPr>
        <p:spPr>
          <a:xfrm>
            <a:off x="684213" y="1125538"/>
            <a:ext cx="3887787" cy="1150937"/>
          </a:xfrm>
          <a:solidFill>
            <a:srgbClr val="FFCC00"/>
          </a:solidFill>
          <a:ln w="38100" cap="flat" algn="ctr">
            <a:solidFill>
              <a:srgbClr val="009999"/>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indent="0" eaLnBrk="1" hangingPunct="1">
              <a:buClr>
                <a:schemeClr val="accent2"/>
              </a:buClr>
              <a:buSzPct val="95000"/>
              <a:buFont typeface="Wingdings" panose="05000000000000000000" pitchFamily="2" charset="2"/>
              <a:buNone/>
            </a:pPr>
            <a:r>
              <a:rPr lang="zh-CN" altLang="en-US" sz="2400" b="1"/>
              <a:t>折线型的等产量线：介于直线型和连续型等产量线之间。 </a:t>
            </a:r>
          </a:p>
        </p:txBody>
      </p:sp>
      <p:sp>
        <p:nvSpPr>
          <p:cNvPr id="47109" name="Text Box 4">
            <a:extLst>
              <a:ext uri="{FF2B5EF4-FFF2-40B4-BE49-F238E27FC236}">
                <a16:creationId xmlns:a16="http://schemas.microsoft.com/office/drawing/2014/main" id="{4975F417-24DB-4D6A-AF2B-7889A0E24C18}"/>
              </a:ext>
            </a:extLst>
          </p:cNvPr>
          <p:cNvSpPr txBox="1">
            <a:spLocks noChangeArrowheads="1"/>
          </p:cNvSpPr>
          <p:nvPr/>
        </p:nvSpPr>
        <p:spPr bwMode="auto">
          <a:xfrm>
            <a:off x="5364163" y="4868863"/>
            <a:ext cx="24479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zh-CN" altLang="en-US" sz="2400">
                <a:solidFill>
                  <a:schemeClr val="tx2"/>
                </a:solidFill>
              </a:rPr>
              <a:t>折线型等产量线</a:t>
            </a:r>
          </a:p>
        </p:txBody>
      </p:sp>
      <p:sp>
        <p:nvSpPr>
          <p:cNvPr id="47110" name="Line 5">
            <a:extLst>
              <a:ext uri="{FF2B5EF4-FFF2-40B4-BE49-F238E27FC236}">
                <a16:creationId xmlns:a16="http://schemas.microsoft.com/office/drawing/2014/main" id="{740DB91C-0551-48AC-8832-3661135327AD}"/>
              </a:ext>
            </a:extLst>
          </p:cNvPr>
          <p:cNvSpPr>
            <a:spLocks noChangeShapeType="1"/>
          </p:cNvSpPr>
          <p:nvPr/>
        </p:nvSpPr>
        <p:spPr bwMode="auto">
          <a:xfrm>
            <a:off x="5197475" y="1760538"/>
            <a:ext cx="0" cy="286226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7111" name="Line 6">
            <a:extLst>
              <a:ext uri="{FF2B5EF4-FFF2-40B4-BE49-F238E27FC236}">
                <a16:creationId xmlns:a16="http://schemas.microsoft.com/office/drawing/2014/main" id="{D04E6CFB-71AD-4594-8A43-2A69CCF688BA}"/>
              </a:ext>
            </a:extLst>
          </p:cNvPr>
          <p:cNvSpPr>
            <a:spLocks noChangeShapeType="1"/>
          </p:cNvSpPr>
          <p:nvPr/>
        </p:nvSpPr>
        <p:spPr bwMode="auto">
          <a:xfrm>
            <a:off x="5197475" y="4622800"/>
            <a:ext cx="315118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7112" name="Line 7">
            <a:extLst>
              <a:ext uri="{FF2B5EF4-FFF2-40B4-BE49-F238E27FC236}">
                <a16:creationId xmlns:a16="http://schemas.microsoft.com/office/drawing/2014/main" id="{FFF701F8-20B6-4D29-8C90-809449F1BD01}"/>
              </a:ext>
            </a:extLst>
          </p:cNvPr>
          <p:cNvSpPr>
            <a:spLocks noChangeShapeType="1"/>
          </p:cNvSpPr>
          <p:nvPr/>
        </p:nvSpPr>
        <p:spPr bwMode="auto">
          <a:xfrm rot="-178219">
            <a:off x="5891213" y="3030538"/>
            <a:ext cx="317500" cy="619125"/>
          </a:xfrm>
          <a:prstGeom prst="line">
            <a:avLst/>
          </a:prstGeom>
          <a:noFill/>
          <a:ln w="381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47113" name="Line 8">
            <a:extLst>
              <a:ext uri="{FF2B5EF4-FFF2-40B4-BE49-F238E27FC236}">
                <a16:creationId xmlns:a16="http://schemas.microsoft.com/office/drawing/2014/main" id="{3B687566-111D-412A-9CFE-C0D1EEC5A7BC}"/>
              </a:ext>
            </a:extLst>
          </p:cNvPr>
          <p:cNvSpPr>
            <a:spLocks noChangeShapeType="1"/>
          </p:cNvSpPr>
          <p:nvPr/>
        </p:nvSpPr>
        <p:spPr bwMode="auto">
          <a:xfrm rot="-2703212">
            <a:off x="7112794" y="3820319"/>
            <a:ext cx="317500" cy="700088"/>
          </a:xfrm>
          <a:prstGeom prst="line">
            <a:avLst/>
          </a:prstGeom>
          <a:noFill/>
          <a:ln w="381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47114" name="Line 9">
            <a:extLst>
              <a:ext uri="{FF2B5EF4-FFF2-40B4-BE49-F238E27FC236}">
                <a16:creationId xmlns:a16="http://schemas.microsoft.com/office/drawing/2014/main" id="{F576256F-EECA-49B8-B7F5-95D94807BDD5}"/>
              </a:ext>
            </a:extLst>
          </p:cNvPr>
          <p:cNvSpPr>
            <a:spLocks noChangeShapeType="1"/>
          </p:cNvSpPr>
          <p:nvPr/>
        </p:nvSpPr>
        <p:spPr bwMode="auto">
          <a:xfrm rot="149393">
            <a:off x="6246813" y="3668713"/>
            <a:ext cx="701675" cy="317500"/>
          </a:xfrm>
          <a:prstGeom prst="line">
            <a:avLst/>
          </a:prstGeom>
          <a:noFill/>
          <a:ln w="381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47115" name="Line 10">
            <a:extLst>
              <a:ext uri="{FF2B5EF4-FFF2-40B4-BE49-F238E27FC236}">
                <a16:creationId xmlns:a16="http://schemas.microsoft.com/office/drawing/2014/main" id="{FF2075D0-822A-4DFC-ACEA-5CC57E7023DD}"/>
              </a:ext>
            </a:extLst>
          </p:cNvPr>
          <p:cNvSpPr>
            <a:spLocks noChangeShapeType="1"/>
          </p:cNvSpPr>
          <p:nvPr/>
        </p:nvSpPr>
        <p:spPr bwMode="auto">
          <a:xfrm flipH="1">
            <a:off x="5197475" y="2397125"/>
            <a:ext cx="349250" cy="2225675"/>
          </a:xfrm>
          <a:prstGeom prst="line">
            <a:avLst/>
          </a:prstGeom>
          <a:noFill/>
          <a:ln w="9525"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7116" name="Line 11">
            <a:extLst>
              <a:ext uri="{FF2B5EF4-FFF2-40B4-BE49-F238E27FC236}">
                <a16:creationId xmlns:a16="http://schemas.microsoft.com/office/drawing/2014/main" id="{C8805F21-4E75-44D4-9F00-026BA8DA72CF}"/>
              </a:ext>
            </a:extLst>
          </p:cNvPr>
          <p:cNvSpPr>
            <a:spLocks noChangeShapeType="1"/>
          </p:cNvSpPr>
          <p:nvPr/>
        </p:nvSpPr>
        <p:spPr bwMode="auto">
          <a:xfrm flipH="1">
            <a:off x="5197475" y="3032125"/>
            <a:ext cx="700088" cy="1590675"/>
          </a:xfrm>
          <a:prstGeom prst="line">
            <a:avLst/>
          </a:prstGeom>
          <a:noFill/>
          <a:ln w="9525"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7117" name="Line 12">
            <a:extLst>
              <a:ext uri="{FF2B5EF4-FFF2-40B4-BE49-F238E27FC236}">
                <a16:creationId xmlns:a16="http://schemas.microsoft.com/office/drawing/2014/main" id="{1CC844E0-029B-4C1A-8ECD-8B4025DA50B1}"/>
              </a:ext>
            </a:extLst>
          </p:cNvPr>
          <p:cNvSpPr>
            <a:spLocks noChangeShapeType="1"/>
          </p:cNvSpPr>
          <p:nvPr/>
        </p:nvSpPr>
        <p:spPr bwMode="auto">
          <a:xfrm flipH="1">
            <a:off x="5197475" y="3668713"/>
            <a:ext cx="1049338" cy="954087"/>
          </a:xfrm>
          <a:prstGeom prst="line">
            <a:avLst/>
          </a:prstGeom>
          <a:noFill/>
          <a:ln w="9525"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7118" name="Line 13">
            <a:extLst>
              <a:ext uri="{FF2B5EF4-FFF2-40B4-BE49-F238E27FC236}">
                <a16:creationId xmlns:a16="http://schemas.microsoft.com/office/drawing/2014/main" id="{31837EEA-75A3-4856-966F-6EA52890BC71}"/>
              </a:ext>
            </a:extLst>
          </p:cNvPr>
          <p:cNvSpPr>
            <a:spLocks noChangeShapeType="1"/>
          </p:cNvSpPr>
          <p:nvPr/>
        </p:nvSpPr>
        <p:spPr bwMode="auto">
          <a:xfrm flipH="1">
            <a:off x="5197475" y="3986213"/>
            <a:ext cx="1751013" cy="636587"/>
          </a:xfrm>
          <a:prstGeom prst="line">
            <a:avLst/>
          </a:prstGeom>
          <a:noFill/>
          <a:ln w="9525"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7119" name="Line 14">
            <a:extLst>
              <a:ext uri="{FF2B5EF4-FFF2-40B4-BE49-F238E27FC236}">
                <a16:creationId xmlns:a16="http://schemas.microsoft.com/office/drawing/2014/main" id="{A4E66A4C-0148-4B7B-9FD4-254BD774D5A7}"/>
              </a:ext>
            </a:extLst>
          </p:cNvPr>
          <p:cNvSpPr>
            <a:spLocks noChangeShapeType="1"/>
          </p:cNvSpPr>
          <p:nvPr/>
        </p:nvSpPr>
        <p:spPr bwMode="auto">
          <a:xfrm flipV="1">
            <a:off x="5197475" y="4305300"/>
            <a:ext cx="2451100" cy="317500"/>
          </a:xfrm>
          <a:prstGeom prst="line">
            <a:avLst/>
          </a:prstGeom>
          <a:noFill/>
          <a:ln w="9525"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7120" name="Line 15">
            <a:extLst>
              <a:ext uri="{FF2B5EF4-FFF2-40B4-BE49-F238E27FC236}">
                <a16:creationId xmlns:a16="http://schemas.microsoft.com/office/drawing/2014/main" id="{55682C4A-089E-4440-9954-EC5F50B524F6}"/>
              </a:ext>
            </a:extLst>
          </p:cNvPr>
          <p:cNvSpPr>
            <a:spLocks noChangeShapeType="1"/>
          </p:cNvSpPr>
          <p:nvPr/>
        </p:nvSpPr>
        <p:spPr bwMode="auto">
          <a:xfrm>
            <a:off x="5546725" y="2078038"/>
            <a:ext cx="0" cy="319087"/>
          </a:xfrm>
          <a:prstGeom prst="line">
            <a:avLst/>
          </a:prstGeom>
          <a:noFill/>
          <a:ln w="9525"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7121" name="Line 16">
            <a:extLst>
              <a:ext uri="{FF2B5EF4-FFF2-40B4-BE49-F238E27FC236}">
                <a16:creationId xmlns:a16="http://schemas.microsoft.com/office/drawing/2014/main" id="{1FA1E705-788D-4379-A927-A07560CB05B6}"/>
              </a:ext>
            </a:extLst>
          </p:cNvPr>
          <p:cNvSpPr>
            <a:spLocks noChangeShapeType="1"/>
          </p:cNvSpPr>
          <p:nvPr/>
        </p:nvSpPr>
        <p:spPr bwMode="auto">
          <a:xfrm>
            <a:off x="5546725" y="2397125"/>
            <a:ext cx="350838" cy="0"/>
          </a:xfrm>
          <a:prstGeom prst="line">
            <a:avLst/>
          </a:prstGeom>
          <a:noFill/>
          <a:ln w="9525"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7122" name="Line 17">
            <a:extLst>
              <a:ext uri="{FF2B5EF4-FFF2-40B4-BE49-F238E27FC236}">
                <a16:creationId xmlns:a16="http://schemas.microsoft.com/office/drawing/2014/main" id="{39F74A17-B132-48C1-B38E-B7DAE1F0F875}"/>
              </a:ext>
            </a:extLst>
          </p:cNvPr>
          <p:cNvSpPr>
            <a:spLocks noChangeShapeType="1"/>
          </p:cNvSpPr>
          <p:nvPr/>
        </p:nvSpPr>
        <p:spPr bwMode="auto">
          <a:xfrm>
            <a:off x="5897563" y="2714625"/>
            <a:ext cx="0" cy="317500"/>
          </a:xfrm>
          <a:prstGeom prst="line">
            <a:avLst/>
          </a:prstGeom>
          <a:noFill/>
          <a:ln w="9525"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7123" name="Line 18">
            <a:extLst>
              <a:ext uri="{FF2B5EF4-FFF2-40B4-BE49-F238E27FC236}">
                <a16:creationId xmlns:a16="http://schemas.microsoft.com/office/drawing/2014/main" id="{E09F0EF7-EEB3-4C1B-AAE9-695FB086FB2F}"/>
              </a:ext>
            </a:extLst>
          </p:cNvPr>
          <p:cNvSpPr>
            <a:spLocks noChangeShapeType="1"/>
          </p:cNvSpPr>
          <p:nvPr/>
        </p:nvSpPr>
        <p:spPr bwMode="auto">
          <a:xfrm>
            <a:off x="5897563" y="3032125"/>
            <a:ext cx="349250" cy="0"/>
          </a:xfrm>
          <a:prstGeom prst="line">
            <a:avLst/>
          </a:prstGeom>
          <a:noFill/>
          <a:ln w="9525"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7124" name="Line 19">
            <a:extLst>
              <a:ext uri="{FF2B5EF4-FFF2-40B4-BE49-F238E27FC236}">
                <a16:creationId xmlns:a16="http://schemas.microsoft.com/office/drawing/2014/main" id="{2B5638D1-1041-47CB-A1CD-B31CE5508C4C}"/>
              </a:ext>
            </a:extLst>
          </p:cNvPr>
          <p:cNvSpPr>
            <a:spLocks noChangeShapeType="1"/>
          </p:cNvSpPr>
          <p:nvPr/>
        </p:nvSpPr>
        <p:spPr bwMode="auto">
          <a:xfrm>
            <a:off x="6246813" y="3351213"/>
            <a:ext cx="0" cy="317500"/>
          </a:xfrm>
          <a:prstGeom prst="line">
            <a:avLst/>
          </a:prstGeom>
          <a:noFill/>
          <a:ln w="9525"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7125" name="Line 20">
            <a:extLst>
              <a:ext uri="{FF2B5EF4-FFF2-40B4-BE49-F238E27FC236}">
                <a16:creationId xmlns:a16="http://schemas.microsoft.com/office/drawing/2014/main" id="{4D9F23E1-40EB-4AE9-AFAA-F8AD75740034}"/>
              </a:ext>
            </a:extLst>
          </p:cNvPr>
          <p:cNvSpPr>
            <a:spLocks noChangeShapeType="1"/>
          </p:cNvSpPr>
          <p:nvPr/>
        </p:nvSpPr>
        <p:spPr bwMode="auto">
          <a:xfrm>
            <a:off x="6246813" y="3668713"/>
            <a:ext cx="350837" cy="0"/>
          </a:xfrm>
          <a:prstGeom prst="line">
            <a:avLst/>
          </a:prstGeom>
          <a:noFill/>
          <a:ln w="9525"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7126" name="Line 21">
            <a:extLst>
              <a:ext uri="{FF2B5EF4-FFF2-40B4-BE49-F238E27FC236}">
                <a16:creationId xmlns:a16="http://schemas.microsoft.com/office/drawing/2014/main" id="{09013FD9-82F7-412B-ACEB-334BCEEC2255}"/>
              </a:ext>
            </a:extLst>
          </p:cNvPr>
          <p:cNvSpPr>
            <a:spLocks noChangeShapeType="1"/>
          </p:cNvSpPr>
          <p:nvPr/>
        </p:nvSpPr>
        <p:spPr bwMode="auto">
          <a:xfrm>
            <a:off x="6948488" y="3668713"/>
            <a:ext cx="0" cy="317500"/>
          </a:xfrm>
          <a:prstGeom prst="line">
            <a:avLst/>
          </a:prstGeom>
          <a:noFill/>
          <a:ln w="9525"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7127" name="Line 22">
            <a:extLst>
              <a:ext uri="{FF2B5EF4-FFF2-40B4-BE49-F238E27FC236}">
                <a16:creationId xmlns:a16="http://schemas.microsoft.com/office/drawing/2014/main" id="{0B7B24EF-9E60-4829-BDDD-B92573B774EC}"/>
              </a:ext>
            </a:extLst>
          </p:cNvPr>
          <p:cNvSpPr>
            <a:spLocks noChangeShapeType="1"/>
          </p:cNvSpPr>
          <p:nvPr/>
        </p:nvSpPr>
        <p:spPr bwMode="auto">
          <a:xfrm>
            <a:off x="6948488" y="3986213"/>
            <a:ext cx="349250" cy="0"/>
          </a:xfrm>
          <a:prstGeom prst="line">
            <a:avLst/>
          </a:prstGeom>
          <a:noFill/>
          <a:ln w="9525"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7128" name="Line 23">
            <a:extLst>
              <a:ext uri="{FF2B5EF4-FFF2-40B4-BE49-F238E27FC236}">
                <a16:creationId xmlns:a16="http://schemas.microsoft.com/office/drawing/2014/main" id="{05C2B210-BBE6-4C99-B953-EBE4B7F842D4}"/>
              </a:ext>
            </a:extLst>
          </p:cNvPr>
          <p:cNvSpPr>
            <a:spLocks noChangeShapeType="1"/>
          </p:cNvSpPr>
          <p:nvPr/>
        </p:nvSpPr>
        <p:spPr bwMode="auto">
          <a:xfrm>
            <a:off x="7648575" y="3986213"/>
            <a:ext cx="0" cy="319087"/>
          </a:xfrm>
          <a:prstGeom prst="line">
            <a:avLst/>
          </a:prstGeom>
          <a:noFill/>
          <a:ln w="9525"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7129" name="Line 24">
            <a:extLst>
              <a:ext uri="{FF2B5EF4-FFF2-40B4-BE49-F238E27FC236}">
                <a16:creationId xmlns:a16="http://schemas.microsoft.com/office/drawing/2014/main" id="{F3B0C697-5A66-49DC-870D-E446E610CCF9}"/>
              </a:ext>
            </a:extLst>
          </p:cNvPr>
          <p:cNvSpPr>
            <a:spLocks noChangeShapeType="1"/>
          </p:cNvSpPr>
          <p:nvPr/>
        </p:nvSpPr>
        <p:spPr bwMode="auto">
          <a:xfrm>
            <a:off x="7648575" y="4305300"/>
            <a:ext cx="350838" cy="0"/>
          </a:xfrm>
          <a:prstGeom prst="line">
            <a:avLst/>
          </a:prstGeom>
          <a:noFill/>
          <a:ln w="9525"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7130" name="Text Box 25">
            <a:extLst>
              <a:ext uri="{FF2B5EF4-FFF2-40B4-BE49-F238E27FC236}">
                <a16:creationId xmlns:a16="http://schemas.microsoft.com/office/drawing/2014/main" id="{8558C5EE-4AB2-442F-8559-BC081AB372B3}"/>
              </a:ext>
            </a:extLst>
          </p:cNvPr>
          <p:cNvSpPr txBox="1">
            <a:spLocks noChangeArrowheads="1"/>
          </p:cNvSpPr>
          <p:nvPr/>
        </p:nvSpPr>
        <p:spPr bwMode="auto">
          <a:xfrm>
            <a:off x="4787900" y="1700213"/>
            <a:ext cx="417513"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b="1">
                <a:latin typeface="Garamond" panose="02020404030301010803" pitchFamily="18" charset="0"/>
              </a:rPr>
              <a:t>K</a:t>
            </a:r>
            <a:endParaRPr lang="en-US" altLang="zh-CN" sz="2400"/>
          </a:p>
        </p:txBody>
      </p:sp>
      <p:sp>
        <p:nvSpPr>
          <p:cNvPr id="47131" name="Text Box 26">
            <a:extLst>
              <a:ext uri="{FF2B5EF4-FFF2-40B4-BE49-F238E27FC236}">
                <a16:creationId xmlns:a16="http://schemas.microsoft.com/office/drawing/2014/main" id="{9243F9C0-7DCF-49B7-A74B-7F1D5720B7F2}"/>
              </a:ext>
            </a:extLst>
          </p:cNvPr>
          <p:cNvSpPr txBox="1">
            <a:spLocks noChangeArrowheads="1"/>
          </p:cNvSpPr>
          <p:nvPr/>
        </p:nvSpPr>
        <p:spPr bwMode="auto">
          <a:xfrm>
            <a:off x="4787900" y="4365625"/>
            <a:ext cx="438150" cy="41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b="1">
                <a:latin typeface="Garamond" panose="02020404030301010803" pitchFamily="18" charset="0"/>
              </a:rPr>
              <a:t>O</a:t>
            </a:r>
            <a:endParaRPr lang="en-US" altLang="zh-CN" sz="2000"/>
          </a:p>
        </p:txBody>
      </p:sp>
      <p:sp>
        <p:nvSpPr>
          <p:cNvPr id="47132" name="Text Box 27">
            <a:extLst>
              <a:ext uri="{FF2B5EF4-FFF2-40B4-BE49-F238E27FC236}">
                <a16:creationId xmlns:a16="http://schemas.microsoft.com/office/drawing/2014/main" id="{60A74DC5-7B1F-4D27-B804-F93C08F49E47}"/>
              </a:ext>
            </a:extLst>
          </p:cNvPr>
          <p:cNvSpPr txBox="1">
            <a:spLocks noChangeArrowheads="1"/>
          </p:cNvSpPr>
          <p:nvPr/>
        </p:nvSpPr>
        <p:spPr bwMode="auto">
          <a:xfrm>
            <a:off x="8172450" y="4221163"/>
            <a:ext cx="539750" cy="347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b="1">
                <a:latin typeface="Garamond" panose="02020404030301010803" pitchFamily="18" charset="0"/>
              </a:rPr>
              <a:t>L</a:t>
            </a:r>
            <a:endParaRPr lang="en-US" altLang="zh-CN" sz="2400"/>
          </a:p>
        </p:txBody>
      </p:sp>
      <p:sp>
        <p:nvSpPr>
          <p:cNvPr id="47133" name="Text Box 28">
            <a:extLst>
              <a:ext uri="{FF2B5EF4-FFF2-40B4-BE49-F238E27FC236}">
                <a16:creationId xmlns:a16="http://schemas.microsoft.com/office/drawing/2014/main" id="{041C76B6-F21E-4B82-84D3-3112D9CCA15A}"/>
              </a:ext>
            </a:extLst>
          </p:cNvPr>
          <p:cNvSpPr txBox="1">
            <a:spLocks noChangeArrowheads="1"/>
          </p:cNvSpPr>
          <p:nvPr/>
        </p:nvSpPr>
        <p:spPr bwMode="auto">
          <a:xfrm>
            <a:off x="5651500" y="1989138"/>
            <a:ext cx="442913" cy="344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b="1">
                <a:latin typeface="Garamond" panose="02020404030301010803" pitchFamily="18" charset="0"/>
              </a:rPr>
              <a:t>A</a:t>
            </a:r>
            <a:endParaRPr lang="en-US" altLang="zh-CN" sz="2000"/>
          </a:p>
        </p:txBody>
      </p:sp>
      <p:sp>
        <p:nvSpPr>
          <p:cNvPr id="47134" name="Text Box 29">
            <a:extLst>
              <a:ext uri="{FF2B5EF4-FFF2-40B4-BE49-F238E27FC236}">
                <a16:creationId xmlns:a16="http://schemas.microsoft.com/office/drawing/2014/main" id="{A51A4BBC-05E8-463C-BB7A-C89E2666EBA4}"/>
              </a:ext>
            </a:extLst>
          </p:cNvPr>
          <p:cNvSpPr txBox="1">
            <a:spLocks noChangeArrowheads="1"/>
          </p:cNvSpPr>
          <p:nvPr/>
        </p:nvSpPr>
        <p:spPr bwMode="auto">
          <a:xfrm>
            <a:off x="6011863" y="2636838"/>
            <a:ext cx="376237"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b="1">
                <a:latin typeface="Garamond" panose="02020404030301010803" pitchFamily="18" charset="0"/>
              </a:rPr>
              <a:t>B</a:t>
            </a:r>
            <a:endParaRPr lang="en-US" altLang="zh-CN" sz="2000"/>
          </a:p>
        </p:txBody>
      </p:sp>
      <p:sp>
        <p:nvSpPr>
          <p:cNvPr id="47135" name="Text Box 30">
            <a:extLst>
              <a:ext uri="{FF2B5EF4-FFF2-40B4-BE49-F238E27FC236}">
                <a16:creationId xmlns:a16="http://schemas.microsoft.com/office/drawing/2014/main" id="{7D478625-CD98-4205-860E-ACD9C21C36AF}"/>
              </a:ext>
            </a:extLst>
          </p:cNvPr>
          <p:cNvSpPr txBox="1">
            <a:spLocks noChangeArrowheads="1"/>
          </p:cNvSpPr>
          <p:nvPr/>
        </p:nvSpPr>
        <p:spPr bwMode="auto">
          <a:xfrm>
            <a:off x="6227763" y="3213100"/>
            <a:ext cx="430212"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b="1">
                <a:latin typeface="Garamond" panose="02020404030301010803" pitchFamily="18" charset="0"/>
              </a:rPr>
              <a:t>C</a:t>
            </a:r>
            <a:endParaRPr lang="en-US" altLang="zh-CN" sz="2000"/>
          </a:p>
        </p:txBody>
      </p:sp>
      <p:sp>
        <p:nvSpPr>
          <p:cNvPr id="47136" name="Text Box 31">
            <a:extLst>
              <a:ext uri="{FF2B5EF4-FFF2-40B4-BE49-F238E27FC236}">
                <a16:creationId xmlns:a16="http://schemas.microsoft.com/office/drawing/2014/main" id="{F37DC97B-F31F-4E69-9514-AC5AB41B71F2}"/>
              </a:ext>
            </a:extLst>
          </p:cNvPr>
          <p:cNvSpPr txBox="1">
            <a:spLocks noChangeArrowheads="1"/>
          </p:cNvSpPr>
          <p:nvPr/>
        </p:nvSpPr>
        <p:spPr bwMode="auto">
          <a:xfrm>
            <a:off x="7019925" y="3500438"/>
            <a:ext cx="360363" cy="287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b="1">
                <a:latin typeface="Garamond" panose="02020404030301010803" pitchFamily="18" charset="0"/>
              </a:rPr>
              <a:t> D</a:t>
            </a:r>
            <a:endParaRPr lang="en-US" altLang="zh-CN" sz="2000"/>
          </a:p>
        </p:txBody>
      </p:sp>
      <p:sp>
        <p:nvSpPr>
          <p:cNvPr id="47137" name="Line 32">
            <a:extLst>
              <a:ext uri="{FF2B5EF4-FFF2-40B4-BE49-F238E27FC236}">
                <a16:creationId xmlns:a16="http://schemas.microsoft.com/office/drawing/2014/main" id="{966EE12D-4A7A-48F0-AB1C-85482FA38A86}"/>
              </a:ext>
            </a:extLst>
          </p:cNvPr>
          <p:cNvSpPr>
            <a:spLocks noChangeShapeType="1"/>
          </p:cNvSpPr>
          <p:nvPr/>
        </p:nvSpPr>
        <p:spPr bwMode="auto">
          <a:xfrm rot="237426">
            <a:off x="5546725" y="2397125"/>
            <a:ext cx="350838" cy="635000"/>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7138" name="Text Box 33">
            <a:extLst>
              <a:ext uri="{FF2B5EF4-FFF2-40B4-BE49-F238E27FC236}">
                <a16:creationId xmlns:a16="http://schemas.microsoft.com/office/drawing/2014/main" id="{B8EE5DEC-C572-40AD-BDF5-477B3053D4AC}"/>
              </a:ext>
            </a:extLst>
          </p:cNvPr>
          <p:cNvSpPr txBox="1">
            <a:spLocks noChangeArrowheads="1"/>
          </p:cNvSpPr>
          <p:nvPr/>
        </p:nvSpPr>
        <p:spPr bwMode="auto">
          <a:xfrm>
            <a:off x="7740650" y="3932238"/>
            <a:ext cx="238125"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rnd">
                <a:solidFill>
                  <a:srgbClr val="000000"/>
                </a:solidFill>
                <a:prstDash val="sysDot"/>
                <a:miter lim="800000"/>
                <a:headEnd/>
                <a:tailEnd/>
              </a14:hiddenLine>
            </a:ext>
          </a:extLst>
        </p:spPr>
        <p:txBody>
          <a:bodyPr lIns="0" tIns="0" rIns="0" bIns="0"/>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b="1" i="1"/>
              <a:t>E</a:t>
            </a:r>
            <a:endParaRPr lang="en-US" altLang="zh-CN" sz="2400" b="1"/>
          </a:p>
        </p:txBody>
      </p:sp>
      <p:sp>
        <p:nvSpPr>
          <p:cNvPr id="318498" name="Rectangle 34">
            <a:extLst>
              <a:ext uri="{FF2B5EF4-FFF2-40B4-BE49-F238E27FC236}">
                <a16:creationId xmlns:a16="http://schemas.microsoft.com/office/drawing/2014/main" id="{004B1C22-92AA-4DE3-A3D5-D07A72A55169}"/>
              </a:ext>
            </a:extLst>
          </p:cNvPr>
          <p:cNvSpPr>
            <a:spLocks noChangeArrowheads="1"/>
          </p:cNvSpPr>
          <p:nvPr/>
        </p:nvSpPr>
        <p:spPr bwMode="auto">
          <a:xfrm>
            <a:off x="684213" y="2492375"/>
            <a:ext cx="3887787" cy="1657350"/>
          </a:xfrm>
          <a:prstGeom prst="rect">
            <a:avLst/>
          </a:prstGeom>
          <a:solidFill>
            <a:srgbClr val="FFCC00"/>
          </a:solidFill>
          <a:ln w="38100" algn="ctr">
            <a:solidFill>
              <a:srgbClr val="009999"/>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Clr>
                <a:schemeClr val="accent2"/>
              </a:buClr>
              <a:buSzPct val="95000"/>
              <a:buFont typeface="Wingdings" panose="05000000000000000000" pitchFamily="2" charset="2"/>
              <a:buNone/>
            </a:pPr>
            <a:r>
              <a:rPr lang="zh-CN" altLang="en-US" sz="2400" b="1"/>
              <a:t>企业可以采用多种投入比例生产相同产量，且同一比例中要素之间具有完全替代性。</a:t>
            </a:r>
          </a:p>
        </p:txBody>
      </p:sp>
      <p:sp>
        <p:nvSpPr>
          <p:cNvPr id="318499" name="Rectangle 35">
            <a:extLst>
              <a:ext uri="{FF2B5EF4-FFF2-40B4-BE49-F238E27FC236}">
                <a16:creationId xmlns:a16="http://schemas.microsoft.com/office/drawing/2014/main" id="{6180A896-6BFC-47E0-AC91-07481FF61C27}"/>
              </a:ext>
            </a:extLst>
          </p:cNvPr>
          <p:cNvSpPr>
            <a:spLocks noChangeArrowheads="1"/>
          </p:cNvSpPr>
          <p:nvPr/>
        </p:nvSpPr>
        <p:spPr bwMode="auto">
          <a:xfrm>
            <a:off x="684213" y="4292600"/>
            <a:ext cx="3887787" cy="2376488"/>
          </a:xfrm>
          <a:prstGeom prst="rect">
            <a:avLst/>
          </a:prstGeom>
          <a:solidFill>
            <a:srgbClr val="FFCC00"/>
          </a:solidFill>
          <a:ln w="38100" algn="ctr">
            <a:solidFill>
              <a:srgbClr val="009999"/>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Clr>
                <a:schemeClr val="accent2"/>
              </a:buClr>
              <a:buSzPct val="95000"/>
              <a:buFont typeface="Wingdings" panose="05000000000000000000" pitchFamily="2" charset="2"/>
              <a:buNone/>
            </a:pPr>
            <a:r>
              <a:rPr lang="en-US" altLang="zh-CN" sz="2400" b="1"/>
              <a:t>A</a:t>
            </a:r>
            <a:r>
              <a:rPr lang="zh-CN" altLang="en-US" sz="2400" b="1"/>
              <a:t>、</a:t>
            </a:r>
            <a:r>
              <a:rPr lang="en-US" altLang="zh-CN" sz="2400" b="1"/>
              <a:t>B</a:t>
            </a:r>
            <a:r>
              <a:rPr lang="zh-CN" altLang="en-US" sz="2400" b="1"/>
              <a:t>、</a:t>
            </a:r>
            <a:r>
              <a:rPr lang="en-US" altLang="zh-CN" sz="2400" b="1"/>
              <a:t>C</a:t>
            </a:r>
            <a:r>
              <a:rPr lang="zh-CN" altLang="en-US" sz="2400" b="1"/>
              <a:t>、</a:t>
            </a:r>
            <a:r>
              <a:rPr lang="en-US" altLang="zh-CN" sz="2400" b="1"/>
              <a:t>D</a:t>
            </a:r>
            <a:r>
              <a:rPr lang="zh-CN" altLang="en-US" sz="2400" b="1"/>
              <a:t>、</a:t>
            </a:r>
            <a:r>
              <a:rPr lang="en-US" altLang="zh-CN" sz="2400" b="1"/>
              <a:t>E</a:t>
            </a:r>
            <a:r>
              <a:rPr lang="zh-CN" altLang="en-US" sz="2400" b="1"/>
              <a:t>分别代表劳动和资本投入的五种固定比例。由原点出发的五条射线的斜率，分别代表两种要素投入的五种固定比例。</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18467">
                                            <p:bg/>
                                          </p:spTgt>
                                        </p:tgtEl>
                                        <p:attrNameLst>
                                          <p:attrName>style.visibility</p:attrName>
                                        </p:attrNameLst>
                                      </p:cBhvr>
                                      <p:to>
                                        <p:strVal val="visible"/>
                                      </p:to>
                                    </p:set>
                                    <p:animEffect transition="in" filter="blinds(horizontal)">
                                      <p:cBhvr>
                                        <p:cTn id="7" dur="500"/>
                                        <p:tgtEl>
                                          <p:spTgt spid="318467">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18467">
                                            <p:txEl>
                                              <p:pRg st="0" end="0"/>
                                            </p:txEl>
                                          </p:spTgt>
                                        </p:tgtEl>
                                        <p:attrNameLst>
                                          <p:attrName>style.visibility</p:attrName>
                                        </p:attrNameLst>
                                      </p:cBhvr>
                                      <p:to>
                                        <p:strVal val="visible"/>
                                      </p:to>
                                    </p:set>
                                    <p:animEffect transition="in" filter="blinds(horizontal)">
                                      <p:cBhvr>
                                        <p:cTn id="12" dur="500"/>
                                        <p:tgtEl>
                                          <p:spTgt spid="318467">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18498"/>
                                        </p:tgtEl>
                                        <p:attrNameLst>
                                          <p:attrName>style.visibility</p:attrName>
                                        </p:attrNameLst>
                                      </p:cBhvr>
                                      <p:to>
                                        <p:strVal val="visible"/>
                                      </p:to>
                                    </p:set>
                                    <p:animEffect transition="in" filter="blinds(horizontal)">
                                      <p:cBhvr>
                                        <p:cTn id="17" dur="500"/>
                                        <p:tgtEl>
                                          <p:spTgt spid="318498"/>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18499"/>
                                        </p:tgtEl>
                                        <p:attrNameLst>
                                          <p:attrName>style.visibility</p:attrName>
                                        </p:attrNameLst>
                                      </p:cBhvr>
                                      <p:to>
                                        <p:strVal val="visible"/>
                                      </p:to>
                                    </p:set>
                                    <p:animEffect transition="in" filter="blinds(horizontal)">
                                      <p:cBhvr>
                                        <p:cTn id="22" dur="500"/>
                                        <p:tgtEl>
                                          <p:spTgt spid="3184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8467" grpId="0" build="p" animBg="1"/>
      <p:bldP spid="318498" grpId="0" animBg="1"/>
      <p:bldP spid="318499"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灯片编号占位符 5">
            <a:extLst>
              <a:ext uri="{FF2B5EF4-FFF2-40B4-BE49-F238E27FC236}">
                <a16:creationId xmlns:a16="http://schemas.microsoft.com/office/drawing/2014/main" id="{F0D62A5F-36BB-4598-B332-1407FE6CF573}"/>
              </a:ext>
            </a:extLst>
          </p:cNvPr>
          <p:cNvSpPr>
            <a:spLocks noGrp="1"/>
          </p:cNvSpPr>
          <p:nvPr>
            <p:ph type="sldNum" sz="quarter" idx="12"/>
          </p:nvPr>
        </p:nvSpPr>
        <p:spPr>
          <a:noFill/>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fld id="{99C9B44B-E32C-4068-8571-27EA3F328D5B}" type="slidenum">
              <a:rPr lang="en-US" altLang="zh-CN" sz="2400" smtClean="0">
                <a:solidFill>
                  <a:srgbClr val="0000CC"/>
                </a:solidFill>
              </a:rPr>
              <a:pPr>
                <a:spcBef>
                  <a:spcPct val="50000"/>
                </a:spcBef>
                <a:buClrTx/>
                <a:buFontTx/>
                <a:buNone/>
              </a:pPr>
              <a:t>39</a:t>
            </a:fld>
            <a:endParaRPr lang="en-US" altLang="zh-CN" sz="2400">
              <a:solidFill>
                <a:srgbClr val="0000CC"/>
              </a:solidFill>
            </a:endParaRPr>
          </a:p>
        </p:txBody>
      </p:sp>
      <p:sp>
        <p:nvSpPr>
          <p:cNvPr id="48131" name="Rectangle 2">
            <a:extLst>
              <a:ext uri="{FF2B5EF4-FFF2-40B4-BE49-F238E27FC236}">
                <a16:creationId xmlns:a16="http://schemas.microsoft.com/office/drawing/2014/main" id="{8DCA2E83-675D-456A-AD49-363B150E3B17}"/>
              </a:ext>
            </a:extLst>
          </p:cNvPr>
          <p:cNvSpPr>
            <a:spLocks noGrp="1" noChangeArrowheads="1"/>
          </p:cNvSpPr>
          <p:nvPr>
            <p:ph type="title"/>
          </p:nvPr>
        </p:nvSpPr>
        <p:spPr>
          <a:xfrm>
            <a:off x="685800" y="333375"/>
            <a:ext cx="7772400" cy="1079500"/>
          </a:xfrm>
        </p:spPr>
        <p:txBody>
          <a:bodyPr/>
          <a:lstStyle/>
          <a:p>
            <a:pPr eaLnBrk="1" hangingPunct="1"/>
            <a:r>
              <a:rPr lang="en-US" altLang="zh-CN" sz="3200" b="1">
                <a:latin typeface="黑体" panose="02010609060101010101" pitchFamily="49" charset="-122"/>
                <a:ea typeface="黑体" panose="02010609060101010101" pitchFamily="49" charset="-122"/>
              </a:rPr>
              <a:t>4</a:t>
            </a:r>
            <a:r>
              <a:rPr lang="zh-CN" altLang="en-US" sz="3200" b="1">
                <a:latin typeface="黑体" panose="02010609060101010101" pitchFamily="49" charset="-122"/>
                <a:ea typeface="黑体" panose="02010609060101010101" pitchFamily="49" charset="-122"/>
              </a:rPr>
              <a:t>、边际技术替代率</a:t>
            </a:r>
            <a:r>
              <a:rPr lang="zh-CN" altLang="en-US" sz="3200" b="1"/>
              <a:t> </a:t>
            </a:r>
            <a:r>
              <a:rPr lang="en-US" altLang="zh-CN" sz="2800"/>
              <a:t>MRTS</a:t>
            </a:r>
            <a:r>
              <a:rPr lang="en-US" altLang="zh-CN" sz="2800" baseline="-25000"/>
              <a:t>LK</a:t>
            </a:r>
            <a:r>
              <a:rPr lang="en-US" altLang="zh-CN" b="1" baseline="-25000"/>
              <a:t> </a:t>
            </a:r>
            <a:br>
              <a:rPr lang="en-US" altLang="zh-CN" b="1"/>
            </a:br>
            <a:r>
              <a:rPr lang="en-US" altLang="zh-CN" sz="3200" b="1"/>
              <a:t>    </a:t>
            </a:r>
            <a:r>
              <a:rPr lang="zh-CN" altLang="en-US" sz="2400" b="1"/>
              <a:t>（</a:t>
            </a:r>
            <a:r>
              <a:rPr lang="en-US" altLang="zh-CN" sz="2400" b="1"/>
              <a:t>Marginal Rate of Technical  Substitution</a:t>
            </a:r>
            <a:r>
              <a:rPr lang="zh-CN" altLang="en-US" sz="2400" b="1"/>
              <a:t>）</a:t>
            </a:r>
          </a:p>
        </p:txBody>
      </p:sp>
      <p:sp>
        <p:nvSpPr>
          <p:cNvPr id="319491" name="Rectangle 3">
            <a:extLst>
              <a:ext uri="{FF2B5EF4-FFF2-40B4-BE49-F238E27FC236}">
                <a16:creationId xmlns:a16="http://schemas.microsoft.com/office/drawing/2014/main" id="{DF254AA5-C6D4-4CE1-8B90-2FCB0C351AD3}"/>
              </a:ext>
            </a:extLst>
          </p:cNvPr>
          <p:cNvSpPr>
            <a:spLocks noGrp="1" noChangeArrowheads="1"/>
          </p:cNvSpPr>
          <p:nvPr>
            <p:ph type="body" idx="1"/>
          </p:nvPr>
        </p:nvSpPr>
        <p:spPr>
          <a:xfrm>
            <a:off x="755650" y="2133600"/>
            <a:ext cx="7561263" cy="1006475"/>
          </a:xfrm>
          <a:solidFill>
            <a:srgbClr val="FFCC00"/>
          </a:solidFill>
          <a:ln w="38100" cap="flat" algn="ctr">
            <a:solidFill>
              <a:srgbClr val="009999"/>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indent="0" eaLnBrk="1" hangingPunct="1">
              <a:buClr>
                <a:schemeClr val="accent2"/>
              </a:buClr>
              <a:buSzPct val="95000"/>
              <a:buFont typeface="Wingdings" panose="05000000000000000000" pitchFamily="2" charset="2"/>
              <a:buNone/>
            </a:pPr>
            <a:r>
              <a:rPr lang="zh-CN" altLang="en-US" sz="2400" b="1"/>
              <a:t>在维持产量水平不变条件下，增加一单位某种生产要素投入量时所需要减少的另一种生产要素的投入数量。</a:t>
            </a:r>
          </a:p>
        </p:txBody>
      </p:sp>
      <p:pic>
        <p:nvPicPr>
          <p:cNvPr id="319492" name="Picture 4">
            <a:extLst>
              <a:ext uri="{FF2B5EF4-FFF2-40B4-BE49-F238E27FC236}">
                <a16:creationId xmlns:a16="http://schemas.microsoft.com/office/drawing/2014/main" id="{CAF6CC18-1862-44A4-96A1-1C3A8C4EF8C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9613" y="3294063"/>
            <a:ext cx="2736850" cy="1025525"/>
          </a:xfrm>
          <a:prstGeom prst="rect">
            <a:avLst/>
          </a:prstGeom>
          <a:solidFill>
            <a:srgbClr val="FFCC00"/>
          </a:solidFill>
          <a:ln w="38100" algn="ctr">
            <a:solidFill>
              <a:srgbClr val="009999"/>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19493" name="AutoShape 5">
            <a:extLst>
              <a:ext uri="{FF2B5EF4-FFF2-40B4-BE49-F238E27FC236}">
                <a16:creationId xmlns:a16="http://schemas.microsoft.com/office/drawing/2014/main" id="{85F6A2F3-E2FD-469C-A514-84D26D5214FA}"/>
              </a:ext>
            </a:extLst>
          </p:cNvPr>
          <p:cNvSpPr>
            <a:spLocks noChangeArrowheads="1"/>
          </p:cNvSpPr>
          <p:nvPr/>
        </p:nvSpPr>
        <p:spPr bwMode="auto">
          <a:xfrm>
            <a:off x="5364163" y="3294063"/>
            <a:ext cx="3024187" cy="1152525"/>
          </a:xfrm>
          <a:prstGeom prst="wedgeRoundRectCallout">
            <a:avLst>
              <a:gd name="adj1" fmla="val -64329"/>
              <a:gd name="adj2" fmla="val -23690"/>
              <a:gd name="adj3" fmla="val 16667"/>
            </a:avLst>
          </a:prstGeom>
          <a:solidFill>
            <a:srgbClr val="FFFF00"/>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nSpc>
                <a:spcPct val="90000"/>
              </a:lnSpc>
              <a:spcBef>
                <a:spcPct val="0"/>
              </a:spcBef>
              <a:buClrTx/>
              <a:buFontTx/>
              <a:buNone/>
            </a:pPr>
            <a:r>
              <a:rPr lang="zh-CN" altLang="en-US" sz="2400"/>
              <a:t>式中加负号是为了使</a:t>
            </a:r>
            <a:r>
              <a:rPr lang="en-US" altLang="zh-CN" sz="2400"/>
              <a:t>MRTS</a:t>
            </a:r>
            <a:r>
              <a:rPr lang="zh-CN" altLang="en-US" sz="2400"/>
              <a:t>为正值，以便于比较。</a:t>
            </a:r>
          </a:p>
        </p:txBody>
      </p:sp>
      <p:sp>
        <p:nvSpPr>
          <p:cNvPr id="319495" name="Rectangle 7">
            <a:extLst>
              <a:ext uri="{FF2B5EF4-FFF2-40B4-BE49-F238E27FC236}">
                <a16:creationId xmlns:a16="http://schemas.microsoft.com/office/drawing/2014/main" id="{FE112C38-B77F-407E-94C6-9699016C4B94}"/>
              </a:ext>
            </a:extLst>
          </p:cNvPr>
          <p:cNvSpPr>
            <a:spLocks noChangeArrowheads="1"/>
          </p:cNvSpPr>
          <p:nvPr/>
        </p:nvSpPr>
        <p:spPr bwMode="auto">
          <a:xfrm>
            <a:off x="755650" y="4446588"/>
            <a:ext cx="6192838" cy="495300"/>
          </a:xfrm>
          <a:prstGeom prst="rect">
            <a:avLst/>
          </a:prstGeom>
          <a:solidFill>
            <a:srgbClr val="FFCC00"/>
          </a:solidFill>
          <a:ln w="38100" algn="ctr">
            <a:solidFill>
              <a:srgbClr val="009999"/>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42900">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Clr>
                <a:schemeClr val="accent2"/>
              </a:buClr>
              <a:buSzPct val="95000"/>
              <a:buFont typeface="Wingdings" panose="05000000000000000000" pitchFamily="2" charset="2"/>
              <a:buChar char="l"/>
            </a:pPr>
            <a:r>
              <a:rPr lang="zh-CN" altLang="en-US" sz="2400" b="1"/>
              <a:t>如果要素投入量的变化量为无穷小：</a:t>
            </a:r>
          </a:p>
        </p:txBody>
      </p:sp>
      <p:pic>
        <p:nvPicPr>
          <p:cNvPr id="319494" name="Picture 6">
            <a:extLst>
              <a:ext uri="{FF2B5EF4-FFF2-40B4-BE49-F238E27FC236}">
                <a16:creationId xmlns:a16="http://schemas.microsoft.com/office/drawing/2014/main" id="{4EFC83EC-3144-4C44-A9A4-C882C3048AD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79613" y="5022850"/>
            <a:ext cx="4321175" cy="989013"/>
          </a:xfrm>
          <a:prstGeom prst="rect">
            <a:avLst/>
          </a:prstGeom>
          <a:solidFill>
            <a:srgbClr val="FFCC00"/>
          </a:solidFill>
          <a:ln w="38100" algn="ctr">
            <a:solidFill>
              <a:srgbClr val="009999"/>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19496" name="Rectangle 8">
            <a:extLst>
              <a:ext uri="{FF2B5EF4-FFF2-40B4-BE49-F238E27FC236}">
                <a16:creationId xmlns:a16="http://schemas.microsoft.com/office/drawing/2014/main" id="{15A9E80D-36F8-4FF8-BB67-5E6DF05832A2}"/>
              </a:ext>
            </a:extLst>
          </p:cNvPr>
          <p:cNvSpPr>
            <a:spLocks noChangeArrowheads="1"/>
          </p:cNvSpPr>
          <p:nvPr/>
        </p:nvSpPr>
        <p:spPr bwMode="auto">
          <a:xfrm>
            <a:off x="755650" y="6102350"/>
            <a:ext cx="7632700" cy="495300"/>
          </a:xfrm>
          <a:prstGeom prst="rect">
            <a:avLst/>
          </a:prstGeom>
          <a:solidFill>
            <a:srgbClr val="FFCC00"/>
          </a:solidFill>
          <a:ln w="38100" algn="ctr">
            <a:solidFill>
              <a:srgbClr val="009999"/>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42900">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Clr>
                <a:schemeClr val="accent2"/>
              </a:buClr>
              <a:buSzPct val="95000"/>
              <a:buFont typeface="Wingdings" panose="05000000000000000000" pitchFamily="2" charset="2"/>
              <a:buChar char="l"/>
            </a:pPr>
            <a:r>
              <a:rPr lang="zh-CN" altLang="en-US" sz="2400" b="1"/>
              <a:t>边际技术替代率＝等产量曲线该点斜率的绝对值。</a:t>
            </a:r>
          </a:p>
        </p:txBody>
      </p:sp>
      <p:sp>
        <p:nvSpPr>
          <p:cNvPr id="48138" name="Text Box 10">
            <a:extLst>
              <a:ext uri="{FF2B5EF4-FFF2-40B4-BE49-F238E27FC236}">
                <a16:creationId xmlns:a16="http://schemas.microsoft.com/office/drawing/2014/main" id="{3400CA0D-3403-4461-9237-7E93A2923214}"/>
              </a:ext>
            </a:extLst>
          </p:cNvPr>
          <p:cNvSpPr txBox="1">
            <a:spLocks noChangeArrowheads="1"/>
          </p:cNvSpPr>
          <p:nvPr/>
        </p:nvSpPr>
        <p:spPr bwMode="auto">
          <a:xfrm>
            <a:off x="755650" y="1484313"/>
            <a:ext cx="4752975" cy="557212"/>
          </a:xfrm>
          <a:prstGeom prst="rect">
            <a:avLst/>
          </a:prstGeom>
          <a:blipFill dpi="0" rotWithShape="1">
            <a:blip r:embed="rId4"/>
            <a:srcRect/>
            <a:tile tx="0" ty="0" sx="100000" sy="100000" flip="none" algn="tl"/>
          </a:blipFill>
          <a:ln w="38100" algn="ctr">
            <a:solidFill>
              <a:srgbClr val="00FF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r>
              <a:rPr lang="zh-CN" altLang="en-US" sz="2800">
                <a:latin typeface="黑体" panose="02010609060101010101" pitchFamily="49" charset="-122"/>
                <a:ea typeface="黑体" panose="02010609060101010101" pitchFamily="49" charset="-122"/>
              </a:rPr>
              <a:t>（</a:t>
            </a:r>
            <a:r>
              <a:rPr lang="en-US" altLang="zh-CN" sz="2800">
                <a:latin typeface="黑体" panose="02010609060101010101" pitchFamily="49" charset="-122"/>
                <a:ea typeface="黑体" panose="02010609060101010101" pitchFamily="49" charset="-122"/>
              </a:rPr>
              <a:t>1</a:t>
            </a:r>
            <a:r>
              <a:rPr lang="zh-CN" altLang="en-US" sz="2800">
                <a:latin typeface="黑体" panose="02010609060101010101" pitchFamily="49" charset="-122"/>
                <a:ea typeface="黑体" panose="02010609060101010101" pitchFamily="49" charset="-122"/>
              </a:rPr>
              <a:t>）</a:t>
            </a:r>
            <a:r>
              <a:rPr lang="zh-CN" altLang="en-US" sz="2800" b="1">
                <a:latin typeface="黑体" panose="02010609060101010101" pitchFamily="49" charset="-122"/>
                <a:ea typeface="黑体" panose="02010609060101010101" pitchFamily="49" charset="-122"/>
              </a:rPr>
              <a:t>边际技术替代率定义</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19491">
                                            <p:bg/>
                                          </p:spTgt>
                                        </p:tgtEl>
                                        <p:attrNameLst>
                                          <p:attrName>style.visibility</p:attrName>
                                        </p:attrNameLst>
                                      </p:cBhvr>
                                      <p:to>
                                        <p:strVal val="visible"/>
                                      </p:to>
                                    </p:set>
                                    <p:animEffect transition="in" filter="blinds(horizontal)">
                                      <p:cBhvr>
                                        <p:cTn id="7" dur="500"/>
                                        <p:tgtEl>
                                          <p:spTgt spid="319491">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19491">
                                            <p:txEl>
                                              <p:pRg st="0" end="0"/>
                                            </p:txEl>
                                          </p:spTgt>
                                        </p:tgtEl>
                                        <p:attrNameLst>
                                          <p:attrName>style.visibility</p:attrName>
                                        </p:attrNameLst>
                                      </p:cBhvr>
                                      <p:to>
                                        <p:strVal val="visible"/>
                                      </p:to>
                                    </p:set>
                                    <p:animEffect transition="in" filter="blinds(horizontal)">
                                      <p:cBhvr>
                                        <p:cTn id="12" dur="500"/>
                                        <p:tgtEl>
                                          <p:spTgt spid="319491">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319492"/>
                                        </p:tgtEl>
                                        <p:attrNameLst>
                                          <p:attrName>style.visibility</p:attrName>
                                        </p:attrNameLst>
                                      </p:cBhvr>
                                      <p:to>
                                        <p:strVal val="visible"/>
                                      </p:to>
                                    </p:set>
                                    <p:animEffect transition="in" filter="blinds(horizontal)">
                                      <p:cBhvr>
                                        <p:cTn id="17" dur="500"/>
                                        <p:tgtEl>
                                          <p:spTgt spid="319492"/>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19493"/>
                                        </p:tgtEl>
                                        <p:attrNameLst>
                                          <p:attrName>style.visibility</p:attrName>
                                        </p:attrNameLst>
                                      </p:cBhvr>
                                      <p:to>
                                        <p:strVal val="visible"/>
                                      </p:to>
                                    </p:set>
                                    <p:animEffect transition="in" filter="blinds(horizontal)">
                                      <p:cBhvr>
                                        <p:cTn id="22" dur="500"/>
                                        <p:tgtEl>
                                          <p:spTgt spid="319493"/>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319495"/>
                                        </p:tgtEl>
                                        <p:attrNameLst>
                                          <p:attrName>style.visibility</p:attrName>
                                        </p:attrNameLst>
                                      </p:cBhvr>
                                      <p:to>
                                        <p:strVal val="visible"/>
                                      </p:to>
                                    </p:set>
                                    <p:animEffect transition="in" filter="box(in)">
                                      <p:cBhvr>
                                        <p:cTn id="27" dur="500"/>
                                        <p:tgtEl>
                                          <p:spTgt spid="319495"/>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nodeType="clickEffect">
                                  <p:stCondLst>
                                    <p:cond delay="0"/>
                                  </p:stCondLst>
                                  <p:childTnLst>
                                    <p:set>
                                      <p:cBhvr>
                                        <p:cTn id="31" dur="1" fill="hold">
                                          <p:stCondLst>
                                            <p:cond delay="0"/>
                                          </p:stCondLst>
                                        </p:cTn>
                                        <p:tgtEl>
                                          <p:spTgt spid="319494"/>
                                        </p:tgtEl>
                                        <p:attrNameLst>
                                          <p:attrName>style.visibility</p:attrName>
                                        </p:attrNameLst>
                                      </p:cBhvr>
                                      <p:to>
                                        <p:strVal val="visible"/>
                                      </p:to>
                                    </p:set>
                                    <p:animEffect transition="in" filter="blinds(horizontal)">
                                      <p:cBhvr>
                                        <p:cTn id="32" dur="500"/>
                                        <p:tgtEl>
                                          <p:spTgt spid="319494"/>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319496"/>
                                        </p:tgtEl>
                                        <p:attrNameLst>
                                          <p:attrName>style.visibility</p:attrName>
                                        </p:attrNameLst>
                                      </p:cBhvr>
                                      <p:to>
                                        <p:strVal val="visible"/>
                                      </p:to>
                                    </p:set>
                                    <p:animEffect transition="in" filter="blinds(horizontal)">
                                      <p:cBhvr>
                                        <p:cTn id="37" dur="500"/>
                                        <p:tgtEl>
                                          <p:spTgt spid="3194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9491" grpId="0" build="p" animBg="1"/>
      <p:bldP spid="319493" grpId="0" animBg="1"/>
      <p:bldP spid="319495" grpId="0" animBg="1"/>
      <p:bldP spid="31949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灯片编号占位符 5">
            <a:extLst>
              <a:ext uri="{FF2B5EF4-FFF2-40B4-BE49-F238E27FC236}">
                <a16:creationId xmlns:a16="http://schemas.microsoft.com/office/drawing/2014/main" id="{3BCA2C21-DF21-487C-AEE0-1D681779E205}"/>
              </a:ext>
            </a:extLst>
          </p:cNvPr>
          <p:cNvSpPr>
            <a:spLocks noGrp="1"/>
          </p:cNvSpPr>
          <p:nvPr>
            <p:ph type="sldNum" sz="quarter" idx="12"/>
          </p:nvPr>
        </p:nvSpPr>
        <p:spPr>
          <a:noFill/>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fld id="{501CF7C3-D42B-43C7-BAF8-6BF5F07A2F12}" type="slidenum">
              <a:rPr lang="en-US" altLang="zh-CN" sz="2400" smtClean="0">
                <a:solidFill>
                  <a:srgbClr val="0000CC"/>
                </a:solidFill>
              </a:rPr>
              <a:pPr>
                <a:spcBef>
                  <a:spcPct val="50000"/>
                </a:spcBef>
                <a:buClrTx/>
                <a:buFontTx/>
                <a:buNone/>
              </a:pPr>
              <a:t>4</a:t>
            </a:fld>
            <a:endParaRPr lang="en-US" altLang="zh-CN" sz="2400">
              <a:solidFill>
                <a:srgbClr val="0000CC"/>
              </a:solidFill>
            </a:endParaRPr>
          </a:p>
        </p:txBody>
      </p:sp>
      <p:sp>
        <p:nvSpPr>
          <p:cNvPr id="350212" name="Rectangle 4">
            <a:extLst>
              <a:ext uri="{FF2B5EF4-FFF2-40B4-BE49-F238E27FC236}">
                <a16:creationId xmlns:a16="http://schemas.microsoft.com/office/drawing/2014/main" id="{4C5CF3F6-D762-4DB0-81FA-86231288D9CB}"/>
              </a:ext>
            </a:extLst>
          </p:cNvPr>
          <p:cNvSpPr>
            <a:spLocks noChangeArrowheads="1"/>
          </p:cNvSpPr>
          <p:nvPr/>
        </p:nvSpPr>
        <p:spPr bwMode="auto">
          <a:xfrm>
            <a:off x="611188" y="3141663"/>
            <a:ext cx="7775575" cy="533400"/>
          </a:xfrm>
          <a:prstGeom prst="rect">
            <a:avLst/>
          </a:prstGeom>
          <a:solidFill>
            <a:srgbClr val="FFCC00"/>
          </a:solidFill>
          <a:ln w="38100" algn="ctr">
            <a:solidFill>
              <a:srgbClr val="CC66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42900">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lnSpc>
                <a:spcPct val="80000"/>
              </a:lnSpc>
              <a:buClr>
                <a:srgbClr val="3366FF"/>
              </a:buClr>
              <a:buSzPct val="95000"/>
              <a:buFont typeface="Wingdings" panose="05000000000000000000" pitchFamily="2" charset="2"/>
              <a:buNone/>
            </a:pPr>
            <a:r>
              <a:rPr lang="zh-CN" altLang="en-US" sz="2400" b="1"/>
              <a:t>交易成本：围绕着交易所产生的成本。 </a:t>
            </a:r>
          </a:p>
        </p:txBody>
      </p:sp>
      <p:sp>
        <p:nvSpPr>
          <p:cNvPr id="350213" name="Rectangle 5">
            <a:extLst>
              <a:ext uri="{FF2B5EF4-FFF2-40B4-BE49-F238E27FC236}">
                <a16:creationId xmlns:a16="http://schemas.microsoft.com/office/drawing/2014/main" id="{3FD3EDB4-EFDA-4A73-9648-234C7B0E0DE3}"/>
              </a:ext>
            </a:extLst>
          </p:cNvPr>
          <p:cNvSpPr>
            <a:spLocks noChangeArrowheads="1"/>
          </p:cNvSpPr>
          <p:nvPr/>
        </p:nvSpPr>
        <p:spPr bwMode="auto">
          <a:xfrm>
            <a:off x="611188" y="4076700"/>
            <a:ext cx="7775575" cy="2089150"/>
          </a:xfrm>
          <a:prstGeom prst="rect">
            <a:avLst/>
          </a:prstGeom>
          <a:solidFill>
            <a:srgbClr val="FFCC00"/>
          </a:solidFill>
          <a:ln w="38100" algn="ctr">
            <a:solidFill>
              <a:srgbClr val="CC66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42900">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Clr>
                <a:srgbClr val="3366FF"/>
              </a:buClr>
              <a:buSzPct val="95000"/>
              <a:buFont typeface="Wingdings" panose="05000000000000000000" pitchFamily="2" charset="2"/>
              <a:buChar char="n"/>
            </a:pPr>
            <a:r>
              <a:rPr lang="zh-CN" altLang="en-US" sz="2400" b="1"/>
              <a:t>一类交易成本产生于签约时交易双方面临的偶然因素所带来的损失。 这些偶然因素太多而无法写进契约。</a:t>
            </a:r>
          </a:p>
          <a:p>
            <a:pPr eaLnBrk="1" hangingPunct="1">
              <a:buClr>
                <a:srgbClr val="3366FF"/>
              </a:buClr>
              <a:buSzPct val="95000"/>
              <a:buFont typeface="Wingdings" panose="05000000000000000000" pitchFamily="2" charset="2"/>
              <a:buChar char="n"/>
            </a:pPr>
            <a:r>
              <a:rPr lang="zh-CN" altLang="en-US" sz="2400" b="1"/>
              <a:t>另一类交易成本是签订契约，以及监督和执行契约所花费的成本。 </a:t>
            </a:r>
          </a:p>
        </p:txBody>
      </p:sp>
      <p:sp>
        <p:nvSpPr>
          <p:cNvPr id="350217" name="Rectangle 9">
            <a:extLst>
              <a:ext uri="{FF2B5EF4-FFF2-40B4-BE49-F238E27FC236}">
                <a16:creationId xmlns:a16="http://schemas.microsoft.com/office/drawing/2014/main" id="{41FFB542-4BB2-4634-A4DE-88AE66679EF5}"/>
              </a:ext>
            </a:extLst>
          </p:cNvPr>
          <p:cNvSpPr>
            <a:spLocks noGrp="1" noChangeArrowheads="1"/>
          </p:cNvSpPr>
          <p:nvPr>
            <p:ph type="body" idx="1"/>
          </p:nvPr>
        </p:nvSpPr>
        <p:spPr>
          <a:xfrm>
            <a:off x="684213" y="1341438"/>
            <a:ext cx="7847012" cy="1512887"/>
          </a:xfrm>
          <a:solidFill>
            <a:srgbClr val="FFCC00"/>
          </a:solidFill>
          <a:ln w="38100" cap="flat" algn="ctr">
            <a:solidFill>
              <a:srgbClr val="CC66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indent="0" eaLnBrk="1" hangingPunct="1">
              <a:buClr>
                <a:srgbClr val="3366FF"/>
              </a:buClr>
              <a:buSzPct val="95000"/>
              <a:buFont typeface="Wingdings" panose="05000000000000000000" pitchFamily="2" charset="2"/>
              <a:buNone/>
            </a:pPr>
            <a:r>
              <a:rPr lang="zh-CN" altLang="en-US" b="1"/>
              <a:t>企业作为生产的一种组织形式，在一定程度上是对市场的一种替代。科斯（</a:t>
            </a:r>
            <a:r>
              <a:rPr lang="en-US" altLang="zh-CN" b="1"/>
              <a:t>Ronald H. Coase</a:t>
            </a:r>
            <a:r>
              <a:rPr lang="zh-CN" altLang="en-US" b="1"/>
              <a:t>）</a:t>
            </a:r>
          </a:p>
        </p:txBody>
      </p:sp>
      <p:sp>
        <p:nvSpPr>
          <p:cNvPr id="350219" name="Rectangle 11">
            <a:extLst>
              <a:ext uri="{FF2B5EF4-FFF2-40B4-BE49-F238E27FC236}">
                <a16:creationId xmlns:a16="http://schemas.microsoft.com/office/drawing/2014/main" id="{E2DF3B95-49A6-41E8-905A-1B1D4579C20C}"/>
              </a:ext>
            </a:extLst>
          </p:cNvPr>
          <p:cNvSpPr>
            <a:spLocks noChangeArrowheads="1"/>
          </p:cNvSpPr>
          <p:nvPr/>
        </p:nvSpPr>
        <p:spPr bwMode="auto">
          <a:xfrm>
            <a:off x="612775" y="549275"/>
            <a:ext cx="7775575" cy="533400"/>
          </a:xfrm>
          <a:prstGeom prst="rect">
            <a:avLst/>
          </a:prstGeom>
          <a:blipFill dpi="0" rotWithShape="1">
            <a:blip r:embed="rId2"/>
            <a:srcRect/>
            <a:tile tx="0" ty="0" sx="100000" sy="100000" flip="none" algn="tl"/>
          </a:blipFill>
          <a:ln w="38100" algn="ctr">
            <a:solidFill>
              <a:srgbClr val="CC66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marL="342900" indent="-342900">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lnSpc>
                <a:spcPct val="80000"/>
              </a:lnSpc>
              <a:buClr>
                <a:srgbClr val="3366FF"/>
              </a:buClr>
              <a:buSzPct val="95000"/>
              <a:buFont typeface="Wingdings" panose="05000000000000000000" pitchFamily="2" charset="2"/>
              <a:buNone/>
            </a:pPr>
            <a:r>
              <a:rPr lang="zh-CN" altLang="en-US" b="1"/>
              <a:t>二、企业（厂商）的本质</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50219"/>
                                        </p:tgtEl>
                                        <p:attrNameLst>
                                          <p:attrName>style.visibility</p:attrName>
                                        </p:attrNameLst>
                                      </p:cBhvr>
                                      <p:to>
                                        <p:strVal val="visible"/>
                                      </p:to>
                                    </p:set>
                                    <p:animEffect transition="in" filter="blinds(horizontal)">
                                      <p:cBhvr>
                                        <p:cTn id="7" dur="500"/>
                                        <p:tgtEl>
                                          <p:spTgt spid="35021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50217">
                                            <p:bg/>
                                          </p:spTgt>
                                        </p:tgtEl>
                                        <p:attrNameLst>
                                          <p:attrName>style.visibility</p:attrName>
                                        </p:attrNameLst>
                                      </p:cBhvr>
                                      <p:to>
                                        <p:strVal val="visible"/>
                                      </p:to>
                                    </p:set>
                                    <p:animEffect transition="in" filter="blinds(horizontal)">
                                      <p:cBhvr>
                                        <p:cTn id="12" dur="500"/>
                                        <p:tgtEl>
                                          <p:spTgt spid="350217">
                                            <p:bg/>
                                          </p:spTgt>
                                        </p:tgtEl>
                                      </p:cBhvr>
                                    </p:animEffect>
                                  </p:childTnLst>
                                </p:cTn>
                              </p:par>
                            </p:childTnLst>
                          </p:cTn>
                        </p:par>
                        <p:par>
                          <p:cTn id="13" fill="hold" nodeType="afterGroup">
                            <p:stCondLst>
                              <p:cond delay="500"/>
                            </p:stCondLst>
                            <p:childTnLst>
                              <p:par>
                                <p:cTn id="14" presetID="3" presetClass="entr" presetSubtype="10" fill="hold" grpId="0" nodeType="afterEffect">
                                  <p:stCondLst>
                                    <p:cond delay="0"/>
                                  </p:stCondLst>
                                  <p:childTnLst>
                                    <p:set>
                                      <p:cBhvr>
                                        <p:cTn id="15" dur="1" fill="hold">
                                          <p:stCondLst>
                                            <p:cond delay="0"/>
                                          </p:stCondLst>
                                        </p:cTn>
                                        <p:tgtEl>
                                          <p:spTgt spid="350217">
                                            <p:txEl>
                                              <p:pRg st="0" end="0"/>
                                            </p:txEl>
                                          </p:spTgt>
                                        </p:tgtEl>
                                        <p:attrNameLst>
                                          <p:attrName>style.visibility</p:attrName>
                                        </p:attrNameLst>
                                      </p:cBhvr>
                                      <p:to>
                                        <p:strVal val="visible"/>
                                      </p:to>
                                    </p:set>
                                    <p:animEffect transition="in" filter="blinds(horizontal)">
                                      <p:cBhvr>
                                        <p:cTn id="16" dur="500"/>
                                        <p:tgtEl>
                                          <p:spTgt spid="350217">
                                            <p:txEl>
                                              <p:pRg st="0" end="0"/>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3" presetClass="entr" presetSubtype="10" fill="hold" grpId="0" nodeType="clickEffect">
                                  <p:stCondLst>
                                    <p:cond delay="0"/>
                                  </p:stCondLst>
                                  <p:childTnLst>
                                    <p:set>
                                      <p:cBhvr>
                                        <p:cTn id="20" dur="1" fill="hold">
                                          <p:stCondLst>
                                            <p:cond delay="0"/>
                                          </p:stCondLst>
                                        </p:cTn>
                                        <p:tgtEl>
                                          <p:spTgt spid="350212"/>
                                        </p:tgtEl>
                                        <p:attrNameLst>
                                          <p:attrName>style.visibility</p:attrName>
                                        </p:attrNameLst>
                                      </p:cBhvr>
                                      <p:to>
                                        <p:strVal val="visible"/>
                                      </p:to>
                                    </p:set>
                                    <p:animEffect transition="in" filter="blinds(horizontal)">
                                      <p:cBhvr>
                                        <p:cTn id="21" dur="500"/>
                                        <p:tgtEl>
                                          <p:spTgt spid="350212"/>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3" presetClass="entr" presetSubtype="10" fill="hold" grpId="0" nodeType="clickEffect">
                                  <p:stCondLst>
                                    <p:cond delay="0"/>
                                  </p:stCondLst>
                                  <p:childTnLst>
                                    <p:set>
                                      <p:cBhvr>
                                        <p:cTn id="25" dur="1" fill="hold">
                                          <p:stCondLst>
                                            <p:cond delay="0"/>
                                          </p:stCondLst>
                                        </p:cTn>
                                        <p:tgtEl>
                                          <p:spTgt spid="350213">
                                            <p:bg/>
                                          </p:spTgt>
                                        </p:tgtEl>
                                        <p:attrNameLst>
                                          <p:attrName>style.visibility</p:attrName>
                                        </p:attrNameLst>
                                      </p:cBhvr>
                                      <p:to>
                                        <p:strVal val="visible"/>
                                      </p:to>
                                    </p:set>
                                    <p:animEffect transition="in" filter="blinds(horizontal)">
                                      <p:cBhvr>
                                        <p:cTn id="26" dur="500"/>
                                        <p:tgtEl>
                                          <p:spTgt spid="350213">
                                            <p:bg/>
                                          </p:spTgt>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3" presetClass="entr" presetSubtype="10" fill="hold" nodeType="clickEffect">
                                  <p:stCondLst>
                                    <p:cond delay="0"/>
                                  </p:stCondLst>
                                  <p:childTnLst>
                                    <p:set>
                                      <p:cBhvr>
                                        <p:cTn id="30" dur="1" fill="hold">
                                          <p:stCondLst>
                                            <p:cond delay="0"/>
                                          </p:stCondLst>
                                        </p:cTn>
                                        <p:tgtEl>
                                          <p:spTgt spid="350213">
                                            <p:txEl>
                                              <p:pRg st="0" end="0"/>
                                            </p:txEl>
                                          </p:spTgt>
                                        </p:tgtEl>
                                        <p:attrNameLst>
                                          <p:attrName>style.visibility</p:attrName>
                                        </p:attrNameLst>
                                      </p:cBhvr>
                                      <p:to>
                                        <p:strVal val="visible"/>
                                      </p:to>
                                    </p:set>
                                    <p:animEffect transition="in" filter="blinds(horizontal)">
                                      <p:cBhvr>
                                        <p:cTn id="31" dur="500"/>
                                        <p:tgtEl>
                                          <p:spTgt spid="350213">
                                            <p:txEl>
                                              <p:pRg st="0" end="0"/>
                                            </p:txEl>
                                          </p:spTgt>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3" presetClass="entr" presetSubtype="10" fill="hold" nodeType="clickEffect">
                                  <p:stCondLst>
                                    <p:cond delay="0"/>
                                  </p:stCondLst>
                                  <p:childTnLst>
                                    <p:set>
                                      <p:cBhvr>
                                        <p:cTn id="35" dur="1" fill="hold">
                                          <p:stCondLst>
                                            <p:cond delay="0"/>
                                          </p:stCondLst>
                                        </p:cTn>
                                        <p:tgtEl>
                                          <p:spTgt spid="350213">
                                            <p:txEl>
                                              <p:pRg st="1" end="1"/>
                                            </p:txEl>
                                          </p:spTgt>
                                        </p:tgtEl>
                                        <p:attrNameLst>
                                          <p:attrName>style.visibility</p:attrName>
                                        </p:attrNameLst>
                                      </p:cBhvr>
                                      <p:to>
                                        <p:strVal val="visible"/>
                                      </p:to>
                                    </p:set>
                                    <p:animEffect transition="in" filter="blinds(horizontal)">
                                      <p:cBhvr>
                                        <p:cTn id="36" dur="500"/>
                                        <p:tgtEl>
                                          <p:spTgt spid="35021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0212" grpId="0" animBg="1"/>
      <p:bldP spid="350213" grpId="0" build="allAtOnce" animBg="1"/>
      <p:bldP spid="350217" grpId="0" build="p" animBg="1"/>
      <p:bldP spid="350219" grpId="0" animBg="1"/>
    </p:bldLst>
  </p:timing>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9154" name="灯片编号占位符 5">
            <a:extLst>
              <a:ext uri="{FF2B5EF4-FFF2-40B4-BE49-F238E27FC236}">
                <a16:creationId xmlns:a16="http://schemas.microsoft.com/office/drawing/2014/main" id="{03F3EB7D-FE0A-43CF-B4FF-C1849DE3B372}"/>
              </a:ext>
            </a:extLst>
          </p:cNvPr>
          <p:cNvSpPr>
            <a:spLocks noGrp="1"/>
          </p:cNvSpPr>
          <p:nvPr>
            <p:ph type="sldNum" sz="quarter" idx="12"/>
          </p:nvPr>
        </p:nvSpPr>
        <p:spPr>
          <a:noFill/>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fld id="{0F24A9EB-AE6A-4D82-89F2-011D7024258F}" type="slidenum">
              <a:rPr lang="en-US" altLang="zh-CN" sz="2400" smtClean="0">
                <a:solidFill>
                  <a:srgbClr val="0000CC"/>
                </a:solidFill>
              </a:rPr>
              <a:pPr>
                <a:spcBef>
                  <a:spcPct val="50000"/>
                </a:spcBef>
                <a:buClrTx/>
                <a:buFontTx/>
                <a:buNone/>
              </a:pPr>
              <a:t>40</a:t>
            </a:fld>
            <a:endParaRPr lang="en-US" altLang="zh-CN" sz="2400">
              <a:solidFill>
                <a:srgbClr val="0000CC"/>
              </a:solidFill>
            </a:endParaRPr>
          </a:p>
        </p:txBody>
      </p:sp>
      <p:sp>
        <p:nvSpPr>
          <p:cNvPr id="364546" name="Rectangle 2">
            <a:extLst>
              <a:ext uri="{FF2B5EF4-FFF2-40B4-BE49-F238E27FC236}">
                <a16:creationId xmlns:a16="http://schemas.microsoft.com/office/drawing/2014/main" id="{2DABC369-6043-4134-A7A6-68E4642E6E49}"/>
              </a:ext>
            </a:extLst>
          </p:cNvPr>
          <p:cNvSpPr>
            <a:spLocks noGrp="1" noChangeArrowheads="1"/>
          </p:cNvSpPr>
          <p:nvPr>
            <p:ph type="body" idx="1"/>
          </p:nvPr>
        </p:nvSpPr>
        <p:spPr>
          <a:xfrm>
            <a:off x="684213" y="692150"/>
            <a:ext cx="7775575" cy="935038"/>
          </a:xfrm>
          <a:solidFill>
            <a:srgbClr val="FFCC00"/>
          </a:solidFill>
          <a:ln w="38100" cap="flat" algn="ctr">
            <a:solidFill>
              <a:srgbClr val="009999"/>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indent="0" eaLnBrk="1" hangingPunct="1">
              <a:lnSpc>
                <a:spcPct val="90000"/>
              </a:lnSpc>
              <a:buClr>
                <a:schemeClr val="accent2"/>
              </a:buClr>
              <a:buSzPct val="95000"/>
              <a:buFont typeface="Wingdings" panose="05000000000000000000" pitchFamily="2" charset="2"/>
              <a:buNone/>
            </a:pPr>
            <a:r>
              <a:rPr lang="zh-CN" altLang="en-US" sz="2800" b="1"/>
              <a:t>边际技术替代率恰好等于两种要素各自边际产量之比。</a:t>
            </a:r>
          </a:p>
        </p:txBody>
      </p:sp>
      <p:grpSp>
        <p:nvGrpSpPr>
          <p:cNvPr id="364547" name="Group 3">
            <a:extLst>
              <a:ext uri="{FF2B5EF4-FFF2-40B4-BE49-F238E27FC236}">
                <a16:creationId xmlns:a16="http://schemas.microsoft.com/office/drawing/2014/main" id="{F045A8EB-ACEC-4D76-9352-EB97DF95398E}"/>
              </a:ext>
            </a:extLst>
          </p:cNvPr>
          <p:cNvGrpSpPr>
            <a:grpSpLocks/>
          </p:cNvGrpSpPr>
          <p:nvPr/>
        </p:nvGrpSpPr>
        <p:grpSpPr bwMode="auto">
          <a:xfrm>
            <a:off x="1331913" y="1916113"/>
            <a:ext cx="2286000" cy="919162"/>
            <a:chOff x="2112" y="1767"/>
            <a:chExt cx="1440" cy="579"/>
          </a:xfrm>
        </p:grpSpPr>
        <p:sp>
          <p:nvSpPr>
            <p:cNvPr id="49184" name="Text Box 4">
              <a:extLst>
                <a:ext uri="{FF2B5EF4-FFF2-40B4-BE49-F238E27FC236}">
                  <a16:creationId xmlns:a16="http://schemas.microsoft.com/office/drawing/2014/main" id="{F7172441-6AC0-46AC-8369-116730CD6ECC}"/>
                </a:ext>
              </a:extLst>
            </p:cNvPr>
            <p:cNvSpPr txBox="1">
              <a:spLocks noChangeArrowheads="1"/>
            </p:cNvSpPr>
            <p:nvPr/>
          </p:nvSpPr>
          <p:spPr bwMode="auto">
            <a:xfrm>
              <a:off x="2112" y="1767"/>
              <a:ext cx="1440" cy="567"/>
            </a:xfrm>
            <a:prstGeom prst="rect">
              <a:avLst/>
            </a:prstGeom>
            <a:solidFill>
              <a:srgbClr val="FFCC00"/>
            </a:solidFill>
            <a:ln w="38100" algn="ctr">
              <a:solidFill>
                <a:srgbClr val="009999"/>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42900">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Clr>
                  <a:schemeClr val="accent2"/>
                </a:buClr>
                <a:buSzPct val="95000"/>
                <a:buFont typeface="Wingdings" panose="05000000000000000000" pitchFamily="2" charset="2"/>
                <a:buChar char="l"/>
              </a:pPr>
              <a:endParaRPr lang="zh-CN" altLang="zh-CN" sz="2000" b="1"/>
            </a:p>
          </p:txBody>
        </p:sp>
        <p:graphicFrame>
          <p:nvGraphicFramePr>
            <p:cNvPr id="49185" name="Object 5">
              <a:extLst>
                <a:ext uri="{FF2B5EF4-FFF2-40B4-BE49-F238E27FC236}">
                  <a16:creationId xmlns:a16="http://schemas.microsoft.com/office/drawing/2014/main" id="{C92D30FC-4E7D-4A44-9672-06ADC7A783BC}"/>
                </a:ext>
              </a:extLst>
            </p:cNvPr>
            <p:cNvGraphicFramePr>
              <a:graphicFrameLocks noChangeAspect="1"/>
            </p:cNvGraphicFramePr>
            <p:nvPr/>
          </p:nvGraphicFramePr>
          <p:xfrm>
            <a:off x="2145" y="1780"/>
            <a:ext cx="1361" cy="566"/>
          </p:xfrm>
          <a:graphic>
            <a:graphicData uri="http://schemas.openxmlformats.org/presentationml/2006/ole">
              <mc:AlternateContent xmlns:mc="http://schemas.openxmlformats.org/markup-compatibility/2006">
                <mc:Choice xmlns:v="urn:schemas-microsoft-com:vml" Requires="v">
                  <p:oleObj spid="_x0000_s49186" name="Equation" r:id="rId3" imgW="1040948" imgH="431613" progId="Equation.DSMT4">
                    <p:embed/>
                  </p:oleObj>
                </mc:Choice>
                <mc:Fallback>
                  <p:oleObj name="Equation" r:id="rId3" imgW="1040948" imgH="431613" progId="Equation.DSMT4">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45" y="1780"/>
                          <a:ext cx="1361" cy="566"/>
                        </a:xfrm>
                        <a:prstGeom prst="rect">
                          <a:avLst/>
                        </a:prstGeom>
                        <a:solidFill>
                          <a:srgbClr val="FFCC00"/>
                        </a:solidFill>
                        <a:ln w="38100" algn="ctr">
                          <a:solidFill>
                            <a:srgbClr val="009999"/>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graphicFrame>
        <p:nvGraphicFramePr>
          <p:cNvPr id="364550" name="Object 6">
            <a:extLst>
              <a:ext uri="{FF2B5EF4-FFF2-40B4-BE49-F238E27FC236}">
                <a16:creationId xmlns:a16="http://schemas.microsoft.com/office/drawing/2014/main" id="{3450BFC8-86E9-4607-B601-B3C832491A69}"/>
              </a:ext>
            </a:extLst>
          </p:cNvPr>
          <p:cNvGraphicFramePr>
            <a:graphicFrameLocks noChangeAspect="1"/>
          </p:cNvGraphicFramePr>
          <p:nvPr/>
        </p:nvGraphicFramePr>
        <p:xfrm>
          <a:off x="1339850" y="3789363"/>
          <a:ext cx="2997200" cy="1320800"/>
        </p:xfrm>
        <a:graphic>
          <a:graphicData uri="http://schemas.openxmlformats.org/presentationml/2006/ole">
            <mc:AlternateContent xmlns:mc="http://schemas.openxmlformats.org/markup-compatibility/2006">
              <mc:Choice xmlns:v="urn:schemas-microsoft-com:vml" Requires="v">
                <p:oleObj spid="_x0000_s49187" name="Equation" r:id="rId5" imgW="1438272" imgH="600222" progId="Equation.DSMT4">
                  <p:embed/>
                </p:oleObj>
              </mc:Choice>
              <mc:Fallback>
                <p:oleObj name="Equation" r:id="rId5" imgW="1438272" imgH="600222" progId="Equation.DSMT4">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39850" y="3789363"/>
                        <a:ext cx="2997200" cy="1320800"/>
                      </a:xfrm>
                      <a:prstGeom prst="rect">
                        <a:avLst/>
                      </a:prstGeom>
                      <a:solidFill>
                        <a:srgbClr val="FFCC00"/>
                      </a:solidFill>
                      <a:ln w="38100" algn="ctr">
                        <a:solidFill>
                          <a:srgbClr val="009999"/>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364551" name="Group 7">
            <a:extLst>
              <a:ext uri="{FF2B5EF4-FFF2-40B4-BE49-F238E27FC236}">
                <a16:creationId xmlns:a16="http://schemas.microsoft.com/office/drawing/2014/main" id="{BE31697E-1ABF-45CC-AA38-70EA5EA991CF}"/>
              </a:ext>
            </a:extLst>
          </p:cNvPr>
          <p:cNvGrpSpPr>
            <a:grpSpLocks/>
          </p:cNvGrpSpPr>
          <p:nvPr/>
        </p:nvGrpSpPr>
        <p:grpSpPr bwMode="auto">
          <a:xfrm>
            <a:off x="4495800" y="4833938"/>
            <a:ext cx="2071688" cy="1647825"/>
            <a:chOff x="2832" y="3045"/>
            <a:chExt cx="1305" cy="1038"/>
          </a:xfrm>
        </p:grpSpPr>
        <p:sp>
          <p:nvSpPr>
            <p:cNvPr id="49179" name="Line 8">
              <a:extLst>
                <a:ext uri="{FF2B5EF4-FFF2-40B4-BE49-F238E27FC236}">
                  <a16:creationId xmlns:a16="http://schemas.microsoft.com/office/drawing/2014/main" id="{4C0ED605-932B-4278-9C9D-5A24BF307534}"/>
                </a:ext>
              </a:extLst>
            </p:cNvPr>
            <p:cNvSpPr>
              <a:spLocks noChangeShapeType="1"/>
            </p:cNvSpPr>
            <p:nvPr/>
          </p:nvSpPr>
          <p:spPr bwMode="auto">
            <a:xfrm>
              <a:off x="3891" y="3285"/>
              <a:ext cx="0" cy="528"/>
            </a:xfrm>
            <a:prstGeom prst="line">
              <a:avLst/>
            </a:prstGeom>
            <a:noFill/>
            <a:ln w="9525">
              <a:solidFill>
                <a:schemeClr val="tx1"/>
              </a:solidFill>
              <a:prstDash val="lgDash"/>
              <a:round/>
              <a:headEnd/>
              <a:tailEnd/>
            </a:ln>
            <a:effectLst>
              <a:outerShdw dist="17961" dir="2700000" algn="ctr" rotWithShape="0">
                <a:schemeClr val="bg2"/>
              </a:outerShdw>
            </a:effectLst>
            <a:extLst>
              <a:ext uri="{909E8E84-426E-40DD-AFC4-6F175D3DCCD1}">
                <a14:hiddenFill xmlns:a14="http://schemas.microsoft.com/office/drawing/2010/main">
                  <a:noFill/>
                </a14:hiddenFill>
              </a:ext>
            </a:extLst>
          </p:spPr>
          <p:txBody>
            <a:bodyPr anchor="ctr"/>
            <a:lstStyle/>
            <a:p>
              <a:endParaRPr lang="zh-CN" altLang="en-US"/>
            </a:p>
          </p:txBody>
        </p:sp>
        <p:sp>
          <p:nvSpPr>
            <p:cNvPr id="49180" name="Line 9">
              <a:extLst>
                <a:ext uri="{FF2B5EF4-FFF2-40B4-BE49-F238E27FC236}">
                  <a16:creationId xmlns:a16="http://schemas.microsoft.com/office/drawing/2014/main" id="{2D0B8E3F-1265-47A5-A683-01DD1CA023B0}"/>
                </a:ext>
              </a:extLst>
            </p:cNvPr>
            <p:cNvSpPr>
              <a:spLocks noChangeShapeType="1"/>
            </p:cNvSpPr>
            <p:nvPr/>
          </p:nvSpPr>
          <p:spPr bwMode="auto">
            <a:xfrm flipH="1">
              <a:off x="3120" y="3285"/>
              <a:ext cx="771" cy="0"/>
            </a:xfrm>
            <a:prstGeom prst="line">
              <a:avLst/>
            </a:prstGeom>
            <a:noFill/>
            <a:ln w="9525">
              <a:solidFill>
                <a:schemeClr val="tx1"/>
              </a:solidFill>
              <a:prstDash val="lgDash"/>
              <a:round/>
              <a:headEnd/>
              <a:tailEnd/>
            </a:ln>
            <a:effectLst>
              <a:outerShdw dist="17961" dir="2700000" algn="ctr" rotWithShape="0">
                <a:schemeClr val="bg2"/>
              </a:outerShdw>
            </a:effectLst>
            <a:extLst>
              <a:ext uri="{909E8E84-426E-40DD-AFC4-6F175D3DCCD1}">
                <a14:hiddenFill xmlns:a14="http://schemas.microsoft.com/office/drawing/2010/main">
                  <a:noFill/>
                </a14:hiddenFill>
              </a:ext>
            </a:extLst>
          </p:spPr>
          <p:txBody>
            <a:bodyPr anchor="ctr"/>
            <a:lstStyle/>
            <a:p>
              <a:endParaRPr lang="zh-CN" altLang="en-US"/>
            </a:p>
          </p:txBody>
        </p:sp>
        <p:sp>
          <p:nvSpPr>
            <p:cNvPr id="49181" name="Text Box 10">
              <a:extLst>
                <a:ext uri="{FF2B5EF4-FFF2-40B4-BE49-F238E27FC236}">
                  <a16:creationId xmlns:a16="http://schemas.microsoft.com/office/drawing/2014/main" id="{06CB3FEB-8494-4DCE-8C12-BEA9F750A82D}"/>
                </a:ext>
              </a:extLst>
            </p:cNvPr>
            <p:cNvSpPr txBox="1">
              <a:spLocks noChangeArrowheads="1"/>
            </p:cNvSpPr>
            <p:nvPr/>
          </p:nvSpPr>
          <p:spPr bwMode="auto">
            <a:xfrm>
              <a:off x="3882" y="3045"/>
              <a:ext cx="255" cy="288"/>
            </a:xfrm>
            <a:prstGeom prst="rect">
              <a:avLst/>
            </a:prstGeom>
            <a:noFill/>
            <a:ln>
              <a:noFill/>
            </a:ln>
            <a:effectLst>
              <a:outerShdw dist="1796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r>
                <a:rPr lang="en-US" altLang="zh-CN" sz="2400" b="1" i="1">
                  <a:solidFill>
                    <a:srgbClr val="0000CC"/>
                  </a:solidFill>
                  <a:latin typeface="Arial" panose="020B0604020202020204" pitchFamily="34" charset="0"/>
                  <a:ea typeface="方正姚体" panose="02010601030101010101" pitchFamily="2" charset="-122"/>
                </a:rPr>
                <a:t>B</a:t>
              </a:r>
            </a:p>
          </p:txBody>
        </p:sp>
        <p:sp>
          <p:nvSpPr>
            <p:cNvPr id="49182" name="Text Box 11">
              <a:extLst>
                <a:ext uri="{FF2B5EF4-FFF2-40B4-BE49-F238E27FC236}">
                  <a16:creationId xmlns:a16="http://schemas.microsoft.com/office/drawing/2014/main" id="{27A19EEE-9B03-4828-B692-D3149C1CD3DF}"/>
                </a:ext>
              </a:extLst>
            </p:cNvPr>
            <p:cNvSpPr txBox="1">
              <a:spLocks noChangeArrowheads="1"/>
            </p:cNvSpPr>
            <p:nvPr/>
          </p:nvSpPr>
          <p:spPr bwMode="auto">
            <a:xfrm>
              <a:off x="3779" y="3795"/>
              <a:ext cx="349" cy="288"/>
            </a:xfrm>
            <a:prstGeom prst="rect">
              <a:avLst/>
            </a:prstGeom>
            <a:noFill/>
            <a:ln>
              <a:noFill/>
            </a:ln>
            <a:effectLst>
              <a:outerShdw dist="1796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r>
                <a:rPr lang="en-US" altLang="zh-CN" sz="2400" i="1">
                  <a:solidFill>
                    <a:srgbClr val="0000CC"/>
                  </a:solidFill>
                  <a:ea typeface="方正姚体" panose="02010601030101010101" pitchFamily="2" charset="-122"/>
                </a:rPr>
                <a:t>L</a:t>
              </a:r>
              <a:r>
                <a:rPr lang="en-US" altLang="zh-CN" sz="2400" i="1" baseline="-25000">
                  <a:solidFill>
                    <a:srgbClr val="0000CC"/>
                  </a:solidFill>
                  <a:ea typeface="方正姚体" panose="02010601030101010101" pitchFamily="2" charset="-122"/>
                </a:rPr>
                <a:t>2</a:t>
              </a:r>
              <a:endParaRPr lang="en-US" altLang="zh-CN" sz="2400" i="1">
                <a:solidFill>
                  <a:srgbClr val="0000CC"/>
                </a:solidFill>
                <a:ea typeface="方正姚体" panose="02010601030101010101" pitchFamily="2" charset="-122"/>
              </a:endParaRPr>
            </a:p>
          </p:txBody>
        </p:sp>
        <p:sp>
          <p:nvSpPr>
            <p:cNvPr id="49183" name="Text Box 12">
              <a:extLst>
                <a:ext uri="{FF2B5EF4-FFF2-40B4-BE49-F238E27FC236}">
                  <a16:creationId xmlns:a16="http://schemas.microsoft.com/office/drawing/2014/main" id="{BFB60F5D-30CB-47F8-BBEB-DE85555355C5}"/>
                </a:ext>
              </a:extLst>
            </p:cNvPr>
            <p:cNvSpPr txBox="1">
              <a:spLocks noChangeArrowheads="1"/>
            </p:cNvSpPr>
            <p:nvPr/>
          </p:nvSpPr>
          <p:spPr bwMode="auto">
            <a:xfrm>
              <a:off x="2832" y="3150"/>
              <a:ext cx="336" cy="288"/>
            </a:xfrm>
            <a:prstGeom prst="rect">
              <a:avLst/>
            </a:prstGeom>
            <a:noFill/>
            <a:ln>
              <a:noFill/>
            </a:ln>
            <a:effectLst>
              <a:outerShdw dist="1796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r>
                <a:rPr lang="en-US" altLang="zh-CN" sz="2400" i="1">
                  <a:solidFill>
                    <a:srgbClr val="0000CC"/>
                  </a:solidFill>
                  <a:ea typeface="方正姚体" panose="02010601030101010101" pitchFamily="2" charset="-122"/>
                </a:rPr>
                <a:t>K</a:t>
              </a:r>
              <a:r>
                <a:rPr lang="en-US" altLang="zh-CN" sz="2400" i="1" baseline="-25000">
                  <a:solidFill>
                    <a:srgbClr val="0000CC"/>
                  </a:solidFill>
                  <a:ea typeface="方正姚体" panose="02010601030101010101" pitchFamily="2" charset="-122"/>
                </a:rPr>
                <a:t>2</a:t>
              </a:r>
              <a:endParaRPr lang="en-US" altLang="zh-CN" sz="2400" i="1">
                <a:solidFill>
                  <a:srgbClr val="0000CC"/>
                </a:solidFill>
                <a:ea typeface="方正姚体" panose="02010601030101010101" pitchFamily="2" charset="-122"/>
              </a:endParaRPr>
            </a:p>
          </p:txBody>
        </p:sp>
      </p:grpSp>
      <p:grpSp>
        <p:nvGrpSpPr>
          <p:cNvPr id="364557" name="Group 13">
            <a:extLst>
              <a:ext uri="{FF2B5EF4-FFF2-40B4-BE49-F238E27FC236}">
                <a16:creationId xmlns:a16="http://schemas.microsoft.com/office/drawing/2014/main" id="{D828444D-9124-4086-8FC1-4DC7DA31143A}"/>
              </a:ext>
            </a:extLst>
          </p:cNvPr>
          <p:cNvGrpSpPr>
            <a:grpSpLocks/>
          </p:cNvGrpSpPr>
          <p:nvPr/>
        </p:nvGrpSpPr>
        <p:grpSpPr bwMode="auto">
          <a:xfrm>
            <a:off x="4495800" y="4492625"/>
            <a:ext cx="1768475" cy="1970088"/>
            <a:chOff x="2832" y="2830"/>
            <a:chExt cx="1114" cy="1241"/>
          </a:xfrm>
        </p:grpSpPr>
        <p:sp>
          <p:nvSpPr>
            <p:cNvPr id="49174" name="Line 14">
              <a:extLst>
                <a:ext uri="{FF2B5EF4-FFF2-40B4-BE49-F238E27FC236}">
                  <a16:creationId xmlns:a16="http://schemas.microsoft.com/office/drawing/2014/main" id="{FC24383D-6168-45B8-AAD3-28241AA99231}"/>
                </a:ext>
              </a:extLst>
            </p:cNvPr>
            <p:cNvSpPr>
              <a:spLocks noChangeShapeType="1"/>
            </p:cNvSpPr>
            <p:nvPr/>
          </p:nvSpPr>
          <p:spPr bwMode="auto">
            <a:xfrm>
              <a:off x="3636" y="3045"/>
              <a:ext cx="0" cy="768"/>
            </a:xfrm>
            <a:prstGeom prst="line">
              <a:avLst/>
            </a:prstGeom>
            <a:noFill/>
            <a:ln w="9525">
              <a:solidFill>
                <a:schemeClr val="tx1"/>
              </a:solidFill>
              <a:prstDash val="lgDash"/>
              <a:round/>
              <a:headEnd/>
              <a:tailEnd/>
            </a:ln>
            <a:effectLst>
              <a:outerShdw dist="17961" dir="2700000" algn="ctr" rotWithShape="0">
                <a:schemeClr val="bg2"/>
              </a:outerShdw>
            </a:effectLst>
            <a:extLst>
              <a:ext uri="{909E8E84-426E-40DD-AFC4-6F175D3DCCD1}">
                <a14:hiddenFill xmlns:a14="http://schemas.microsoft.com/office/drawing/2010/main">
                  <a:noFill/>
                </a14:hiddenFill>
              </a:ext>
            </a:extLst>
          </p:spPr>
          <p:txBody>
            <a:bodyPr anchor="ctr"/>
            <a:lstStyle/>
            <a:p>
              <a:endParaRPr lang="zh-CN" altLang="en-US"/>
            </a:p>
          </p:txBody>
        </p:sp>
        <p:sp>
          <p:nvSpPr>
            <p:cNvPr id="49175" name="Line 15">
              <a:extLst>
                <a:ext uri="{FF2B5EF4-FFF2-40B4-BE49-F238E27FC236}">
                  <a16:creationId xmlns:a16="http://schemas.microsoft.com/office/drawing/2014/main" id="{9E4D62A9-3704-4DD6-95B1-0E3A0E09C602}"/>
                </a:ext>
              </a:extLst>
            </p:cNvPr>
            <p:cNvSpPr>
              <a:spLocks noChangeShapeType="1"/>
            </p:cNvSpPr>
            <p:nvPr/>
          </p:nvSpPr>
          <p:spPr bwMode="auto">
            <a:xfrm flipH="1">
              <a:off x="3120" y="3045"/>
              <a:ext cx="516" cy="0"/>
            </a:xfrm>
            <a:prstGeom prst="line">
              <a:avLst/>
            </a:prstGeom>
            <a:noFill/>
            <a:ln w="9525">
              <a:solidFill>
                <a:schemeClr val="tx1"/>
              </a:solidFill>
              <a:prstDash val="lgDash"/>
              <a:round/>
              <a:headEnd/>
              <a:tailEnd/>
            </a:ln>
            <a:effectLst>
              <a:outerShdw dist="17961" dir="2700000" algn="ctr" rotWithShape="0">
                <a:schemeClr val="bg2"/>
              </a:outerShdw>
            </a:effectLst>
            <a:extLst>
              <a:ext uri="{909E8E84-426E-40DD-AFC4-6F175D3DCCD1}">
                <a14:hiddenFill xmlns:a14="http://schemas.microsoft.com/office/drawing/2010/main">
                  <a:noFill/>
                </a14:hiddenFill>
              </a:ext>
            </a:extLst>
          </p:spPr>
          <p:txBody>
            <a:bodyPr anchor="ctr"/>
            <a:lstStyle/>
            <a:p>
              <a:endParaRPr lang="zh-CN" altLang="en-US"/>
            </a:p>
          </p:txBody>
        </p:sp>
        <p:sp>
          <p:nvSpPr>
            <p:cNvPr id="49176" name="Text Box 16">
              <a:extLst>
                <a:ext uri="{FF2B5EF4-FFF2-40B4-BE49-F238E27FC236}">
                  <a16:creationId xmlns:a16="http://schemas.microsoft.com/office/drawing/2014/main" id="{D25A7934-7620-4491-9079-203188AC9055}"/>
                </a:ext>
              </a:extLst>
            </p:cNvPr>
            <p:cNvSpPr txBox="1">
              <a:spLocks noChangeArrowheads="1"/>
            </p:cNvSpPr>
            <p:nvPr/>
          </p:nvSpPr>
          <p:spPr bwMode="auto">
            <a:xfrm>
              <a:off x="3663" y="2830"/>
              <a:ext cx="255" cy="288"/>
            </a:xfrm>
            <a:prstGeom prst="rect">
              <a:avLst/>
            </a:prstGeom>
            <a:noFill/>
            <a:ln>
              <a:noFill/>
            </a:ln>
            <a:effectLst>
              <a:outerShdw dist="1796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r>
                <a:rPr lang="en-US" altLang="zh-CN" sz="2400" b="1" i="1">
                  <a:solidFill>
                    <a:srgbClr val="0000CC"/>
                  </a:solidFill>
                  <a:latin typeface="Arial" panose="020B0604020202020204" pitchFamily="34" charset="0"/>
                  <a:ea typeface="方正姚体" panose="02010601030101010101" pitchFamily="2" charset="-122"/>
                </a:rPr>
                <a:t>A</a:t>
              </a:r>
            </a:p>
          </p:txBody>
        </p:sp>
        <p:sp>
          <p:nvSpPr>
            <p:cNvPr id="49177" name="Text Box 17">
              <a:extLst>
                <a:ext uri="{FF2B5EF4-FFF2-40B4-BE49-F238E27FC236}">
                  <a16:creationId xmlns:a16="http://schemas.microsoft.com/office/drawing/2014/main" id="{2AB34204-BA36-4DA9-984D-9C5A1CE2A7EF}"/>
                </a:ext>
              </a:extLst>
            </p:cNvPr>
            <p:cNvSpPr txBox="1">
              <a:spLocks noChangeArrowheads="1"/>
            </p:cNvSpPr>
            <p:nvPr/>
          </p:nvSpPr>
          <p:spPr bwMode="auto">
            <a:xfrm>
              <a:off x="3456" y="3783"/>
              <a:ext cx="490" cy="288"/>
            </a:xfrm>
            <a:prstGeom prst="rect">
              <a:avLst/>
            </a:prstGeom>
            <a:noFill/>
            <a:ln>
              <a:noFill/>
            </a:ln>
            <a:effectLst>
              <a:outerShdw dist="1796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r>
                <a:rPr lang="en-US" altLang="zh-CN" sz="2400" i="1">
                  <a:solidFill>
                    <a:srgbClr val="0000CC"/>
                  </a:solidFill>
                  <a:ea typeface="方正姚体" panose="02010601030101010101" pitchFamily="2" charset="-122"/>
                </a:rPr>
                <a:t>L</a:t>
              </a:r>
              <a:r>
                <a:rPr lang="en-US" altLang="zh-CN" sz="2400" i="1" baseline="-25000">
                  <a:solidFill>
                    <a:srgbClr val="0000CC"/>
                  </a:solidFill>
                  <a:ea typeface="方正姚体" panose="02010601030101010101" pitchFamily="2" charset="-122"/>
                </a:rPr>
                <a:t>1</a:t>
              </a:r>
              <a:endParaRPr lang="en-US" altLang="zh-CN" sz="2400" i="1">
                <a:solidFill>
                  <a:srgbClr val="0000CC"/>
                </a:solidFill>
                <a:ea typeface="方正姚体" panose="02010601030101010101" pitchFamily="2" charset="-122"/>
              </a:endParaRPr>
            </a:p>
          </p:txBody>
        </p:sp>
        <p:sp>
          <p:nvSpPr>
            <p:cNvPr id="49178" name="Text Box 18">
              <a:extLst>
                <a:ext uri="{FF2B5EF4-FFF2-40B4-BE49-F238E27FC236}">
                  <a16:creationId xmlns:a16="http://schemas.microsoft.com/office/drawing/2014/main" id="{DD46B2EF-774C-4B5B-A1F9-070B43CFC221}"/>
                </a:ext>
              </a:extLst>
            </p:cNvPr>
            <p:cNvSpPr txBox="1">
              <a:spLocks noChangeArrowheads="1"/>
            </p:cNvSpPr>
            <p:nvPr/>
          </p:nvSpPr>
          <p:spPr bwMode="auto">
            <a:xfrm>
              <a:off x="2832" y="2889"/>
              <a:ext cx="490" cy="288"/>
            </a:xfrm>
            <a:prstGeom prst="rect">
              <a:avLst/>
            </a:prstGeom>
            <a:noFill/>
            <a:ln>
              <a:noFill/>
            </a:ln>
            <a:effectLst>
              <a:outerShdw dist="1796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r>
                <a:rPr lang="en-US" altLang="zh-CN" sz="2400" i="1">
                  <a:solidFill>
                    <a:srgbClr val="0000CC"/>
                  </a:solidFill>
                  <a:ea typeface="方正姚体" panose="02010601030101010101" pitchFamily="2" charset="-122"/>
                </a:rPr>
                <a:t>K</a:t>
              </a:r>
              <a:r>
                <a:rPr lang="en-US" altLang="zh-CN" sz="2400" i="1" baseline="-25000">
                  <a:solidFill>
                    <a:srgbClr val="0000CC"/>
                  </a:solidFill>
                  <a:ea typeface="方正姚体" panose="02010601030101010101" pitchFamily="2" charset="-122"/>
                </a:rPr>
                <a:t>1</a:t>
              </a:r>
              <a:endParaRPr lang="en-US" altLang="zh-CN" sz="2400" i="1">
                <a:solidFill>
                  <a:srgbClr val="0000CC"/>
                </a:solidFill>
                <a:ea typeface="方正姚体" panose="02010601030101010101" pitchFamily="2" charset="-122"/>
              </a:endParaRPr>
            </a:p>
          </p:txBody>
        </p:sp>
      </p:grpSp>
      <p:grpSp>
        <p:nvGrpSpPr>
          <p:cNvPr id="364563" name="Group 19">
            <a:extLst>
              <a:ext uri="{FF2B5EF4-FFF2-40B4-BE49-F238E27FC236}">
                <a16:creationId xmlns:a16="http://schemas.microsoft.com/office/drawing/2014/main" id="{F7D0930A-29D3-48E0-BD15-C069643748E9}"/>
              </a:ext>
            </a:extLst>
          </p:cNvPr>
          <p:cNvGrpSpPr>
            <a:grpSpLocks/>
          </p:cNvGrpSpPr>
          <p:nvPr/>
        </p:nvGrpSpPr>
        <p:grpSpPr bwMode="auto">
          <a:xfrm>
            <a:off x="4972050" y="4829175"/>
            <a:ext cx="1654175" cy="1195388"/>
            <a:chOff x="3132" y="3069"/>
            <a:chExt cx="1042" cy="753"/>
          </a:xfrm>
        </p:grpSpPr>
        <p:sp>
          <p:nvSpPr>
            <p:cNvPr id="49170" name="AutoShape 20">
              <a:extLst>
                <a:ext uri="{FF2B5EF4-FFF2-40B4-BE49-F238E27FC236}">
                  <a16:creationId xmlns:a16="http://schemas.microsoft.com/office/drawing/2014/main" id="{7687D3A3-48A9-43E4-9577-A23942DF4F22}"/>
                </a:ext>
              </a:extLst>
            </p:cNvPr>
            <p:cNvSpPr>
              <a:spLocks/>
            </p:cNvSpPr>
            <p:nvPr/>
          </p:nvSpPr>
          <p:spPr bwMode="auto">
            <a:xfrm>
              <a:off x="3132" y="3081"/>
              <a:ext cx="84" cy="210"/>
            </a:xfrm>
            <a:prstGeom prst="rightBrace">
              <a:avLst>
                <a:gd name="adj1" fmla="val 20833"/>
                <a:gd name="adj2" fmla="val 51565"/>
              </a:avLst>
            </a:prstGeom>
            <a:noFill/>
            <a:ln w="9525">
              <a:solidFill>
                <a:srgbClr val="FF0000"/>
              </a:solidFill>
              <a:round/>
              <a:headEnd/>
              <a:tailEnd/>
            </a:ln>
            <a:effectLst>
              <a:outerShdw dist="17961" dir="2700000" algn="ctr" rotWithShape="0">
                <a:schemeClr val="bg2"/>
              </a:outerShdw>
            </a:effectLst>
            <a:extLst>
              <a:ext uri="{909E8E84-426E-40DD-AFC4-6F175D3DCCD1}">
                <a14:hiddenFill xmlns:a14="http://schemas.microsoft.com/office/drawing/2010/main">
                  <a:solidFill>
                    <a:schemeClr val="accent1"/>
                  </a:solidFill>
                </a14:hiddenFill>
              </a:ext>
            </a:extLst>
          </p:spPr>
          <p:txBody>
            <a:bodyPr wrap="none"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endParaRPr lang="zh-CN" altLang="en-US" sz="2400"/>
            </a:p>
          </p:txBody>
        </p:sp>
        <p:sp>
          <p:nvSpPr>
            <p:cNvPr id="49171" name="AutoShape 21">
              <a:extLst>
                <a:ext uri="{FF2B5EF4-FFF2-40B4-BE49-F238E27FC236}">
                  <a16:creationId xmlns:a16="http://schemas.microsoft.com/office/drawing/2014/main" id="{F8DF11BB-5ED7-4FF3-9DD9-3173963F9E78}"/>
                </a:ext>
              </a:extLst>
            </p:cNvPr>
            <p:cNvSpPr>
              <a:spLocks/>
            </p:cNvSpPr>
            <p:nvPr/>
          </p:nvSpPr>
          <p:spPr bwMode="auto">
            <a:xfrm rot="-5400000">
              <a:off x="3720" y="3660"/>
              <a:ext cx="84" cy="240"/>
            </a:xfrm>
            <a:prstGeom prst="rightBrace">
              <a:avLst>
                <a:gd name="adj1" fmla="val 23810"/>
                <a:gd name="adj2" fmla="val 51565"/>
              </a:avLst>
            </a:prstGeom>
            <a:noFill/>
            <a:ln w="9525">
              <a:solidFill>
                <a:srgbClr val="FF0000"/>
              </a:solidFill>
              <a:round/>
              <a:headEnd/>
              <a:tailEnd/>
            </a:ln>
            <a:effectLst>
              <a:outerShdw dist="17961" dir="2700000" algn="ctr" rotWithShape="0">
                <a:schemeClr val="bg2"/>
              </a:outerShdw>
            </a:effectLst>
            <a:extLst>
              <a:ext uri="{909E8E84-426E-40DD-AFC4-6F175D3DCCD1}">
                <a14:hiddenFill xmlns:a14="http://schemas.microsoft.com/office/drawing/2010/main">
                  <a:solidFill>
                    <a:schemeClr val="accent1"/>
                  </a:solidFill>
                </a14:hiddenFill>
              </a:ext>
            </a:extLst>
          </p:spPr>
          <p:txBody>
            <a:bodyPr wrap="none"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endParaRPr lang="zh-CN" altLang="en-US" sz="2400"/>
            </a:p>
          </p:txBody>
        </p:sp>
        <p:sp>
          <p:nvSpPr>
            <p:cNvPr id="49172" name="Text Box 22">
              <a:extLst>
                <a:ext uri="{FF2B5EF4-FFF2-40B4-BE49-F238E27FC236}">
                  <a16:creationId xmlns:a16="http://schemas.microsoft.com/office/drawing/2014/main" id="{96EF2A4A-ECC0-4AB6-B750-A1FE332EE379}"/>
                </a:ext>
              </a:extLst>
            </p:cNvPr>
            <p:cNvSpPr txBox="1">
              <a:spLocks noChangeArrowheads="1"/>
            </p:cNvSpPr>
            <p:nvPr/>
          </p:nvSpPr>
          <p:spPr bwMode="auto">
            <a:xfrm>
              <a:off x="3180" y="3069"/>
              <a:ext cx="421" cy="231"/>
            </a:xfrm>
            <a:prstGeom prst="rect">
              <a:avLst/>
            </a:prstGeom>
            <a:noFill/>
            <a:ln>
              <a:noFill/>
            </a:ln>
            <a:effectLst>
              <a:outerShdw dist="1796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r>
                <a:rPr lang="en-US" altLang="zh-CN" sz="1800" i="1">
                  <a:solidFill>
                    <a:srgbClr val="0000CC"/>
                  </a:solidFill>
                  <a:ea typeface="方正姚体" panose="02010601030101010101" pitchFamily="2" charset="-122"/>
                </a:rPr>
                <a:t>△K</a:t>
              </a:r>
            </a:p>
          </p:txBody>
        </p:sp>
        <p:sp>
          <p:nvSpPr>
            <p:cNvPr id="49173" name="Text Box 23">
              <a:extLst>
                <a:ext uri="{FF2B5EF4-FFF2-40B4-BE49-F238E27FC236}">
                  <a16:creationId xmlns:a16="http://schemas.microsoft.com/office/drawing/2014/main" id="{CCF3EDC6-132A-4BAD-B41D-E672FC1FA640}"/>
                </a:ext>
              </a:extLst>
            </p:cNvPr>
            <p:cNvSpPr txBox="1">
              <a:spLocks noChangeArrowheads="1"/>
            </p:cNvSpPr>
            <p:nvPr/>
          </p:nvSpPr>
          <p:spPr bwMode="auto">
            <a:xfrm>
              <a:off x="3570" y="3501"/>
              <a:ext cx="604" cy="231"/>
            </a:xfrm>
            <a:prstGeom prst="rect">
              <a:avLst/>
            </a:prstGeom>
            <a:noFill/>
            <a:ln>
              <a:noFill/>
            </a:ln>
            <a:effectLst>
              <a:outerShdw dist="1796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r>
                <a:rPr lang="en-US" altLang="zh-CN" sz="1800" i="1">
                  <a:solidFill>
                    <a:srgbClr val="0000CC"/>
                  </a:solidFill>
                  <a:ea typeface="方正姚体" panose="02010601030101010101" pitchFamily="2" charset="-122"/>
                </a:rPr>
                <a:t>△L</a:t>
              </a:r>
            </a:p>
          </p:txBody>
        </p:sp>
      </p:grpSp>
      <p:grpSp>
        <p:nvGrpSpPr>
          <p:cNvPr id="364568" name="Group 24">
            <a:extLst>
              <a:ext uri="{FF2B5EF4-FFF2-40B4-BE49-F238E27FC236}">
                <a16:creationId xmlns:a16="http://schemas.microsoft.com/office/drawing/2014/main" id="{692328F1-213B-40E8-A7BD-DFEFDE176401}"/>
              </a:ext>
            </a:extLst>
          </p:cNvPr>
          <p:cNvGrpSpPr>
            <a:grpSpLocks/>
          </p:cNvGrpSpPr>
          <p:nvPr/>
        </p:nvGrpSpPr>
        <p:grpSpPr bwMode="auto">
          <a:xfrm>
            <a:off x="4548188" y="3843338"/>
            <a:ext cx="3543300" cy="2667000"/>
            <a:chOff x="2865" y="2448"/>
            <a:chExt cx="2232" cy="1680"/>
          </a:xfrm>
        </p:grpSpPr>
        <p:sp>
          <p:nvSpPr>
            <p:cNvPr id="49163" name="Line 25">
              <a:extLst>
                <a:ext uri="{FF2B5EF4-FFF2-40B4-BE49-F238E27FC236}">
                  <a16:creationId xmlns:a16="http://schemas.microsoft.com/office/drawing/2014/main" id="{1012A909-1C6E-4519-A33D-81BCCE3C9135}"/>
                </a:ext>
              </a:extLst>
            </p:cNvPr>
            <p:cNvSpPr>
              <a:spLocks noChangeShapeType="1"/>
            </p:cNvSpPr>
            <p:nvPr/>
          </p:nvSpPr>
          <p:spPr bwMode="auto">
            <a:xfrm>
              <a:off x="3120" y="2544"/>
              <a:ext cx="0" cy="1296"/>
            </a:xfrm>
            <a:prstGeom prst="line">
              <a:avLst/>
            </a:prstGeom>
            <a:noFill/>
            <a:ln w="31750">
              <a:solidFill>
                <a:schemeClr val="tx1"/>
              </a:solidFill>
              <a:round/>
              <a:headEnd type="triangle" w="med" len="med"/>
              <a:tailEnd/>
            </a:ln>
            <a:effectLst>
              <a:outerShdw dist="17961" dir="2700000" algn="ctr" rotWithShape="0">
                <a:schemeClr val="bg2"/>
              </a:outerShdw>
            </a:effectLst>
            <a:extLst>
              <a:ext uri="{909E8E84-426E-40DD-AFC4-6F175D3DCCD1}">
                <a14:hiddenFill xmlns:a14="http://schemas.microsoft.com/office/drawing/2010/main">
                  <a:noFill/>
                </a14:hiddenFill>
              </a:ext>
            </a:extLst>
          </p:spPr>
          <p:txBody>
            <a:bodyPr anchor="ctr"/>
            <a:lstStyle/>
            <a:p>
              <a:endParaRPr lang="zh-CN" altLang="en-US"/>
            </a:p>
          </p:txBody>
        </p:sp>
        <p:sp>
          <p:nvSpPr>
            <p:cNvPr id="49164" name="Line 26">
              <a:extLst>
                <a:ext uri="{FF2B5EF4-FFF2-40B4-BE49-F238E27FC236}">
                  <a16:creationId xmlns:a16="http://schemas.microsoft.com/office/drawing/2014/main" id="{8FDD4D60-A62C-4BDC-B158-6FFC250AF1C0}"/>
                </a:ext>
              </a:extLst>
            </p:cNvPr>
            <p:cNvSpPr>
              <a:spLocks noChangeShapeType="1"/>
            </p:cNvSpPr>
            <p:nvPr/>
          </p:nvSpPr>
          <p:spPr bwMode="auto">
            <a:xfrm>
              <a:off x="3120" y="3840"/>
              <a:ext cx="1968" cy="0"/>
            </a:xfrm>
            <a:prstGeom prst="line">
              <a:avLst/>
            </a:prstGeom>
            <a:noFill/>
            <a:ln w="31750">
              <a:solidFill>
                <a:schemeClr val="tx1"/>
              </a:solidFill>
              <a:round/>
              <a:headEnd/>
              <a:tailEnd type="triangle" w="med" len="med"/>
            </a:ln>
            <a:effectLst>
              <a:outerShdw dist="17961" dir="2700000" algn="ctr" rotWithShape="0">
                <a:schemeClr val="bg2"/>
              </a:outerShdw>
            </a:effectLst>
            <a:extLst>
              <a:ext uri="{909E8E84-426E-40DD-AFC4-6F175D3DCCD1}">
                <a14:hiddenFill xmlns:a14="http://schemas.microsoft.com/office/drawing/2010/main">
                  <a:noFill/>
                </a14:hiddenFill>
              </a:ext>
            </a:extLst>
          </p:spPr>
          <p:txBody>
            <a:bodyPr anchor="ctr"/>
            <a:lstStyle/>
            <a:p>
              <a:endParaRPr lang="zh-CN" altLang="en-US"/>
            </a:p>
          </p:txBody>
        </p:sp>
        <p:sp>
          <p:nvSpPr>
            <p:cNvPr id="49165" name="Freeform 27">
              <a:extLst>
                <a:ext uri="{FF2B5EF4-FFF2-40B4-BE49-F238E27FC236}">
                  <a16:creationId xmlns:a16="http://schemas.microsoft.com/office/drawing/2014/main" id="{7495D4FA-5FBC-4D9F-9BA6-BD177019521B}"/>
                </a:ext>
              </a:extLst>
            </p:cNvPr>
            <p:cNvSpPr>
              <a:spLocks/>
            </p:cNvSpPr>
            <p:nvPr/>
          </p:nvSpPr>
          <p:spPr bwMode="auto">
            <a:xfrm>
              <a:off x="3392" y="2651"/>
              <a:ext cx="1298" cy="1043"/>
            </a:xfrm>
            <a:custGeom>
              <a:avLst/>
              <a:gdLst>
                <a:gd name="T0" fmla="*/ 0 w 1298"/>
                <a:gd name="T1" fmla="*/ 0 h 1043"/>
                <a:gd name="T2" fmla="*/ 274 w 1298"/>
                <a:gd name="T3" fmla="*/ 430 h 1043"/>
                <a:gd name="T4" fmla="*/ 521 w 1298"/>
                <a:gd name="T5" fmla="*/ 668 h 1043"/>
                <a:gd name="T6" fmla="*/ 878 w 1298"/>
                <a:gd name="T7" fmla="*/ 887 h 1043"/>
                <a:gd name="T8" fmla="*/ 1298 w 1298"/>
                <a:gd name="T9" fmla="*/ 1043 h 104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98" h="1043">
                  <a:moveTo>
                    <a:pt x="0" y="0"/>
                  </a:moveTo>
                  <a:cubicBezTo>
                    <a:pt x="47" y="72"/>
                    <a:pt x="187" y="319"/>
                    <a:pt x="274" y="430"/>
                  </a:cubicBezTo>
                  <a:cubicBezTo>
                    <a:pt x="361" y="541"/>
                    <a:pt x="420" y="592"/>
                    <a:pt x="521" y="668"/>
                  </a:cubicBezTo>
                  <a:cubicBezTo>
                    <a:pt x="622" y="744"/>
                    <a:pt x="749" y="825"/>
                    <a:pt x="878" y="887"/>
                  </a:cubicBezTo>
                  <a:cubicBezTo>
                    <a:pt x="1007" y="949"/>
                    <a:pt x="1210" y="1011"/>
                    <a:pt x="1298" y="1043"/>
                  </a:cubicBezTo>
                </a:path>
              </a:pathLst>
            </a:custGeom>
            <a:noFill/>
            <a:ln w="31750" cap="flat" cmpd="sng">
              <a:solidFill>
                <a:schemeClr val="hlink"/>
              </a:solidFill>
              <a:prstDash val="solid"/>
              <a:round/>
              <a:headEnd/>
              <a:tailEnd/>
            </a:ln>
            <a:effectLst>
              <a:outerShdw dist="17961" dir="2700000" algn="ctr" rotWithShape="0">
                <a:schemeClr val="bg2"/>
              </a:outerShdw>
            </a:effectLst>
            <a:extLst>
              <a:ext uri="{909E8E84-426E-40DD-AFC4-6F175D3DCCD1}">
                <a14:hiddenFill xmlns:a14="http://schemas.microsoft.com/office/drawing/2010/main">
                  <a:solidFill>
                    <a:schemeClr val="accent1"/>
                  </a:solidFill>
                </a14:hiddenFill>
              </a:ext>
            </a:extLst>
          </p:spPr>
          <p:txBody>
            <a:bodyPr anchor="ctr"/>
            <a:lstStyle/>
            <a:p>
              <a:endParaRPr lang="zh-CN" altLang="en-US"/>
            </a:p>
          </p:txBody>
        </p:sp>
        <p:sp>
          <p:nvSpPr>
            <p:cNvPr id="49166" name="Text Box 28">
              <a:extLst>
                <a:ext uri="{FF2B5EF4-FFF2-40B4-BE49-F238E27FC236}">
                  <a16:creationId xmlns:a16="http://schemas.microsoft.com/office/drawing/2014/main" id="{698356C9-E64F-4C8E-BC20-6A278C37CE62}"/>
                </a:ext>
              </a:extLst>
            </p:cNvPr>
            <p:cNvSpPr txBox="1">
              <a:spLocks noChangeArrowheads="1"/>
            </p:cNvSpPr>
            <p:nvPr/>
          </p:nvSpPr>
          <p:spPr bwMode="auto">
            <a:xfrm>
              <a:off x="2895" y="3792"/>
              <a:ext cx="300" cy="288"/>
            </a:xfrm>
            <a:prstGeom prst="rect">
              <a:avLst/>
            </a:prstGeom>
            <a:noFill/>
            <a:ln>
              <a:noFill/>
            </a:ln>
            <a:effectLst>
              <a:outerShdw dist="1796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solidFill>
                    <a:schemeClr val="tx1"/>
                  </a:solidFill>
                  <a:miter lim="800000"/>
                  <a:headEnd/>
                  <a:tailEnd/>
                </a14:hiddenLine>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r>
                <a:rPr lang="en-US" altLang="zh-CN" sz="2400" i="1">
                  <a:solidFill>
                    <a:srgbClr val="0000CC"/>
                  </a:solidFill>
                  <a:ea typeface="方正姚体" panose="02010601030101010101" pitchFamily="2" charset="-122"/>
                </a:rPr>
                <a:t>O</a:t>
              </a:r>
            </a:p>
          </p:txBody>
        </p:sp>
        <p:sp>
          <p:nvSpPr>
            <p:cNvPr id="49167" name="Text Box 29">
              <a:extLst>
                <a:ext uri="{FF2B5EF4-FFF2-40B4-BE49-F238E27FC236}">
                  <a16:creationId xmlns:a16="http://schemas.microsoft.com/office/drawing/2014/main" id="{DE79014F-3D95-4EA3-A69C-C5FF7C80981F}"/>
                </a:ext>
              </a:extLst>
            </p:cNvPr>
            <p:cNvSpPr txBox="1">
              <a:spLocks noChangeArrowheads="1"/>
            </p:cNvSpPr>
            <p:nvPr/>
          </p:nvSpPr>
          <p:spPr bwMode="auto">
            <a:xfrm>
              <a:off x="4905" y="3840"/>
              <a:ext cx="192" cy="288"/>
            </a:xfrm>
            <a:prstGeom prst="rect">
              <a:avLst/>
            </a:prstGeom>
            <a:noFill/>
            <a:ln>
              <a:noFill/>
            </a:ln>
            <a:effectLst>
              <a:outerShdw dist="1796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solidFill>
                    <a:schemeClr val="tx1"/>
                  </a:solidFill>
                  <a:miter lim="800000"/>
                  <a:headEnd/>
                  <a:tailEnd/>
                </a14:hiddenLine>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r>
                <a:rPr lang="en-US" altLang="zh-CN" sz="2400" i="1">
                  <a:solidFill>
                    <a:srgbClr val="0000CC"/>
                  </a:solidFill>
                  <a:ea typeface="方正姚体" panose="02010601030101010101" pitchFamily="2" charset="-122"/>
                </a:rPr>
                <a:t>L</a:t>
              </a:r>
            </a:p>
          </p:txBody>
        </p:sp>
        <p:sp>
          <p:nvSpPr>
            <p:cNvPr id="49168" name="Text Box 30">
              <a:extLst>
                <a:ext uri="{FF2B5EF4-FFF2-40B4-BE49-F238E27FC236}">
                  <a16:creationId xmlns:a16="http://schemas.microsoft.com/office/drawing/2014/main" id="{FFAC6BEC-CDD5-45F9-9847-B74F616B1B90}"/>
                </a:ext>
              </a:extLst>
            </p:cNvPr>
            <p:cNvSpPr txBox="1">
              <a:spLocks noChangeArrowheads="1"/>
            </p:cNvSpPr>
            <p:nvPr/>
          </p:nvSpPr>
          <p:spPr bwMode="auto">
            <a:xfrm>
              <a:off x="2865" y="2448"/>
              <a:ext cx="204" cy="288"/>
            </a:xfrm>
            <a:prstGeom prst="rect">
              <a:avLst/>
            </a:prstGeom>
            <a:noFill/>
            <a:ln>
              <a:noFill/>
            </a:ln>
            <a:effectLst>
              <a:outerShdw dist="1796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solidFill>
                    <a:schemeClr val="tx1"/>
                  </a:solidFill>
                  <a:miter lim="800000"/>
                  <a:headEnd/>
                  <a:tailEnd/>
                </a14:hiddenLine>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r>
                <a:rPr lang="en-US" altLang="zh-CN" sz="2400" i="1">
                  <a:solidFill>
                    <a:srgbClr val="0000CC"/>
                  </a:solidFill>
                  <a:ea typeface="方正姚体" panose="02010601030101010101" pitchFamily="2" charset="-122"/>
                </a:rPr>
                <a:t>K</a:t>
              </a:r>
            </a:p>
          </p:txBody>
        </p:sp>
        <p:sp>
          <p:nvSpPr>
            <p:cNvPr id="49169" name="Text Box 31">
              <a:extLst>
                <a:ext uri="{FF2B5EF4-FFF2-40B4-BE49-F238E27FC236}">
                  <a16:creationId xmlns:a16="http://schemas.microsoft.com/office/drawing/2014/main" id="{A84FEA95-A30E-4D20-BC09-907E9B32AA89}"/>
                </a:ext>
              </a:extLst>
            </p:cNvPr>
            <p:cNvSpPr txBox="1">
              <a:spLocks noChangeArrowheads="1"/>
            </p:cNvSpPr>
            <p:nvPr/>
          </p:nvSpPr>
          <p:spPr bwMode="auto">
            <a:xfrm>
              <a:off x="4695" y="3525"/>
              <a:ext cx="398" cy="288"/>
            </a:xfrm>
            <a:prstGeom prst="rect">
              <a:avLst/>
            </a:prstGeom>
            <a:noFill/>
            <a:ln>
              <a:noFill/>
            </a:ln>
            <a:effectLst>
              <a:outerShdw dist="1796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solidFill>
                    <a:schemeClr val="tx1"/>
                  </a:solidFill>
                  <a:miter lim="800000"/>
                  <a:headEnd/>
                  <a:tailEnd/>
                </a14:hiddenLine>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r>
                <a:rPr lang="en-US" altLang="zh-CN" sz="2400" i="1">
                  <a:solidFill>
                    <a:srgbClr val="0000CC"/>
                  </a:solidFill>
                  <a:ea typeface="方正姚体" panose="02010601030101010101" pitchFamily="2" charset="-122"/>
                </a:rPr>
                <a:t>Q</a:t>
              </a:r>
            </a:p>
          </p:txBody>
        </p:sp>
      </p:grpSp>
      <p:sp>
        <p:nvSpPr>
          <p:cNvPr id="364576" name="Text Box 32">
            <a:extLst>
              <a:ext uri="{FF2B5EF4-FFF2-40B4-BE49-F238E27FC236}">
                <a16:creationId xmlns:a16="http://schemas.microsoft.com/office/drawing/2014/main" id="{46407CC6-837F-4126-8BB2-11216B3C76E8}"/>
              </a:ext>
            </a:extLst>
          </p:cNvPr>
          <p:cNvSpPr txBox="1">
            <a:spLocks noChangeArrowheads="1"/>
          </p:cNvSpPr>
          <p:nvPr/>
        </p:nvSpPr>
        <p:spPr bwMode="auto">
          <a:xfrm>
            <a:off x="1309688" y="3213100"/>
            <a:ext cx="1771650" cy="457200"/>
          </a:xfrm>
          <a:prstGeom prst="rect">
            <a:avLst/>
          </a:prstGeom>
          <a:noFill/>
          <a:ln>
            <a:noFill/>
          </a:ln>
          <a:effectLst>
            <a:outerShdw dist="1796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r>
              <a:rPr lang="zh-CN" altLang="en-US" sz="2400" b="1" i="1">
                <a:solidFill>
                  <a:srgbClr val="660033"/>
                </a:solidFill>
                <a:latin typeface="Arial" panose="020B0604020202020204" pitchFamily="34" charset="0"/>
                <a:ea typeface="黑体" panose="02010609060101010101" pitchFamily="49" charset="-122"/>
              </a:rPr>
              <a:t>证明：</a:t>
            </a:r>
          </a:p>
        </p:txBody>
      </p:sp>
    </p:spTree>
  </p:cSld>
  <p:clrMapOvr>
    <a:masterClrMapping/>
  </p:clrMapOvr>
  <p:transition spd="med">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64546">
                                            <p:txEl>
                                              <p:pRg st="0" end="0"/>
                                            </p:txEl>
                                          </p:spTgt>
                                        </p:tgtEl>
                                        <p:attrNameLst>
                                          <p:attrName>style.visibility</p:attrName>
                                        </p:attrNameLst>
                                      </p:cBhvr>
                                      <p:to>
                                        <p:strVal val="visible"/>
                                      </p:to>
                                    </p:set>
                                    <p:anim calcmode="lin" valueType="num">
                                      <p:cBhvr additive="base">
                                        <p:cTn id="7" dur="500" fill="hold"/>
                                        <p:tgtEl>
                                          <p:spTgt spid="364546">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64546">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9" presetClass="entr" presetSubtype="0" fill="hold" nodeType="clickEffect">
                                  <p:stCondLst>
                                    <p:cond delay="0"/>
                                  </p:stCondLst>
                                  <p:childTnLst>
                                    <p:set>
                                      <p:cBhvr>
                                        <p:cTn id="12" dur="1" fill="hold">
                                          <p:stCondLst>
                                            <p:cond delay="0"/>
                                          </p:stCondLst>
                                        </p:cTn>
                                        <p:tgtEl>
                                          <p:spTgt spid="364547"/>
                                        </p:tgtEl>
                                        <p:attrNameLst>
                                          <p:attrName>style.visibility</p:attrName>
                                        </p:attrNameLst>
                                      </p:cBhvr>
                                      <p:to>
                                        <p:strVal val="visible"/>
                                      </p:to>
                                    </p:set>
                                    <p:animEffect transition="in" filter="dissolve">
                                      <p:cBhvr>
                                        <p:cTn id="13" dur="500"/>
                                        <p:tgtEl>
                                          <p:spTgt spid="364547"/>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364576"/>
                                        </p:tgtEl>
                                        <p:attrNameLst>
                                          <p:attrName>style.visibility</p:attrName>
                                        </p:attrNameLst>
                                      </p:cBhvr>
                                      <p:to>
                                        <p:strVal val="visible"/>
                                      </p:to>
                                    </p:set>
                                    <p:anim calcmode="lin" valueType="num">
                                      <p:cBhvr additive="base">
                                        <p:cTn id="18" dur="500" fill="hold"/>
                                        <p:tgtEl>
                                          <p:spTgt spid="364576"/>
                                        </p:tgtEl>
                                        <p:attrNameLst>
                                          <p:attrName>ppt_x</p:attrName>
                                        </p:attrNameLst>
                                      </p:cBhvr>
                                      <p:tavLst>
                                        <p:tav tm="0">
                                          <p:val>
                                            <p:strVal val="0-#ppt_w/2"/>
                                          </p:val>
                                        </p:tav>
                                        <p:tav tm="100000">
                                          <p:val>
                                            <p:strVal val="#ppt_x"/>
                                          </p:val>
                                        </p:tav>
                                      </p:tavLst>
                                    </p:anim>
                                    <p:anim calcmode="lin" valueType="num">
                                      <p:cBhvr additive="base">
                                        <p:cTn id="19" dur="500" fill="hold"/>
                                        <p:tgtEl>
                                          <p:spTgt spid="364576"/>
                                        </p:tgtEl>
                                        <p:attrNameLst>
                                          <p:attrName>ppt_y</p:attrName>
                                        </p:attrNameLst>
                                      </p:cBhvr>
                                      <p:tavLst>
                                        <p:tav tm="0">
                                          <p:val>
                                            <p:strVal val="#ppt_y"/>
                                          </p:val>
                                        </p:tav>
                                        <p:tav tm="100000">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2" presetClass="entr" presetSubtype="4" fill="hold" nodeType="clickEffect">
                                  <p:stCondLst>
                                    <p:cond delay="0"/>
                                  </p:stCondLst>
                                  <p:childTnLst>
                                    <p:set>
                                      <p:cBhvr>
                                        <p:cTn id="23" dur="1" fill="hold">
                                          <p:stCondLst>
                                            <p:cond delay="0"/>
                                          </p:stCondLst>
                                        </p:cTn>
                                        <p:tgtEl>
                                          <p:spTgt spid="364568"/>
                                        </p:tgtEl>
                                        <p:attrNameLst>
                                          <p:attrName>style.visibility</p:attrName>
                                        </p:attrNameLst>
                                      </p:cBhvr>
                                      <p:to>
                                        <p:strVal val="visible"/>
                                      </p:to>
                                    </p:set>
                                    <p:anim calcmode="lin" valueType="num">
                                      <p:cBhvr additive="base">
                                        <p:cTn id="24" dur="500" fill="hold"/>
                                        <p:tgtEl>
                                          <p:spTgt spid="364568"/>
                                        </p:tgtEl>
                                        <p:attrNameLst>
                                          <p:attrName>ppt_x</p:attrName>
                                        </p:attrNameLst>
                                      </p:cBhvr>
                                      <p:tavLst>
                                        <p:tav tm="0">
                                          <p:val>
                                            <p:strVal val="#ppt_x"/>
                                          </p:val>
                                        </p:tav>
                                        <p:tav tm="100000">
                                          <p:val>
                                            <p:strVal val="#ppt_x"/>
                                          </p:val>
                                        </p:tav>
                                      </p:tavLst>
                                    </p:anim>
                                    <p:anim calcmode="lin" valueType="num">
                                      <p:cBhvr additive="base">
                                        <p:cTn id="25" dur="500" fill="hold"/>
                                        <p:tgtEl>
                                          <p:spTgt spid="364568"/>
                                        </p:tgtEl>
                                        <p:attrNameLst>
                                          <p:attrName>ppt_y</p:attrName>
                                        </p:attrNameLst>
                                      </p:cBhvr>
                                      <p:tavLst>
                                        <p:tav tm="0">
                                          <p:val>
                                            <p:strVal val="1+#ppt_h/2"/>
                                          </p:val>
                                        </p:tav>
                                        <p:tav tm="100000">
                                          <p:val>
                                            <p:strVal val="#ppt_y"/>
                                          </p:val>
                                        </p:tav>
                                      </p:tavLst>
                                    </p:anim>
                                  </p:childTnLst>
                                </p:cTn>
                              </p:par>
                            </p:childTnLst>
                          </p:cTn>
                        </p:par>
                      </p:childTnLst>
                    </p:cTn>
                  </p:par>
                  <p:par>
                    <p:cTn id="26" fill="hold" nodeType="clickPar">
                      <p:stCondLst>
                        <p:cond delay="indefinite"/>
                      </p:stCondLst>
                      <p:childTnLst>
                        <p:par>
                          <p:cTn id="27" fill="hold" nodeType="withGroup">
                            <p:stCondLst>
                              <p:cond delay="0"/>
                            </p:stCondLst>
                            <p:childTnLst>
                              <p:par>
                                <p:cTn id="28" presetID="2" presetClass="entr" presetSubtype="2" fill="hold" nodeType="clickEffect">
                                  <p:stCondLst>
                                    <p:cond delay="0"/>
                                  </p:stCondLst>
                                  <p:childTnLst>
                                    <p:set>
                                      <p:cBhvr>
                                        <p:cTn id="29" dur="1" fill="hold">
                                          <p:stCondLst>
                                            <p:cond delay="0"/>
                                          </p:stCondLst>
                                        </p:cTn>
                                        <p:tgtEl>
                                          <p:spTgt spid="364557"/>
                                        </p:tgtEl>
                                        <p:attrNameLst>
                                          <p:attrName>style.visibility</p:attrName>
                                        </p:attrNameLst>
                                      </p:cBhvr>
                                      <p:to>
                                        <p:strVal val="visible"/>
                                      </p:to>
                                    </p:set>
                                    <p:anim calcmode="lin" valueType="num">
                                      <p:cBhvr additive="base">
                                        <p:cTn id="30" dur="500" fill="hold"/>
                                        <p:tgtEl>
                                          <p:spTgt spid="364557"/>
                                        </p:tgtEl>
                                        <p:attrNameLst>
                                          <p:attrName>ppt_x</p:attrName>
                                        </p:attrNameLst>
                                      </p:cBhvr>
                                      <p:tavLst>
                                        <p:tav tm="0">
                                          <p:val>
                                            <p:strVal val="1+#ppt_w/2"/>
                                          </p:val>
                                        </p:tav>
                                        <p:tav tm="100000">
                                          <p:val>
                                            <p:strVal val="#ppt_x"/>
                                          </p:val>
                                        </p:tav>
                                      </p:tavLst>
                                    </p:anim>
                                    <p:anim calcmode="lin" valueType="num">
                                      <p:cBhvr additive="base">
                                        <p:cTn id="31" dur="500" fill="hold"/>
                                        <p:tgtEl>
                                          <p:spTgt spid="364557"/>
                                        </p:tgtEl>
                                        <p:attrNameLst>
                                          <p:attrName>ppt_y</p:attrName>
                                        </p:attrNameLst>
                                      </p:cBhvr>
                                      <p:tavLst>
                                        <p:tav tm="0">
                                          <p:val>
                                            <p:strVal val="#ppt_y"/>
                                          </p:val>
                                        </p:tav>
                                        <p:tav tm="100000">
                                          <p:val>
                                            <p:strVal val="#ppt_y"/>
                                          </p:val>
                                        </p:tav>
                                      </p:tavLst>
                                    </p:anim>
                                  </p:childTnLst>
                                </p:cTn>
                              </p:par>
                            </p:childTnLst>
                          </p:cTn>
                        </p:par>
                      </p:childTnLst>
                    </p:cTn>
                  </p:par>
                  <p:par>
                    <p:cTn id="32" fill="hold" nodeType="clickPar">
                      <p:stCondLst>
                        <p:cond delay="indefinite"/>
                      </p:stCondLst>
                      <p:childTnLst>
                        <p:par>
                          <p:cTn id="33" fill="hold" nodeType="withGroup">
                            <p:stCondLst>
                              <p:cond delay="0"/>
                            </p:stCondLst>
                            <p:childTnLst>
                              <p:par>
                                <p:cTn id="34" presetID="2" presetClass="entr" presetSubtype="2" fill="hold" nodeType="clickEffect">
                                  <p:stCondLst>
                                    <p:cond delay="0"/>
                                  </p:stCondLst>
                                  <p:childTnLst>
                                    <p:set>
                                      <p:cBhvr>
                                        <p:cTn id="35" dur="1" fill="hold">
                                          <p:stCondLst>
                                            <p:cond delay="0"/>
                                          </p:stCondLst>
                                        </p:cTn>
                                        <p:tgtEl>
                                          <p:spTgt spid="364551"/>
                                        </p:tgtEl>
                                        <p:attrNameLst>
                                          <p:attrName>style.visibility</p:attrName>
                                        </p:attrNameLst>
                                      </p:cBhvr>
                                      <p:to>
                                        <p:strVal val="visible"/>
                                      </p:to>
                                    </p:set>
                                    <p:anim calcmode="lin" valueType="num">
                                      <p:cBhvr additive="base">
                                        <p:cTn id="36" dur="500" fill="hold"/>
                                        <p:tgtEl>
                                          <p:spTgt spid="364551"/>
                                        </p:tgtEl>
                                        <p:attrNameLst>
                                          <p:attrName>ppt_x</p:attrName>
                                        </p:attrNameLst>
                                      </p:cBhvr>
                                      <p:tavLst>
                                        <p:tav tm="0">
                                          <p:val>
                                            <p:strVal val="1+#ppt_w/2"/>
                                          </p:val>
                                        </p:tav>
                                        <p:tav tm="100000">
                                          <p:val>
                                            <p:strVal val="#ppt_x"/>
                                          </p:val>
                                        </p:tav>
                                      </p:tavLst>
                                    </p:anim>
                                    <p:anim calcmode="lin" valueType="num">
                                      <p:cBhvr additive="base">
                                        <p:cTn id="37" dur="500" fill="hold"/>
                                        <p:tgtEl>
                                          <p:spTgt spid="364551"/>
                                        </p:tgtEl>
                                        <p:attrNameLst>
                                          <p:attrName>ppt_y</p:attrName>
                                        </p:attrNameLst>
                                      </p:cBhvr>
                                      <p:tavLst>
                                        <p:tav tm="0">
                                          <p:val>
                                            <p:strVal val="#ppt_y"/>
                                          </p:val>
                                        </p:tav>
                                        <p:tav tm="100000">
                                          <p:val>
                                            <p:strVal val="#ppt_y"/>
                                          </p:val>
                                        </p:tav>
                                      </p:tavLst>
                                    </p:anim>
                                  </p:childTnLst>
                                </p:cTn>
                              </p:par>
                            </p:childTnLst>
                          </p:cTn>
                        </p:par>
                      </p:childTnLst>
                    </p:cTn>
                  </p:par>
                  <p:par>
                    <p:cTn id="38" fill="hold" nodeType="clickPar">
                      <p:stCondLst>
                        <p:cond delay="indefinite"/>
                      </p:stCondLst>
                      <p:childTnLst>
                        <p:par>
                          <p:cTn id="39" fill="hold" nodeType="withGroup">
                            <p:stCondLst>
                              <p:cond delay="0"/>
                            </p:stCondLst>
                            <p:childTnLst>
                              <p:par>
                                <p:cTn id="40" presetID="9" presetClass="entr" presetSubtype="0" fill="hold" nodeType="clickEffect">
                                  <p:stCondLst>
                                    <p:cond delay="0"/>
                                  </p:stCondLst>
                                  <p:childTnLst>
                                    <p:set>
                                      <p:cBhvr>
                                        <p:cTn id="41" dur="1" fill="hold">
                                          <p:stCondLst>
                                            <p:cond delay="0"/>
                                          </p:stCondLst>
                                        </p:cTn>
                                        <p:tgtEl>
                                          <p:spTgt spid="364563"/>
                                        </p:tgtEl>
                                        <p:attrNameLst>
                                          <p:attrName>style.visibility</p:attrName>
                                        </p:attrNameLst>
                                      </p:cBhvr>
                                      <p:to>
                                        <p:strVal val="visible"/>
                                      </p:to>
                                    </p:set>
                                    <p:animEffect transition="in" filter="dissolve">
                                      <p:cBhvr>
                                        <p:cTn id="42" dur="500"/>
                                        <p:tgtEl>
                                          <p:spTgt spid="364563"/>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2" presetClass="entr" presetSubtype="8" fill="hold" nodeType="clickEffect">
                                  <p:stCondLst>
                                    <p:cond delay="0"/>
                                  </p:stCondLst>
                                  <p:childTnLst>
                                    <p:set>
                                      <p:cBhvr>
                                        <p:cTn id="46" dur="1" fill="hold">
                                          <p:stCondLst>
                                            <p:cond delay="0"/>
                                          </p:stCondLst>
                                        </p:cTn>
                                        <p:tgtEl>
                                          <p:spTgt spid="364550"/>
                                        </p:tgtEl>
                                        <p:attrNameLst>
                                          <p:attrName>style.visibility</p:attrName>
                                        </p:attrNameLst>
                                      </p:cBhvr>
                                      <p:to>
                                        <p:strVal val="visible"/>
                                      </p:to>
                                    </p:set>
                                    <p:anim calcmode="lin" valueType="num">
                                      <p:cBhvr additive="base">
                                        <p:cTn id="47" dur="500" fill="hold"/>
                                        <p:tgtEl>
                                          <p:spTgt spid="364550"/>
                                        </p:tgtEl>
                                        <p:attrNameLst>
                                          <p:attrName>ppt_x</p:attrName>
                                        </p:attrNameLst>
                                      </p:cBhvr>
                                      <p:tavLst>
                                        <p:tav tm="0">
                                          <p:val>
                                            <p:strVal val="0-#ppt_w/2"/>
                                          </p:val>
                                        </p:tav>
                                        <p:tav tm="100000">
                                          <p:val>
                                            <p:strVal val="#ppt_x"/>
                                          </p:val>
                                        </p:tav>
                                      </p:tavLst>
                                    </p:anim>
                                    <p:anim calcmode="lin" valueType="num">
                                      <p:cBhvr additive="base">
                                        <p:cTn id="48" dur="500" fill="hold"/>
                                        <p:tgtEl>
                                          <p:spTgt spid="36455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4546" grpId="0" build="p" autoUpdateAnimBg="0" advAuto="0"/>
      <p:bldP spid="364576" grpId="0" autoUpdateAnimBg="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灯片编号占位符 5">
            <a:extLst>
              <a:ext uri="{FF2B5EF4-FFF2-40B4-BE49-F238E27FC236}">
                <a16:creationId xmlns:a16="http://schemas.microsoft.com/office/drawing/2014/main" id="{CF41627E-4FAF-4D6C-84EE-88595EA0F0F3}"/>
              </a:ext>
            </a:extLst>
          </p:cNvPr>
          <p:cNvSpPr>
            <a:spLocks noGrp="1"/>
          </p:cNvSpPr>
          <p:nvPr>
            <p:ph type="sldNum" sz="quarter" idx="12"/>
          </p:nvPr>
        </p:nvSpPr>
        <p:spPr>
          <a:noFill/>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fld id="{0ECC75C4-4B74-4CE4-8D26-CCFDFFA3B059}" type="slidenum">
              <a:rPr lang="en-US" altLang="zh-CN" sz="2400" smtClean="0">
                <a:solidFill>
                  <a:srgbClr val="0000CC"/>
                </a:solidFill>
              </a:rPr>
              <a:pPr>
                <a:spcBef>
                  <a:spcPct val="50000"/>
                </a:spcBef>
                <a:buClrTx/>
                <a:buFontTx/>
                <a:buNone/>
              </a:pPr>
              <a:t>41</a:t>
            </a:fld>
            <a:endParaRPr lang="en-US" altLang="zh-CN" sz="2400">
              <a:solidFill>
                <a:srgbClr val="0000CC"/>
              </a:solidFill>
            </a:endParaRPr>
          </a:p>
        </p:txBody>
      </p:sp>
      <p:sp>
        <p:nvSpPr>
          <p:cNvPr id="320516" name="Rectangle 4">
            <a:extLst>
              <a:ext uri="{FF2B5EF4-FFF2-40B4-BE49-F238E27FC236}">
                <a16:creationId xmlns:a16="http://schemas.microsoft.com/office/drawing/2014/main" id="{F8DD2963-B3C2-46B8-BC61-C8007AC20944}"/>
              </a:ext>
            </a:extLst>
          </p:cNvPr>
          <p:cNvSpPr>
            <a:spLocks noChangeArrowheads="1"/>
          </p:cNvSpPr>
          <p:nvPr/>
        </p:nvSpPr>
        <p:spPr bwMode="auto">
          <a:xfrm>
            <a:off x="468313" y="1506538"/>
            <a:ext cx="4464050" cy="1993900"/>
          </a:xfrm>
          <a:prstGeom prst="rect">
            <a:avLst/>
          </a:prstGeom>
          <a:solidFill>
            <a:srgbClr val="FFCC00"/>
          </a:solidFill>
          <a:ln w="38100" algn="ctr">
            <a:solidFill>
              <a:srgbClr val="009999"/>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42900">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Clr>
                <a:schemeClr val="accent2"/>
              </a:buClr>
              <a:buSzPct val="95000"/>
              <a:buFont typeface="Wingdings" panose="05000000000000000000" pitchFamily="2" charset="2"/>
              <a:buChar char="l"/>
            </a:pPr>
            <a:r>
              <a:rPr lang="zh-CN" altLang="en-US" sz="2400" b="1"/>
              <a:t>在维持产量不变的前提下，当一种生产要素的投入量不断增加时，每一单位的这种生产要素所能替代的另一种生产要素的数量是递减的。</a:t>
            </a:r>
            <a:r>
              <a:rPr lang="zh-CN" altLang="en-US" sz="2400"/>
              <a:t> </a:t>
            </a:r>
          </a:p>
        </p:txBody>
      </p:sp>
      <p:sp>
        <p:nvSpPr>
          <p:cNvPr id="50180" name="Line 5">
            <a:extLst>
              <a:ext uri="{FF2B5EF4-FFF2-40B4-BE49-F238E27FC236}">
                <a16:creationId xmlns:a16="http://schemas.microsoft.com/office/drawing/2014/main" id="{26EE1C42-CD6D-4CCC-AEEF-A326BF4FAAA9}"/>
              </a:ext>
            </a:extLst>
          </p:cNvPr>
          <p:cNvSpPr>
            <a:spLocks noChangeShapeType="1"/>
          </p:cNvSpPr>
          <p:nvPr/>
        </p:nvSpPr>
        <p:spPr bwMode="auto">
          <a:xfrm>
            <a:off x="5653088" y="4508500"/>
            <a:ext cx="2879725" cy="158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0181" name="Text Box 6">
            <a:extLst>
              <a:ext uri="{FF2B5EF4-FFF2-40B4-BE49-F238E27FC236}">
                <a16:creationId xmlns:a16="http://schemas.microsoft.com/office/drawing/2014/main" id="{75716EF7-073A-4198-A3B4-44DB2FA957D8}"/>
              </a:ext>
            </a:extLst>
          </p:cNvPr>
          <p:cNvSpPr txBox="1">
            <a:spLocks noChangeArrowheads="1"/>
          </p:cNvSpPr>
          <p:nvPr/>
        </p:nvSpPr>
        <p:spPr bwMode="auto">
          <a:xfrm>
            <a:off x="5221288" y="1341438"/>
            <a:ext cx="461962"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i="1"/>
              <a:t>P</a:t>
            </a:r>
            <a:endParaRPr lang="en-US" altLang="zh-CN" sz="2400"/>
          </a:p>
        </p:txBody>
      </p:sp>
      <p:sp>
        <p:nvSpPr>
          <p:cNvPr id="50182" name="Text Box 7">
            <a:extLst>
              <a:ext uri="{FF2B5EF4-FFF2-40B4-BE49-F238E27FC236}">
                <a16:creationId xmlns:a16="http://schemas.microsoft.com/office/drawing/2014/main" id="{0E4B2557-F549-47AB-87A2-6C8736D2B227}"/>
              </a:ext>
            </a:extLst>
          </p:cNvPr>
          <p:cNvSpPr txBox="1">
            <a:spLocks noChangeArrowheads="1"/>
          </p:cNvSpPr>
          <p:nvPr/>
        </p:nvSpPr>
        <p:spPr bwMode="auto">
          <a:xfrm>
            <a:off x="8243888" y="4581525"/>
            <a:ext cx="439737" cy="41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i="1"/>
              <a:t>L</a:t>
            </a:r>
            <a:endParaRPr lang="en-US" altLang="zh-CN" sz="2400"/>
          </a:p>
        </p:txBody>
      </p:sp>
      <p:sp>
        <p:nvSpPr>
          <p:cNvPr id="50183" name="Text Box 8">
            <a:extLst>
              <a:ext uri="{FF2B5EF4-FFF2-40B4-BE49-F238E27FC236}">
                <a16:creationId xmlns:a16="http://schemas.microsoft.com/office/drawing/2014/main" id="{967C26B9-AEF9-4D77-8A99-EB02639AB3E4}"/>
              </a:ext>
            </a:extLst>
          </p:cNvPr>
          <p:cNvSpPr txBox="1">
            <a:spLocks noChangeArrowheads="1"/>
          </p:cNvSpPr>
          <p:nvPr/>
        </p:nvSpPr>
        <p:spPr bwMode="auto">
          <a:xfrm>
            <a:off x="6516688" y="4581525"/>
            <a:ext cx="576262" cy="50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a:latin typeface="Garamond" panose="02020404030301010803" pitchFamily="18" charset="0"/>
              </a:rPr>
              <a:t>L</a:t>
            </a:r>
            <a:r>
              <a:rPr lang="en-US" altLang="zh-CN" sz="2400" baseline="-25000">
                <a:latin typeface="Garamond" panose="02020404030301010803" pitchFamily="18" charset="0"/>
              </a:rPr>
              <a:t>2</a:t>
            </a:r>
            <a:endParaRPr lang="en-US" altLang="zh-CN" sz="2400"/>
          </a:p>
        </p:txBody>
      </p:sp>
      <p:sp>
        <p:nvSpPr>
          <p:cNvPr id="50184" name="Text Box 9">
            <a:extLst>
              <a:ext uri="{FF2B5EF4-FFF2-40B4-BE49-F238E27FC236}">
                <a16:creationId xmlns:a16="http://schemas.microsoft.com/office/drawing/2014/main" id="{AB19819E-B613-4252-A23A-DD1E640688EE}"/>
              </a:ext>
            </a:extLst>
          </p:cNvPr>
          <p:cNvSpPr txBox="1">
            <a:spLocks noChangeArrowheads="1"/>
          </p:cNvSpPr>
          <p:nvPr/>
        </p:nvSpPr>
        <p:spPr bwMode="auto">
          <a:xfrm>
            <a:off x="5148263" y="2132013"/>
            <a:ext cx="604837" cy="474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a:latin typeface="Garamond" panose="02020404030301010803" pitchFamily="18" charset="0"/>
              </a:rPr>
              <a:t>K</a:t>
            </a:r>
            <a:r>
              <a:rPr lang="en-US" altLang="zh-CN" sz="2400" baseline="-25000">
                <a:latin typeface="Garamond" panose="02020404030301010803" pitchFamily="18" charset="0"/>
              </a:rPr>
              <a:t>1</a:t>
            </a:r>
            <a:endParaRPr lang="en-US" altLang="zh-CN" sz="2400"/>
          </a:p>
        </p:txBody>
      </p:sp>
      <p:sp>
        <p:nvSpPr>
          <p:cNvPr id="50185" name="Text Box 10">
            <a:extLst>
              <a:ext uri="{FF2B5EF4-FFF2-40B4-BE49-F238E27FC236}">
                <a16:creationId xmlns:a16="http://schemas.microsoft.com/office/drawing/2014/main" id="{8BDD46B9-55CE-4DB2-8188-48E93D5B5AD5}"/>
              </a:ext>
            </a:extLst>
          </p:cNvPr>
          <p:cNvSpPr txBox="1">
            <a:spLocks noChangeArrowheads="1"/>
          </p:cNvSpPr>
          <p:nvPr/>
        </p:nvSpPr>
        <p:spPr bwMode="auto">
          <a:xfrm>
            <a:off x="5148263" y="2708275"/>
            <a:ext cx="604837"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a:latin typeface="Garamond" panose="02020404030301010803" pitchFamily="18" charset="0"/>
              </a:rPr>
              <a:t>K</a:t>
            </a:r>
            <a:r>
              <a:rPr lang="en-US" altLang="zh-CN" sz="2400" baseline="-25000">
                <a:latin typeface="Garamond" panose="02020404030301010803" pitchFamily="18" charset="0"/>
              </a:rPr>
              <a:t>2</a:t>
            </a:r>
            <a:endParaRPr lang="en-US" altLang="zh-CN" sz="2400"/>
          </a:p>
        </p:txBody>
      </p:sp>
      <p:sp>
        <p:nvSpPr>
          <p:cNvPr id="50186" name="Line 11">
            <a:extLst>
              <a:ext uri="{FF2B5EF4-FFF2-40B4-BE49-F238E27FC236}">
                <a16:creationId xmlns:a16="http://schemas.microsoft.com/office/drawing/2014/main" id="{683B183D-FD3F-4CD9-AF48-083679439386}"/>
              </a:ext>
            </a:extLst>
          </p:cNvPr>
          <p:cNvSpPr>
            <a:spLocks noChangeShapeType="1"/>
          </p:cNvSpPr>
          <p:nvPr/>
        </p:nvSpPr>
        <p:spPr bwMode="auto">
          <a:xfrm flipV="1">
            <a:off x="5629275" y="1555750"/>
            <a:ext cx="0" cy="294322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0187" name="Line 12">
            <a:extLst>
              <a:ext uri="{FF2B5EF4-FFF2-40B4-BE49-F238E27FC236}">
                <a16:creationId xmlns:a16="http://schemas.microsoft.com/office/drawing/2014/main" id="{6861D4CA-9DAF-41BD-91E4-39EDBD7CB59E}"/>
              </a:ext>
            </a:extLst>
          </p:cNvPr>
          <p:cNvSpPr>
            <a:spLocks noChangeShapeType="1"/>
          </p:cNvSpPr>
          <p:nvPr/>
        </p:nvSpPr>
        <p:spPr bwMode="auto">
          <a:xfrm flipH="1">
            <a:off x="5629275" y="2378075"/>
            <a:ext cx="509588" cy="0"/>
          </a:xfrm>
          <a:prstGeom prst="line">
            <a:avLst/>
          </a:prstGeom>
          <a:noFill/>
          <a:ln w="9525"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0188" name="Line 13">
            <a:extLst>
              <a:ext uri="{FF2B5EF4-FFF2-40B4-BE49-F238E27FC236}">
                <a16:creationId xmlns:a16="http://schemas.microsoft.com/office/drawing/2014/main" id="{61A8605D-67D5-4A74-B187-48AE2CC67722}"/>
              </a:ext>
            </a:extLst>
          </p:cNvPr>
          <p:cNvSpPr>
            <a:spLocks noChangeShapeType="1"/>
          </p:cNvSpPr>
          <p:nvPr/>
        </p:nvSpPr>
        <p:spPr bwMode="auto">
          <a:xfrm>
            <a:off x="6138863" y="2378075"/>
            <a:ext cx="0" cy="2120900"/>
          </a:xfrm>
          <a:prstGeom prst="line">
            <a:avLst/>
          </a:prstGeom>
          <a:noFill/>
          <a:ln w="9525"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0189" name="Line 14">
            <a:extLst>
              <a:ext uri="{FF2B5EF4-FFF2-40B4-BE49-F238E27FC236}">
                <a16:creationId xmlns:a16="http://schemas.microsoft.com/office/drawing/2014/main" id="{3C1DB7C5-7687-4708-8B87-834C8E58D841}"/>
              </a:ext>
            </a:extLst>
          </p:cNvPr>
          <p:cNvSpPr>
            <a:spLocks noChangeShapeType="1"/>
          </p:cNvSpPr>
          <p:nvPr/>
        </p:nvSpPr>
        <p:spPr bwMode="auto">
          <a:xfrm>
            <a:off x="5653088" y="2924175"/>
            <a:ext cx="1020762" cy="0"/>
          </a:xfrm>
          <a:prstGeom prst="line">
            <a:avLst/>
          </a:prstGeom>
          <a:noFill/>
          <a:ln w="9525"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0190" name="Line 15">
            <a:extLst>
              <a:ext uri="{FF2B5EF4-FFF2-40B4-BE49-F238E27FC236}">
                <a16:creationId xmlns:a16="http://schemas.microsoft.com/office/drawing/2014/main" id="{9F342B34-0864-42C7-B7D2-AFAC8E80E419}"/>
              </a:ext>
            </a:extLst>
          </p:cNvPr>
          <p:cNvSpPr>
            <a:spLocks noChangeShapeType="1"/>
          </p:cNvSpPr>
          <p:nvPr/>
        </p:nvSpPr>
        <p:spPr bwMode="auto">
          <a:xfrm>
            <a:off x="6732588" y="2924175"/>
            <a:ext cx="0" cy="1590675"/>
          </a:xfrm>
          <a:prstGeom prst="line">
            <a:avLst/>
          </a:prstGeom>
          <a:noFill/>
          <a:ln w="9525"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0191" name="Line 16">
            <a:extLst>
              <a:ext uri="{FF2B5EF4-FFF2-40B4-BE49-F238E27FC236}">
                <a16:creationId xmlns:a16="http://schemas.microsoft.com/office/drawing/2014/main" id="{D7AEC280-2A71-421E-AB31-FDC343332D3C}"/>
              </a:ext>
            </a:extLst>
          </p:cNvPr>
          <p:cNvSpPr>
            <a:spLocks noChangeShapeType="1"/>
          </p:cNvSpPr>
          <p:nvPr/>
        </p:nvSpPr>
        <p:spPr bwMode="auto">
          <a:xfrm>
            <a:off x="5653088" y="3357563"/>
            <a:ext cx="1727200" cy="0"/>
          </a:xfrm>
          <a:prstGeom prst="line">
            <a:avLst/>
          </a:prstGeom>
          <a:noFill/>
          <a:ln w="9525"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0192" name="Line 17">
            <a:extLst>
              <a:ext uri="{FF2B5EF4-FFF2-40B4-BE49-F238E27FC236}">
                <a16:creationId xmlns:a16="http://schemas.microsoft.com/office/drawing/2014/main" id="{9F955625-A498-4B5F-867F-08AB14EA84F0}"/>
              </a:ext>
            </a:extLst>
          </p:cNvPr>
          <p:cNvSpPr>
            <a:spLocks noChangeShapeType="1"/>
          </p:cNvSpPr>
          <p:nvPr/>
        </p:nvSpPr>
        <p:spPr bwMode="auto">
          <a:xfrm>
            <a:off x="7380288" y="3357563"/>
            <a:ext cx="0" cy="1150937"/>
          </a:xfrm>
          <a:prstGeom prst="line">
            <a:avLst/>
          </a:prstGeom>
          <a:noFill/>
          <a:ln w="9525"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0193" name="Text Box 18">
            <a:extLst>
              <a:ext uri="{FF2B5EF4-FFF2-40B4-BE49-F238E27FC236}">
                <a16:creationId xmlns:a16="http://schemas.microsoft.com/office/drawing/2014/main" id="{8667F1BC-24BF-475E-A32D-FBEEE725BC73}"/>
              </a:ext>
            </a:extLst>
          </p:cNvPr>
          <p:cNvSpPr txBox="1">
            <a:spLocks noChangeArrowheads="1"/>
          </p:cNvSpPr>
          <p:nvPr/>
        </p:nvSpPr>
        <p:spPr bwMode="auto">
          <a:xfrm>
            <a:off x="6084888" y="1989138"/>
            <a:ext cx="431800" cy="385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a:latin typeface="Garamond" panose="02020404030301010803" pitchFamily="18" charset="0"/>
              </a:rPr>
              <a:t>a</a:t>
            </a:r>
            <a:endParaRPr lang="en-US" altLang="zh-CN" sz="2400"/>
          </a:p>
        </p:txBody>
      </p:sp>
      <p:sp>
        <p:nvSpPr>
          <p:cNvPr id="50194" name="Text Box 19">
            <a:extLst>
              <a:ext uri="{FF2B5EF4-FFF2-40B4-BE49-F238E27FC236}">
                <a16:creationId xmlns:a16="http://schemas.microsoft.com/office/drawing/2014/main" id="{F41B3DBC-A5B4-4E87-976B-14CA7A70C264}"/>
              </a:ext>
            </a:extLst>
          </p:cNvPr>
          <p:cNvSpPr txBox="1">
            <a:spLocks noChangeArrowheads="1"/>
          </p:cNvSpPr>
          <p:nvPr/>
        </p:nvSpPr>
        <p:spPr bwMode="auto">
          <a:xfrm>
            <a:off x="6589713" y="2565400"/>
            <a:ext cx="422275"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a:latin typeface="Garamond" panose="02020404030301010803" pitchFamily="18" charset="0"/>
              </a:rPr>
              <a:t>b</a:t>
            </a:r>
            <a:endParaRPr lang="en-US" altLang="zh-CN" sz="2400"/>
          </a:p>
        </p:txBody>
      </p:sp>
      <p:sp>
        <p:nvSpPr>
          <p:cNvPr id="50195" name="Text Box 20">
            <a:extLst>
              <a:ext uri="{FF2B5EF4-FFF2-40B4-BE49-F238E27FC236}">
                <a16:creationId xmlns:a16="http://schemas.microsoft.com/office/drawing/2014/main" id="{7BA796B2-8F0D-4BB3-BB16-55D75CA6EED6}"/>
              </a:ext>
            </a:extLst>
          </p:cNvPr>
          <p:cNvSpPr txBox="1">
            <a:spLocks noChangeArrowheads="1"/>
          </p:cNvSpPr>
          <p:nvPr/>
        </p:nvSpPr>
        <p:spPr bwMode="auto">
          <a:xfrm>
            <a:off x="7245350" y="2894013"/>
            <a:ext cx="423863" cy="39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a:latin typeface="Garamond" panose="02020404030301010803" pitchFamily="18" charset="0"/>
              </a:rPr>
              <a:t>c</a:t>
            </a:r>
            <a:endParaRPr lang="en-US" altLang="zh-CN" sz="2400"/>
          </a:p>
        </p:txBody>
      </p:sp>
      <p:sp>
        <p:nvSpPr>
          <p:cNvPr id="50196" name="Text Box 21">
            <a:extLst>
              <a:ext uri="{FF2B5EF4-FFF2-40B4-BE49-F238E27FC236}">
                <a16:creationId xmlns:a16="http://schemas.microsoft.com/office/drawing/2014/main" id="{32E8EF1E-7311-41CD-9182-CE41BCD173FD}"/>
              </a:ext>
            </a:extLst>
          </p:cNvPr>
          <p:cNvSpPr txBox="1">
            <a:spLocks noChangeArrowheads="1"/>
          </p:cNvSpPr>
          <p:nvPr/>
        </p:nvSpPr>
        <p:spPr bwMode="auto">
          <a:xfrm>
            <a:off x="8101013" y="3357563"/>
            <a:ext cx="4746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a:latin typeface="Garamond" panose="02020404030301010803" pitchFamily="18" charset="0"/>
              </a:rPr>
              <a:t>d</a:t>
            </a:r>
            <a:endParaRPr lang="en-US" altLang="zh-CN" sz="2400"/>
          </a:p>
        </p:txBody>
      </p:sp>
      <p:sp>
        <p:nvSpPr>
          <p:cNvPr id="50197" name="Text Box 22">
            <a:extLst>
              <a:ext uri="{FF2B5EF4-FFF2-40B4-BE49-F238E27FC236}">
                <a16:creationId xmlns:a16="http://schemas.microsoft.com/office/drawing/2014/main" id="{E5E6051C-7C63-4AA7-A75D-D1404D982354}"/>
              </a:ext>
            </a:extLst>
          </p:cNvPr>
          <p:cNvSpPr txBox="1">
            <a:spLocks noChangeArrowheads="1"/>
          </p:cNvSpPr>
          <p:nvPr/>
        </p:nvSpPr>
        <p:spPr bwMode="auto">
          <a:xfrm>
            <a:off x="5148263" y="3141663"/>
            <a:ext cx="5334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a:latin typeface="Garamond" panose="02020404030301010803" pitchFamily="18" charset="0"/>
              </a:rPr>
              <a:t>K</a:t>
            </a:r>
            <a:r>
              <a:rPr lang="en-US" altLang="zh-CN" sz="2400" baseline="-25000">
                <a:latin typeface="Garamond" panose="02020404030301010803" pitchFamily="18" charset="0"/>
              </a:rPr>
              <a:t>3</a:t>
            </a:r>
            <a:endParaRPr lang="en-US" altLang="zh-CN" sz="2400"/>
          </a:p>
        </p:txBody>
      </p:sp>
      <p:sp>
        <p:nvSpPr>
          <p:cNvPr id="50198" name="Text Box 23">
            <a:extLst>
              <a:ext uri="{FF2B5EF4-FFF2-40B4-BE49-F238E27FC236}">
                <a16:creationId xmlns:a16="http://schemas.microsoft.com/office/drawing/2014/main" id="{6AA1F027-F491-4769-A1B6-E212E306BD38}"/>
              </a:ext>
            </a:extLst>
          </p:cNvPr>
          <p:cNvSpPr txBox="1">
            <a:spLocks noChangeArrowheads="1"/>
          </p:cNvSpPr>
          <p:nvPr/>
        </p:nvSpPr>
        <p:spPr bwMode="auto">
          <a:xfrm>
            <a:off x="7235825" y="4581525"/>
            <a:ext cx="579438" cy="50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a:latin typeface="Garamond" panose="02020404030301010803" pitchFamily="18" charset="0"/>
              </a:rPr>
              <a:t>L</a:t>
            </a:r>
            <a:r>
              <a:rPr lang="en-US" altLang="zh-CN" sz="2400" baseline="-25000">
                <a:latin typeface="Garamond" panose="02020404030301010803" pitchFamily="18" charset="0"/>
              </a:rPr>
              <a:t>3</a:t>
            </a:r>
            <a:endParaRPr lang="en-US" altLang="zh-CN" sz="2400"/>
          </a:p>
        </p:txBody>
      </p:sp>
      <p:sp>
        <p:nvSpPr>
          <p:cNvPr id="50199" name="Text Box 24">
            <a:extLst>
              <a:ext uri="{FF2B5EF4-FFF2-40B4-BE49-F238E27FC236}">
                <a16:creationId xmlns:a16="http://schemas.microsoft.com/office/drawing/2014/main" id="{ABD29C08-C66B-4DA4-9CC9-85B690414F1C}"/>
              </a:ext>
            </a:extLst>
          </p:cNvPr>
          <p:cNvSpPr txBox="1">
            <a:spLocks noChangeArrowheads="1"/>
          </p:cNvSpPr>
          <p:nvPr/>
        </p:nvSpPr>
        <p:spPr bwMode="auto">
          <a:xfrm>
            <a:off x="6013450" y="4581525"/>
            <a:ext cx="582613" cy="50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a:latin typeface="Garamond" panose="02020404030301010803" pitchFamily="18" charset="0"/>
              </a:rPr>
              <a:t>L</a:t>
            </a:r>
            <a:r>
              <a:rPr lang="en-US" altLang="zh-CN" sz="2400" baseline="-25000">
                <a:latin typeface="Garamond" panose="02020404030301010803" pitchFamily="18" charset="0"/>
              </a:rPr>
              <a:t>1</a:t>
            </a:r>
            <a:endParaRPr lang="en-US" altLang="zh-CN" sz="2400"/>
          </a:p>
        </p:txBody>
      </p:sp>
      <p:sp>
        <p:nvSpPr>
          <p:cNvPr id="50200" name="Freeform 25">
            <a:extLst>
              <a:ext uri="{FF2B5EF4-FFF2-40B4-BE49-F238E27FC236}">
                <a16:creationId xmlns:a16="http://schemas.microsoft.com/office/drawing/2014/main" id="{2DFBC996-5CE4-4425-A80D-FE46C5C7C9D5}"/>
              </a:ext>
            </a:extLst>
          </p:cNvPr>
          <p:cNvSpPr>
            <a:spLocks/>
          </p:cNvSpPr>
          <p:nvPr/>
        </p:nvSpPr>
        <p:spPr bwMode="auto">
          <a:xfrm rot="-98216">
            <a:off x="5884863" y="1582738"/>
            <a:ext cx="2747962" cy="2386012"/>
          </a:xfrm>
          <a:custGeom>
            <a:avLst/>
            <a:gdLst>
              <a:gd name="T0" fmla="*/ 0 w 1620"/>
              <a:gd name="T1" fmla="*/ 0 h 1560"/>
              <a:gd name="T2" fmla="*/ 2147483646 w 1620"/>
              <a:gd name="T3" fmla="*/ 2147483646 h 1560"/>
              <a:gd name="T4" fmla="*/ 2147483646 w 1620"/>
              <a:gd name="T5" fmla="*/ 2147483646 h 1560"/>
              <a:gd name="T6" fmla="*/ 0 60000 65536"/>
              <a:gd name="T7" fmla="*/ 0 60000 65536"/>
              <a:gd name="T8" fmla="*/ 0 60000 65536"/>
            </a:gdLst>
            <a:ahLst/>
            <a:cxnLst>
              <a:cxn ang="T6">
                <a:pos x="T0" y="T1"/>
              </a:cxn>
              <a:cxn ang="T7">
                <a:pos x="T2" y="T3"/>
              </a:cxn>
              <a:cxn ang="T8">
                <a:pos x="T4" y="T5"/>
              </a:cxn>
            </a:cxnLst>
            <a:rect l="0" t="0" r="r" b="b"/>
            <a:pathLst>
              <a:path w="1620" h="1560">
                <a:moveTo>
                  <a:pt x="0" y="0"/>
                </a:moveTo>
                <a:cubicBezTo>
                  <a:pt x="45" y="260"/>
                  <a:pt x="90" y="520"/>
                  <a:pt x="360" y="780"/>
                </a:cubicBezTo>
                <a:cubicBezTo>
                  <a:pt x="630" y="1040"/>
                  <a:pt x="1410" y="1430"/>
                  <a:pt x="1620" y="1560"/>
                </a:cubicBezTo>
              </a:path>
            </a:pathLst>
          </a:custGeom>
          <a:noFill/>
          <a:ln w="381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50201" name="Line 26">
            <a:extLst>
              <a:ext uri="{FF2B5EF4-FFF2-40B4-BE49-F238E27FC236}">
                <a16:creationId xmlns:a16="http://schemas.microsoft.com/office/drawing/2014/main" id="{0C5868FF-D7AB-43F6-88D1-58F6F2D1AB9F}"/>
              </a:ext>
            </a:extLst>
          </p:cNvPr>
          <p:cNvSpPr>
            <a:spLocks noChangeShapeType="1"/>
          </p:cNvSpPr>
          <p:nvPr/>
        </p:nvSpPr>
        <p:spPr bwMode="auto">
          <a:xfrm>
            <a:off x="5653088" y="3573463"/>
            <a:ext cx="2374900" cy="0"/>
          </a:xfrm>
          <a:prstGeom prst="line">
            <a:avLst/>
          </a:prstGeom>
          <a:noFill/>
          <a:ln w="127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0202" name="Line 27">
            <a:extLst>
              <a:ext uri="{FF2B5EF4-FFF2-40B4-BE49-F238E27FC236}">
                <a16:creationId xmlns:a16="http://schemas.microsoft.com/office/drawing/2014/main" id="{0AFC8780-7F25-4883-AD8E-2B8A01C8E90F}"/>
              </a:ext>
            </a:extLst>
          </p:cNvPr>
          <p:cNvSpPr>
            <a:spLocks noChangeShapeType="1"/>
          </p:cNvSpPr>
          <p:nvPr/>
        </p:nvSpPr>
        <p:spPr bwMode="auto">
          <a:xfrm>
            <a:off x="7956550" y="3573463"/>
            <a:ext cx="0" cy="935037"/>
          </a:xfrm>
          <a:prstGeom prst="line">
            <a:avLst/>
          </a:prstGeom>
          <a:noFill/>
          <a:ln w="127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0203" name="Text Box 28">
            <a:extLst>
              <a:ext uri="{FF2B5EF4-FFF2-40B4-BE49-F238E27FC236}">
                <a16:creationId xmlns:a16="http://schemas.microsoft.com/office/drawing/2014/main" id="{D6A6D3D9-407F-4ED3-87F0-728A4DE85989}"/>
              </a:ext>
            </a:extLst>
          </p:cNvPr>
          <p:cNvSpPr txBox="1">
            <a:spLocks noChangeArrowheads="1"/>
          </p:cNvSpPr>
          <p:nvPr/>
        </p:nvSpPr>
        <p:spPr bwMode="auto">
          <a:xfrm>
            <a:off x="7885113" y="4581525"/>
            <a:ext cx="500062"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a:latin typeface="Garamond" panose="02020404030301010803" pitchFamily="18" charset="0"/>
              </a:rPr>
              <a:t>L</a:t>
            </a:r>
            <a:r>
              <a:rPr lang="en-US" altLang="zh-CN" sz="2400" baseline="-25000">
                <a:latin typeface="Garamond" panose="02020404030301010803" pitchFamily="18" charset="0"/>
              </a:rPr>
              <a:t>4</a:t>
            </a:r>
            <a:endParaRPr lang="en-US" altLang="zh-CN" sz="2400"/>
          </a:p>
        </p:txBody>
      </p:sp>
      <p:sp>
        <p:nvSpPr>
          <p:cNvPr id="50204" name="Text Box 29">
            <a:extLst>
              <a:ext uri="{FF2B5EF4-FFF2-40B4-BE49-F238E27FC236}">
                <a16:creationId xmlns:a16="http://schemas.microsoft.com/office/drawing/2014/main" id="{CB985C95-07B3-464C-9BD1-D692127FC49F}"/>
              </a:ext>
            </a:extLst>
          </p:cNvPr>
          <p:cNvSpPr txBox="1">
            <a:spLocks noChangeArrowheads="1"/>
          </p:cNvSpPr>
          <p:nvPr/>
        </p:nvSpPr>
        <p:spPr bwMode="auto">
          <a:xfrm>
            <a:off x="5148263" y="3573463"/>
            <a:ext cx="533400"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a:latin typeface="Garamond" panose="02020404030301010803" pitchFamily="18" charset="0"/>
              </a:rPr>
              <a:t>K</a:t>
            </a:r>
            <a:r>
              <a:rPr lang="en-US" altLang="zh-CN" sz="2400" baseline="-25000">
                <a:latin typeface="Garamond" panose="02020404030301010803" pitchFamily="18" charset="0"/>
              </a:rPr>
              <a:t>4</a:t>
            </a:r>
            <a:endParaRPr lang="en-US" altLang="zh-CN" sz="2400"/>
          </a:p>
        </p:txBody>
      </p:sp>
      <p:sp>
        <p:nvSpPr>
          <p:cNvPr id="50205" name="Text Box 30">
            <a:extLst>
              <a:ext uri="{FF2B5EF4-FFF2-40B4-BE49-F238E27FC236}">
                <a16:creationId xmlns:a16="http://schemas.microsoft.com/office/drawing/2014/main" id="{2E26D2B3-0B91-4760-B3A5-755195E4C8DA}"/>
              </a:ext>
            </a:extLst>
          </p:cNvPr>
          <p:cNvSpPr txBox="1">
            <a:spLocks noChangeArrowheads="1"/>
          </p:cNvSpPr>
          <p:nvPr/>
        </p:nvSpPr>
        <p:spPr bwMode="auto">
          <a:xfrm>
            <a:off x="5437188" y="4581525"/>
            <a:ext cx="47307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a:latin typeface="Garamond" panose="02020404030301010803" pitchFamily="18" charset="0"/>
              </a:rPr>
              <a:t>O</a:t>
            </a:r>
            <a:endParaRPr lang="en-US" altLang="zh-CN" sz="2400"/>
          </a:p>
        </p:txBody>
      </p:sp>
      <p:sp>
        <p:nvSpPr>
          <p:cNvPr id="50206" name="Text Box 31">
            <a:extLst>
              <a:ext uri="{FF2B5EF4-FFF2-40B4-BE49-F238E27FC236}">
                <a16:creationId xmlns:a16="http://schemas.microsoft.com/office/drawing/2014/main" id="{02FE8E4C-1AF3-4656-8A82-3AA03EE70C0C}"/>
              </a:ext>
            </a:extLst>
          </p:cNvPr>
          <p:cNvSpPr txBox="1">
            <a:spLocks noChangeArrowheads="1"/>
          </p:cNvSpPr>
          <p:nvPr/>
        </p:nvSpPr>
        <p:spPr bwMode="auto">
          <a:xfrm>
            <a:off x="6659563" y="1844675"/>
            <a:ext cx="1800225" cy="79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rnd">
                <a:solidFill>
                  <a:srgbClr val="000000"/>
                </a:solidFill>
                <a:prstDash val="sysDot"/>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gn="ctr">
              <a:spcBef>
                <a:spcPct val="0"/>
              </a:spcBef>
              <a:buClrTx/>
              <a:buFontTx/>
              <a:buNone/>
            </a:pPr>
            <a:r>
              <a:rPr lang="zh-CN" altLang="en-US" sz="2400"/>
              <a:t>边际技术替代率递减</a:t>
            </a:r>
          </a:p>
        </p:txBody>
      </p:sp>
      <p:sp>
        <p:nvSpPr>
          <p:cNvPr id="320544" name="Rectangle 32">
            <a:extLst>
              <a:ext uri="{FF2B5EF4-FFF2-40B4-BE49-F238E27FC236}">
                <a16:creationId xmlns:a16="http://schemas.microsoft.com/office/drawing/2014/main" id="{753A2644-810C-411D-888F-3BACAE932067}"/>
              </a:ext>
            </a:extLst>
          </p:cNvPr>
          <p:cNvSpPr>
            <a:spLocks noChangeArrowheads="1"/>
          </p:cNvSpPr>
          <p:nvPr/>
        </p:nvSpPr>
        <p:spPr bwMode="auto">
          <a:xfrm>
            <a:off x="468313" y="5157788"/>
            <a:ext cx="8280400" cy="1225550"/>
          </a:xfrm>
          <a:prstGeom prst="rect">
            <a:avLst/>
          </a:prstGeom>
          <a:solidFill>
            <a:srgbClr val="FFCC00"/>
          </a:solidFill>
          <a:ln w="38100" algn="ctr">
            <a:solidFill>
              <a:srgbClr val="009999"/>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42900">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Clr>
                <a:schemeClr val="accent2"/>
              </a:buClr>
              <a:buSzPct val="95000"/>
              <a:buFont typeface="Wingdings" panose="05000000000000000000" pitchFamily="2" charset="2"/>
              <a:buChar char="l"/>
            </a:pPr>
            <a:r>
              <a:rPr lang="zh-CN" altLang="en-US" sz="2400" b="1"/>
              <a:t>由</a:t>
            </a:r>
            <a:r>
              <a:rPr lang="en-US" altLang="zh-CN" sz="2400" b="1"/>
              <a:t>a</a:t>
            </a:r>
            <a:r>
              <a:rPr lang="zh-CN" altLang="en-US" sz="2400" b="1"/>
              <a:t>点按顺序移动到</a:t>
            </a:r>
            <a:r>
              <a:rPr lang="en-US" altLang="zh-CN" sz="2400" b="1"/>
              <a:t>b</a:t>
            </a:r>
            <a:r>
              <a:rPr lang="zh-CN" altLang="en-US" sz="2400" b="1"/>
              <a:t>、</a:t>
            </a:r>
            <a:r>
              <a:rPr lang="en-US" altLang="zh-CN" sz="2400" b="1"/>
              <a:t>c</a:t>
            </a:r>
            <a:r>
              <a:rPr lang="zh-CN" altLang="en-US" sz="2400" b="1"/>
              <a:t>和</a:t>
            </a:r>
            <a:r>
              <a:rPr lang="en-US" altLang="zh-CN" sz="2400" b="1"/>
              <a:t>d</a:t>
            </a:r>
            <a:r>
              <a:rPr lang="zh-CN" altLang="en-US" sz="2400" b="1"/>
              <a:t>点的过程中，劳动投入等量的由</a:t>
            </a:r>
            <a:r>
              <a:rPr lang="en-US" altLang="zh-CN" sz="2400" b="1"/>
              <a:t>L</a:t>
            </a:r>
            <a:r>
              <a:rPr lang="en-US" altLang="zh-CN" sz="2400" b="1" baseline="-25000"/>
              <a:t>1</a:t>
            </a:r>
            <a:r>
              <a:rPr lang="zh-CN" altLang="en-US" sz="2400" b="1"/>
              <a:t>增加到</a:t>
            </a:r>
            <a:r>
              <a:rPr lang="en-US" altLang="zh-CN" sz="2400" b="1"/>
              <a:t>L</a:t>
            </a:r>
            <a:r>
              <a:rPr lang="en-US" altLang="zh-CN" sz="2400" b="1" baseline="-25000"/>
              <a:t>2</a:t>
            </a:r>
            <a:r>
              <a:rPr lang="zh-CN" altLang="en-US" sz="2400" b="1"/>
              <a:t>、</a:t>
            </a:r>
            <a:r>
              <a:rPr lang="en-US" altLang="zh-CN" sz="2400" b="1"/>
              <a:t>L</a:t>
            </a:r>
            <a:r>
              <a:rPr lang="en-US" altLang="zh-CN" sz="2400" b="1" baseline="-25000"/>
              <a:t>3</a:t>
            </a:r>
            <a:r>
              <a:rPr lang="zh-CN" altLang="en-US" sz="2400" b="1"/>
              <a:t>和</a:t>
            </a:r>
            <a:r>
              <a:rPr lang="en-US" altLang="zh-CN" sz="2400" b="1"/>
              <a:t>L</a:t>
            </a:r>
            <a:r>
              <a:rPr lang="en-US" altLang="zh-CN" sz="2400" b="1" baseline="-25000"/>
              <a:t>4</a:t>
            </a:r>
            <a:r>
              <a:rPr lang="zh-CN" altLang="en-US" sz="2400" b="1"/>
              <a:t>。即：</a:t>
            </a:r>
            <a:r>
              <a:rPr lang="en-US" altLang="zh-CN" sz="2400" b="1"/>
              <a:t>L</a:t>
            </a:r>
            <a:r>
              <a:rPr lang="en-US" altLang="zh-CN" sz="2400" b="1" baseline="-25000"/>
              <a:t>2</a:t>
            </a:r>
            <a:r>
              <a:rPr lang="en-US" altLang="zh-CN" sz="2400" b="1"/>
              <a:t>-L</a:t>
            </a:r>
            <a:r>
              <a:rPr lang="en-US" altLang="zh-CN" sz="2400" b="1" baseline="-25000"/>
              <a:t>1</a:t>
            </a:r>
            <a:r>
              <a:rPr lang="en-US" altLang="zh-CN" sz="2400" b="1"/>
              <a:t>=L</a:t>
            </a:r>
            <a:r>
              <a:rPr lang="en-US" altLang="zh-CN" sz="2400" b="1" baseline="-25000"/>
              <a:t>3</a:t>
            </a:r>
            <a:r>
              <a:rPr lang="en-US" altLang="zh-CN" sz="2400" b="1"/>
              <a:t>-L</a:t>
            </a:r>
            <a:r>
              <a:rPr lang="en-US" altLang="zh-CN" sz="2400" b="1" baseline="-25000"/>
              <a:t>2</a:t>
            </a:r>
            <a:r>
              <a:rPr lang="en-US" altLang="zh-CN" sz="2400" b="1"/>
              <a:t>=L</a:t>
            </a:r>
            <a:r>
              <a:rPr lang="en-US" altLang="zh-CN" sz="2400" b="1" baseline="-25000"/>
              <a:t>4</a:t>
            </a:r>
            <a:r>
              <a:rPr lang="en-US" altLang="zh-CN" sz="2400" b="1"/>
              <a:t>-L</a:t>
            </a:r>
            <a:r>
              <a:rPr lang="en-US" altLang="zh-CN" sz="2400" b="1" baseline="-25000"/>
              <a:t>3</a:t>
            </a:r>
            <a:r>
              <a:rPr lang="zh-CN" altLang="en-US" sz="2400" b="1"/>
              <a:t>，相应的资本投入的减少量为</a:t>
            </a:r>
            <a:r>
              <a:rPr lang="en-US" altLang="zh-CN" sz="2400" b="1"/>
              <a:t>K</a:t>
            </a:r>
            <a:r>
              <a:rPr lang="en-US" altLang="zh-CN" sz="2400" b="1" baseline="-25000"/>
              <a:t>1</a:t>
            </a:r>
            <a:r>
              <a:rPr lang="en-US" altLang="zh-CN" sz="2400" b="1"/>
              <a:t>K</a:t>
            </a:r>
            <a:r>
              <a:rPr lang="en-US" altLang="zh-CN" sz="2400" b="1" baseline="-25000"/>
              <a:t>2</a:t>
            </a:r>
            <a:r>
              <a:rPr lang="en-US" altLang="zh-CN" sz="2400" b="1"/>
              <a:t>&gt;K</a:t>
            </a:r>
            <a:r>
              <a:rPr lang="en-US" altLang="zh-CN" sz="2400" b="1" baseline="-25000"/>
              <a:t>2</a:t>
            </a:r>
            <a:r>
              <a:rPr lang="en-US" altLang="zh-CN" sz="2400" b="1"/>
              <a:t>K</a:t>
            </a:r>
            <a:r>
              <a:rPr lang="en-US" altLang="zh-CN" sz="2400" b="1" baseline="-25000"/>
              <a:t>3</a:t>
            </a:r>
            <a:r>
              <a:rPr lang="en-US" altLang="zh-CN" sz="2400" b="1"/>
              <a:t>&gt;K</a:t>
            </a:r>
            <a:r>
              <a:rPr lang="en-US" altLang="zh-CN" sz="2400" b="1" baseline="-25000"/>
              <a:t>3</a:t>
            </a:r>
            <a:r>
              <a:rPr lang="en-US" altLang="zh-CN" sz="2400" b="1"/>
              <a:t>K</a:t>
            </a:r>
            <a:r>
              <a:rPr lang="en-US" altLang="zh-CN" sz="2400" b="1" baseline="-25000"/>
              <a:t>4</a:t>
            </a:r>
            <a:r>
              <a:rPr lang="zh-CN" altLang="en-US" sz="2400" b="1"/>
              <a:t>。 </a:t>
            </a:r>
          </a:p>
        </p:txBody>
      </p:sp>
      <p:sp>
        <p:nvSpPr>
          <p:cNvPr id="50208" name="Text Box 34">
            <a:extLst>
              <a:ext uri="{FF2B5EF4-FFF2-40B4-BE49-F238E27FC236}">
                <a16:creationId xmlns:a16="http://schemas.microsoft.com/office/drawing/2014/main" id="{6CAF76E6-9656-4BA5-9A20-FCE8E6C9F6AE}"/>
              </a:ext>
            </a:extLst>
          </p:cNvPr>
          <p:cNvSpPr txBox="1">
            <a:spLocks noChangeArrowheads="1"/>
          </p:cNvSpPr>
          <p:nvPr/>
        </p:nvSpPr>
        <p:spPr bwMode="auto">
          <a:xfrm>
            <a:off x="755650" y="495300"/>
            <a:ext cx="5329238" cy="557213"/>
          </a:xfrm>
          <a:prstGeom prst="rect">
            <a:avLst/>
          </a:prstGeom>
          <a:blipFill dpi="0" rotWithShape="1">
            <a:blip r:embed="rId2"/>
            <a:srcRect/>
            <a:tile tx="0" ty="0" sx="100000" sy="100000" flip="none" algn="tl"/>
          </a:blipFill>
          <a:ln w="38100" algn="ctr">
            <a:solidFill>
              <a:srgbClr val="00FF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r>
              <a:rPr lang="zh-CN" altLang="en-US" sz="2800">
                <a:latin typeface="黑体" panose="02010609060101010101" pitchFamily="49" charset="-122"/>
                <a:ea typeface="黑体" panose="02010609060101010101" pitchFamily="49" charset="-122"/>
              </a:rPr>
              <a:t>（</a:t>
            </a:r>
            <a:r>
              <a:rPr lang="en-US" altLang="zh-CN" sz="2800">
                <a:latin typeface="黑体" panose="02010609060101010101" pitchFamily="49" charset="-122"/>
                <a:ea typeface="黑体" panose="02010609060101010101" pitchFamily="49" charset="-122"/>
              </a:rPr>
              <a:t>2</a:t>
            </a:r>
            <a:r>
              <a:rPr lang="zh-CN" altLang="en-US" sz="2800">
                <a:latin typeface="黑体" panose="02010609060101010101" pitchFamily="49" charset="-122"/>
                <a:ea typeface="黑体" panose="02010609060101010101" pitchFamily="49" charset="-122"/>
              </a:rPr>
              <a:t>）</a:t>
            </a:r>
            <a:r>
              <a:rPr lang="zh-CN" altLang="en-US" sz="2800" b="1">
                <a:latin typeface="黑体" panose="02010609060101010101" pitchFamily="49" charset="-122"/>
                <a:ea typeface="黑体" panose="02010609060101010101" pitchFamily="49" charset="-122"/>
              </a:rPr>
              <a:t>边际技术替代率递减规律</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20516"/>
                                        </p:tgtEl>
                                        <p:attrNameLst>
                                          <p:attrName>style.visibility</p:attrName>
                                        </p:attrNameLst>
                                      </p:cBhvr>
                                      <p:to>
                                        <p:strVal val="visible"/>
                                      </p:to>
                                    </p:set>
                                    <p:anim calcmode="lin" valueType="num">
                                      <p:cBhvr additive="base">
                                        <p:cTn id="7" dur="500" fill="hold"/>
                                        <p:tgtEl>
                                          <p:spTgt spid="320516"/>
                                        </p:tgtEl>
                                        <p:attrNameLst>
                                          <p:attrName>ppt_x</p:attrName>
                                        </p:attrNameLst>
                                      </p:cBhvr>
                                      <p:tavLst>
                                        <p:tav tm="0">
                                          <p:val>
                                            <p:strVal val="#ppt_x"/>
                                          </p:val>
                                        </p:tav>
                                        <p:tav tm="100000">
                                          <p:val>
                                            <p:strVal val="#ppt_x"/>
                                          </p:val>
                                        </p:tav>
                                      </p:tavLst>
                                    </p:anim>
                                    <p:anim calcmode="lin" valueType="num">
                                      <p:cBhvr additive="base">
                                        <p:cTn id="8" dur="500" fill="hold"/>
                                        <p:tgtEl>
                                          <p:spTgt spid="320516"/>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320544"/>
                                        </p:tgtEl>
                                        <p:attrNameLst>
                                          <p:attrName>style.visibility</p:attrName>
                                        </p:attrNameLst>
                                      </p:cBhvr>
                                      <p:to>
                                        <p:strVal val="visible"/>
                                      </p:to>
                                    </p:set>
                                    <p:animEffect transition="in" filter="blinds(horizontal)">
                                      <p:cBhvr>
                                        <p:cTn id="13" dur="500"/>
                                        <p:tgtEl>
                                          <p:spTgt spid="3205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0516" grpId="0" animBg="1"/>
      <p:bldP spid="320544" grpId="0" animBg="1"/>
    </p:bldLst>
  </p:timing>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02" name="灯片编号占位符 5">
            <a:extLst>
              <a:ext uri="{FF2B5EF4-FFF2-40B4-BE49-F238E27FC236}">
                <a16:creationId xmlns:a16="http://schemas.microsoft.com/office/drawing/2014/main" id="{1AFF721A-B8A1-48DF-947A-3A333CD5737F}"/>
              </a:ext>
            </a:extLst>
          </p:cNvPr>
          <p:cNvSpPr>
            <a:spLocks noGrp="1"/>
          </p:cNvSpPr>
          <p:nvPr>
            <p:ph type="sldNum" sz="quarter" idx="12"/>
          </p:nvPr>
        </p:nvSpPr>
        <p:spPr>
          <a:noFill/>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fld id="{FACCADD1-3648-45C3-9F45-593F9AA11525}" type="slidenum">
              <a:rPr lang="en-US" altLang="zh-CN" sz="2400" smtClean="0">
                <a:solidFill>
                  <a:srgbClr val="0000CC"/>
                </a:solidFill>
              </a:rPr>
              <a:pPr>
                <a:spcBef>
                  <a:spcPct val="50000"/>
                </a:spcBef>
                <a:buClrTx/>
                <a:buFontTx/>
                <a:buNone/>
              </a:pPr>
              <a:t>42</a:t>
            </a:fld>
            <a:endParaRPr lang="en-US" altLang="zh-CN" sz="2400">
              <a:solidFill>
                <a:srgbClr val="0000CC"/>
              </a:solidFill>
            </a:endParaRPr>
          </a:p>
        </p:txBody>
      </p:sp>
      <p:sp>
        <p:nvSpPr>
          <p:cNvPr id="362498" name="Rectangle 2">
            <a:extLst>
              <a:ext uri="{FF2B5EF4-FFF2-40B4-BE49-F238E27FC236}">
                <a16:creationId xmlns:a16="http://schemas.microsoft.com/office/drawing/2014/main" id="{86F35A07-A1B8-4DAF-B317-16430FDE2346}"/>
              </a:ext>
            </a:extLst>
          </p:cNvPr>
          <p:cNvSpPr>
            <a:spLocks noGrp="1" noChangeArrowheads="1"/>
          </p:cNvSpPr>
          <p:nvPr>
            <p:ph type="body" idx="1"/>
          </p:nvPr>
        </p:nvSpPr>
        <p:spPr>
          <a:xfrm>
            <a:off x="323850" y="620713"/>
            <a:ext cx="3600450" cy="1800225"/>
          </a:xfrm>
          <a:solidFill>
            <a:srgbClr val="FFCC00"/>
          </a:solidFill>
          <a:ln w="38100" cap="flat" algn="ctr">
            <a:solidFill>
              <a:srgbClr val="009999"/>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indent="0" eaLnBrk="1" hangingPunct="1">
              <a:lnSpc>
                <a:spcPct val="80000"/>
              </a:lnSpc>
              <a:buClr>
                <a:schemeClr val="accent2"/>
              </a:buClr>
              <a:buSzPct val="95000"/>
              <a:buFont typeface="Wingdings" panose="05000000000000000000" pitchFamily="2" charset="2"/>
              <a:buNone/>
            </a:pPr>
            <a:r>
              <a:rPr lang="zh-CN" altLang="en-US" sz="2400" b="1"/>
              <a:t>原因：</a:t>
            </a:r>
          </a:p>
          <a:p>
            <a:pPr marL="0" indent="0" eaLnBrk="1" hangingPunct="1">
              <a:lnSpc>
                <a:spcPct val="80000"/>
              </a:lnSpc>
              <a:buClr>
                <a:schemeClr val="accent2"/>
              </a:buClr>
              <a:buSzPct val="95000"/>
              <a:buFont typeface="Wingdings" panose="05000000000000000000" pitchFamily="2" charset="2"/>
              <a:buNone/>
            </a:pPr>
            <a:r>
              <a:rPr lang="zh-CN" altLang="en-US" sz="2400" b="1"/>
              <a:t>任何一种产品的生产技术都要求各要素投入之间有适当的比例，这意味着要素之间的替代是有限的。</a:t>
            </a:r>
            <a:r>
              <a:rPr lang="zh-CN" altLang="en-US" sz="2400"/>
              <a:t> </a:t>
            </a:r>
          </a:p>
        </p:txBody>
      </p:sp>
      <p:grpSp>
        <p:nvGrpSpPr>
          <p:cNvPr id="362499" name="Group 3">
            <a:extLst>
              <a:ext uri="{FF2B5EF4-FFF2-40B4-BE49-F238E27FC236}">
                <a16:creationId xmlns:a16="http://schemas.microsoft.com/office/drawing/2014/main" id="{CD65BE84-81B3-4841-A092-769EE98F978A}"/>
              </a:ext>
            </a:extLst>
          </p:cNvPr>
          <p:cNvGrpSpPr>
            <a:grpSpLocks/>
          </p:cNvGrpSpPr>
          <p:nvPr/>
        </p:nvGrpSpPr>
        <p:grpSpPr bwMode="auto">
          <a:xfrm>
            <a:off x="4970463" y="2281238"/>
            <a:ext cx="4159250" cy="3898900"/>
            <a:chOff x="1664" y="1170"/>
            <a:chExt cx="2620" cy="2456"/>
          </a:xfrm>
        </p:grpSpPr>
        <p:sp>
          <p:nvSpPr>
            <p:cNvPr id="51265" name="Freeform 4">
              <a:extLst>
                <a:ext uri="{FF2B5EF4-FFF2-40B4-BE49-F238E27FC236}">
                  <a16:creationId xmlns:a16="http://schemas.microsoft.com/office/drawing/2014/main" id="{0740AC56-ABEC-4864-9A7B-40316E0F29D6}"/>
                </a:ext>
              </a:extLst>
            </p:cNvPr>
            <p:cNvSpPr>
              <a:spLocks/>
            </p:cNvSpPr>
            <p:nvPr/>
          </p:nvSpPr>
          <p:spPr bwMode="auto">
            <a:xfrm>
              <a:off x="1664" y="1170"/>
              <a:ext cx="2203" cy="2231"/>
            </a:xfrm>
            <a:custGeom>
              <a:avLst/>
              <a:gdLst>
                <a:gd name="T0" fmla="*/ 0 w 2203"/>
                <a:gd name="T1" fmla="*/ 0 h 2231"/>
                <a:gd name="T2" fmla="*/ 46 w 2203"/>
                <a:gd name="T3" fmla="*/ 156 h 2231"/>
                <a:gd name="T4" fmla="*/ 146 w 2203"/>
                <a:gd name="T5" fmla="*/ 393 h 2231"/>
                <a:gd name="T6" fmla="*/ 229 w 2203"/>
                <a:gd name="T7" fmla="*/ 595 h 2231"/>
                <a:gd name="T8" fmla="*/ 293 w 2203"/>
                <a:gd name="T9" fmla="*/ 759 h 2231"/>
                <a:gd name="T10" fmla="*/ 390 w 2203"/>
                <a:gd name="T11" fmla="*/ 942 h 2231"/>
                <a:gd name="T12" fmla="*/ 472 w 2203"/>
                <a:gd name="T13" fmla="*/ 1112 h 2231"/>
                <a:gd name="T14" fmla="*/ 560 w 2203"/>
                <a:gd name="T15" fmla="*/ 1276 h 2231"/>
                <a:gd name="T16" fmla="*/ 661 w 2203"/>
                <a:gd name="T17" fmla="*/ 1430 h 2231"/>
                <a:gd name="T18" fmla="*/ 711 w 2203"/>
                <a:gd name="T19" fmla="*/ 1499 h 2231"/>
                <a:gd name="T20" fmla="*/ 774 w 2203"/>
                <a:gd name="T21" fmla="*/ 1568 h 2231"/>
                <a:gd name="T22" fmla="*/ 844 w 2203"/>
                <a:gd name="T23" fmla="*/ 1631 h 2231"/>
                <a:gd name="T24" fmla="*/ 913 w 2203"/>
                <a:gd name="T25" fmla="*/ 1695 h 2231"/>
                <a:gd name="T26" fmla="*/ 1070 w 2203"/>
                <a:gd name="T27" fmla="*/ 1806 h 2231"/>
                <a:gd name="T28" fmla="*/ 1234 w 2203"/>
                <a:gd name="T29" fmla="*/ 1912 h 2231"/>
                <a:gd name="T30" fmla="*/ 1408 w 2203"/>
                <a:gd name="T31" fmla="*/ 1993 h 2231"/>
                <a:gd name="T32" fmla="*/ 1582 w 2203"/>
                <a:gd name="T33" fmla="*/ 2057 h 2231"/>
                <a:gd name="T34" fmla="*/ 1774 w 2203"/>
                <a:gd name="T35" fmla="*/ 2121 h 2231"/>
                <a:gd name="T36" fmla="*/ 1947 w 2203"/>
                <a:gd name="T37" fmla="*/ 2167 h 2231"/>
                <a:gd name="T38" fmla="*/ 2112 w 2203"/>
                <a:gd name="T39" fmla="*/ 2213 h 2231"/>
                <a:gd name="T40" fmla="*/ 2203 w 2203"/>
                <a:gd name="T41" fmla="*/ 2231 h 223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203" h="2231">
                  <a:moveTo>
                    <a:pt x="0" y="0"/>
                  </a:moveTo>
                  <a:lnTo>
                    <a:pt x="46" y="156"/>
                  </a:lnTo>
                  <a:lnTo>
                    <a:pt x="146" y="393"/>
                  </a:lnTo>
                  <a:lnTo>
                    <a:pt x="229" y="595"/>
                  </a:lnTo>
                  <a:lnTo>
                    <a:pt x="293" y="759"/>
                  </a:lnTo>
                  <a:lnTo>
                    <a:pt x="390" y="942"/>
                  </a:lnTo>
                  <a:lnTo>
                    <a:pt x="472" y="1112"/>
                  </a:lnTo>
                  <a:lnTo>
                    <a:pt x="560" y="1276"/>
                  </a:lnTo>
                  <a:lnTo>
                    <a:pt x="661" y="1430"/>
                  </a:lnTo>
                  <a:lnTo>
                    <a:pt x="711" y="1499"/>
                  </a:lnTo>
                  <a:lnTo>
                    <a:pt x="774" y="1568"/>
                  </a:lnTo>
                  <a:lnTo>
                    <a:pt x="844" y="1631"/>
                  </a:lnTo>
                  <a:lnTo>
                    <a:pt x="913" y="1695"/>
                  </a:lnTo>
                  <a:lnTo>
                    <a:pt x="1070" y="1806"/>
                  </a:lnTo>
                  <a:lnTo>
                    <a:pt x="1234" y="1912"/>
                  </a:lnTo>
                  <a:lnTo>
                    <a:pt x="1408" y="1993"/>
                  </a:lnTo>
                  <a:lnTo>
                    <a:pt x="1582" y="2057"/>
                  </a:lnTo>
                  <a:lnTo>
                    <a:pt x="1774" y="2121"/>
                  </a:lnTo>
                  <a:lnTo>
                    <a:pt x="1947" y="2167"/>
                  </a:lnTo>
                  <a:lnTo>
                    <a:pt x="2112" y="2213"/>
                  </a:lnTo>
                  <a:lnTo>
                    <a:pt x="2203" y="2231"/>
                  </a:lnTo>
                </a:path>
              </a:pathLst>
            </a:custGeom>
            <a:noFill/>
            <a:ln w="50800" cap="rnd" cmpd="sng">
              <a:solidFill>
                <a:srgbClr val="00CC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1266" name="Rectangle 5">
              <a:extLst>
                <a:ext uri="{FF2B5EF4-FFF2-40B4-BE49-F238E27FC236}">
                  <a16:creationId xmlns:a16="http://schemas.microsoft.com/office/drawing/2014/main" id="{98CE8AEA-B2BF-4EBA-B111-4BB0C4DE09BD}"/>
                </a:ext>
              </a:extLst>
            </p:cNvPr>
            <p:cNvSpPr>
              <a:spLocks noChangeArrowheads="1"/>
            </p:cNvSpPr>
            <p:nvPr/>
          </p:nvSpPr>
          <p:spPr bwMode="auto">
            <a:xfrm>
              <a:off x="3644" y="3378"/>
              <a:ext cx="640"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000" b="1" i="1">
                  <a:latin typeface="Arial" panose="020B0604020202020204" pitchFamily="34" charset="0"/>
                </a:rPr>
                <a:t>Q</a:t>
              </a:r>
              <a:r>
                <a:rPr kumimoji="0" lang="en-US" altLang="zh-CN" sz="2000" b="1" i="1" baseline="-25000">
                  <a:latin typeface="Arial" panose="020B0604020202020204" pitchFamily="34" charset="0"/>
                </a:rPr>
                <a:t>2 </a:t>
              </a:r>
              <a:r>
                <a:rPr kumimoji="0" lang="en-US" altLang="zh-CN" sz="2000" b="1" i="1">
                  <a:latin typeface="Arial" panose="020B0604020202020204" pitchFamily="34" charset="0"/>
                </a:rPr>
                <a:t>= </a:t>
              </a:r>
              <a:r>
                <a:rPr kumimoji="0" lang="en-US" altLang="zh-CN" sz="2000" b="1">
                  <a:latin typeface="Arial" panose="020B0604020202020204" pitchFamily="34" charset="0"/>
                </a:rPr>
                <a:t>75</a:t>
              </a:r>
            </a:p>
          </p:txBody>
        </p:sp>
      </p:grpSp>
      <p:grpSp>
        <p:nvGrpSpPr>
          <p:cNvPr id="362502" name="Group 6">
            <a:extLst>
              <a:ext uri="{FF2B5EF4-FFF2-40B4-BE49-F238E27FC236}">
                <a16:creationId xmlns:a16="http://schemas.microsoft.com/office/drawing/2014/main" id="{D97F5C8B-E892-4E47-969B-3AB850F74A47}"/>
              </a:ext>
            </a:extLst>
          </p:cNvPr>
          <p:cNvGrpSpPr>
            <a:grpSpLocks/>
          </p:cNvGrpSpPr>
          <p:nvPr/>
        </p:nvGrpSpPr>
        <p:grpSpPr bwMode="auto">
          <a:xfrm>
            <a:off x="4376738" y="2239963"/>
            <a:ext cx="1090612" cy="4135437"/>
            <a:chOff x="1290" y="1144"/>
            <a:chExt cx="687" cy="2605"/>
          </a:xfrm>
        </p:grpSpPr>
        <p:sp>
          <p:nvSpPr>
            <p:cNvPr id="51261" name="Line 7">
              <a:extLst>
                <a:ext uri="{FF2B5EF4-FFF2-40B4-BE49-F238E27FC236}">
                  <a16:creationId xmlns:a16="http://schemas.microsoft.com/office/drawing/2014/main" id="{30D781E5-54B9-49E0-852A-528915DDBB74}"/>
                </a:ext>
              </a:extLst>
            </p:cNvPr>
            <p:cNvSpPr>
              <a:spLocks noChangeShapeType="1"/>
            </p:cNvSpPr>
            <p:nvPr/>
          </p:nvSpPr>
          <p:spPr bwMode="auto">
            <a:xfrm flipV="1">
              <a:off x="1290" y="1344"/>
              <a:ext cx="390" cy="0"/>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1262" name="Oval 8">
              <a:extLst>
                <a:ext uri="{FF2B5EF4-FFF2-40B4-BE49-F238E27FC236}">
                  <a16:creationId xmlns:a16="http://schemas.microsoft.com/office/drawing/2014/main" id="{8DE3AF01-235B-4F91-883A-DC526DC73199}"/>
                </a:ext>
              </a:extLst>
            </p:cNvPr>
            <p:cNvSpPr>
              <a:spLocks noChangeArrowheads="1"/>
            </p:cNvSpPr>
            <p:nvPr/>
          </p:nvSpPr>
          <p:spPr bwMode="auto">
            <a:xfrm>
              <a:off x="1680" y="1296"/>
              <a:ext cx="96" cy="96"/>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endParaRPr lang="zh-CN" altLang="en-US" sz="2400"/>
            </a:p>
          </p:txBody>
        </p:sp>
        <p:sp>
          <p:nvSpPr>
            <p:cNvPr id="51263" name="Line 9">
              <a:extLst>
                <a:ext uri="{FF2B5EF4-FFF2-40B4-BE49-F238E27FC236}">
                  <a16:creationId xmlns:a16="http://schemas.microsoft.com/office/drawing/2014/main" id="{6A44325D-4CB9-4CE3-B4F3-7B88DB49D6E8}"/>
                </a:ext>
              </a:extLst>
            </p:cNvPr>
            <p:cNvSpPr>
              <a:spLocks noChangeShapeType="1"/>
            </p:cNvSpPr>
            <p:nvPr/>
          </p:nvSpPr>
          <p:spPr bwMode="auto">
            <a:xfrm>
              <a:off x="1728" y="1353"/>
              <a:ext cx="0" cy="2396"/>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1264" name="Rectangle 10">
              <a:extLst>
                <a:ext uri="{FF2B5EF4-FFF2-40B4-BE49-F238E27FC236}">
                  <a16:creationId xmlns:a16="http://schemas.microsoft.com/office/drawing/2014/main" id="{0C9CED3C-2CC3-46E7-AFD7-658A1CF28BB4}"/>
                </a:ext>
              </a:extLst>
            </p:cNvPr>
            <p:cNvSpPr>
              <a:spLocks noChangeArrowheads="1"/>
            </p:cNvSpPr>
            <p:nvPr/>
          </p:nvSpPr>
          <p:spPr bwMode="auto">
            <a:xfrm>
              <a:off x="1747" y="1144"/>
              <a:ext cx="230"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000" b="1" i="1">
                  <a:latin typeface="Arial" panose="020B0604020202020204" pitchFamily="34" charset="0"/>
                </a:rPr>
                <a:t>C</a:t>
              </a:r>
            </a:p>
          </p:txBody>
        </p:sp>
      </p:grpSp>
      <p:grpSp>
        <p:nvGrpSpPr>
          <p:cNvPr id="362507" name="Group 11">
            <a:extLst>
              <a:ext uri="{FF2B5EF4-FFF2-40B4-BE49-F238E27FC236}">
                <a16:creationId xmlns:a16="http://schemas.microsoft.com/office/drawing/2014/main" id="{E042A4E3-88C7-4BE1-B8C0-6C25D685355F}"/>
              </a:ext>
            </a:extLst>
          </p:cNvPr>
          <p:cNvGrpSpPr>
            <a:grpSpLocks/>
          </p:cNvGrpSpPr>
          <p:nvPr/>
        </p:nvGrpSpPr>
        <p:grpSpPr bwMode="auto">
          <a:xfrm>
            <a:off x="4376738" y="4160838"/>
            <a:ext cx="1519237" cy="2214562"/>
            <a:chOff x="1290" y="2354"/>
            <a:chExt cx="957" cy="1395"/>
          </a:xfrm>
        </p:grpSpPr>
        <p:sp>
          <p:nvSpPr>
            <p:cNvPr id="51257" name="Line 12">
              <a:extLst>
                <a:ext uri="{FF2B5EF4-FFF2-40B4-BE49-F238E27FC236}">
                  <a16:creationId xmlns:a16="http://schemas.microsoft.com/office/drawing/2014/main" id="{552AE4D5-AA88-450B-ADF5-C18DFDC3D437}"/>
                </a:ext>
              </a:extLst>
            </p:cNvPr>
            <p:cNvSpPr>
              <a:spLocks noChangeShapeType="1"/>
            </p:cNvSpPr>
            <p:nvPr/>
          </p:nvSpPr>
          <p:spPr bwMode="auto">
            <a:xfrm flipV="1">
              <a:off x="1290" y="2400"/>
              <a:ext cx="891" cy="0"/>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1258" name="Line 13">
              <a:extLst>
                <a:ext uri="{FF2B5EF4-FFF2-40B4-BE49-F238E27FC236}">
                  <a16:creationId xmlns:a16="http://schemas.microsoft.com/office/drawing/2014/main" id="{8C7A875A-556E-42BC-B444-BC53A4C34D9F}"/>
                </a:ext>
              </a:extLst>
            </p:cNvPr>
            <p:cNvSpPr>
              <a:spLocks noChangeShapeType="1"/>
            </p:cNvSpPr>
            <p:nvPr/>
          </p:nvSpPr>
          <p:spPr bwMode="auto">
            <a:xfrm flipH="1">
              <a:off x="2199" y="2448"/>
              <a:ext cx="0" cy="1301"/>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1259" name="Oval 14">
              <a:extLst>
                <a:ext uri="{FF2B5EF4-FFF2-40B4-BE49-F238E27FC236}">
                  <a16:creationId xmlns:a16="http://schemas.microsoft.com/office/drawing/2014/main" id="{06CCCF82-4F96-464E-B854-A69DB2B76BB7}"/>
                </a:ext>
              </a:extLst>
            </p:cNvPr>
            <p:cNvSpPr>
              <a:spLocks noChangeArrowheads="1"/>
            </p:cNvSpPr>
            <p:nvPr/>
          </p:nvSpPr>
          <p:spPr bwMode="auto">
            <a:xfrm>
              <a:off x="2151" y="2354"/>
              <a:ext cx="96" cy="96"/>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endParaRPr lang="zh-CN" altLang="en-US" sz="2400"/>
            </a:p>
          </p:txBody>
        </p:sp>
        <p:sp>
          <p:nvSpPr>
            <p:cNvPr id="51260" name="Rectangle 15">
              <a:extLst>
                <a:ext uri="{FF2B5EF4-FFF2-40B4-BE49-F238E27FC236}">
                  <a16:creationId xmlns:a16="http://schemas.microsoft.com/office/drawing/2014/main" id="{0F6CB464-EEE9-4DC0-859B-23156877F7D0}"/>
                </a:ext>
              </a:extLst>
            </p:cNvPr>
            <p:cNvSpPr>
              <a:spLocks noChangeArrowheads="1"/>
            </p:cNvSpPr>
            <p:nvPr/>
          </p:nvSpPr>
          <p:spPr bwMode="auto">
            <a:xfrm>
              <a:off x="2000" y="2395"/>
              <a:ext cx="230"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000" b="1" i="1">
                  <a:latin typeface="Arial" panose="020B0604020202020204" pitchFamily="34" charset="0"/>
                </a:rPr>
                <a:t>D</a:t>
              </a:r>
            </a:p>
          </p:txBody>
        </p:sp>
      </p:grpSp>
      <p:grpSp>
        <p:nvGrpSpPr>
          <p:cNvPr id="362512" name="Group 16">
            <a:extLst>
              <a:ext uri="{FF2B5EF4-FFF2-40B4-BE49-F238E27FC236}">
                <a16:creationId xmlns:a16="http://schemas.microsoft.com/office/drawing/2014/main" id="{1B1EE136-0A6B-45BD-BABB-79469855FBD7}"/>
              </a:ext>
            </a:extLst>
          </p:cNvPr>
          <p:cNvGrpSpPr>
            <a:grpSpLocks/>
          </p:cNvGrpSpPr>
          <p:nvPr/>
        </p:nvGrpSpPr>
        <p:grpSpPr bwMode="auto">
          <a:xfrm>
            <a:off x="4367213" y="4830763"/>
            <a:ext cx="2624137" cy="1536700"/>
            <a:chOff x="1284" y="2776"/>
            <a:chExt cx="1653" cy="968"/>
          </a:xfrm>
        </p:grpSpPr>
        <p:sp>
          <p:nvSpPr>
            <p:cNvPr id="51253" name="Line 17">
              <a:extLst>
                <a:ext uri="{FF2B5EF4-FFF2-40B4-BE49-F238E27FC236}">
                  <a16:creationId xmlns:a16="http://schemas.microsoft.com/office/drawing/2014/main" id="{927C80EF-62B7-4AD8-A565-F5658B533021}"/>
                </a:ext>
              </a:extLst>
            </p:cNvPr>
            <p:cNvSpPr>
              <a:spLocks noChangeShapeType="1"/>
            </p:cNvSpPr>
            <p:nvPr/>
          </p:nvSpPr>
          <p:spPr bwMode="auto">
            <a:xfrm>
              <a:off x="1284" y="2928"/>
              <a:ext cx="1404" cy="0"/>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1254" name="Oval 18">
              <a:extLst>
                <a:ext uri="{FF2B5EF4-FFF2-40B4-BE49-F238E27FC236}">
                  <a16:creationId xmlns:a16="http://schemas.microsoft.com/office/drawing/2014/main" id="{7BC612BD-C241-4DA6-A5FF-A30D45B2B81D}"/>
                </a:ext>
              </a:extLst>
            </p:cNvPr>
            <p:cNvSpPr>
              <a:spLocks noChangeArrowheads="1"/>
            </p:cNvSpPr>
            <p:nvPr/>
          </p:nvSpPr>
          <p:spPr bwMode="auto">
            <a:xfrm>
              <a:off x="2640" y="2880"/>
              <a:ext cx="96" cy="96"/>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endParaRPr lang="zh-CN" altLang="en-US" sz="2400"/>
            </a:p>
          </p:txBody>
        </p:sp>
        <p:sp>
          <p:nvSpPr>
            <p:cNvPr id="51255" name="Line 19">
              <a:extLst>
                <a:ext uri="{FF2B5EF4-FFF2-40B4-BE49-F238E27FC236}">
                  <a16:creationId xmlns:a16="http://schemas.microsoft.com/office/drawing/2014/main" id="{16C758B7-5188-41A0-B510-0E38AEB71B13}"/>
                </a:ext>
              </a:extLst>
            </p:cNvPr>
            <p:cNvSpPr>
              <a:spLocks noChangeShapeType="1"/>
            </p:cNvSpPr>
            <p:nvPr/>
          </p:nvSpPr>
          <p:spPr bwMode="auto">
            <a:xfrm flipH="1">
              <a:off x="2679" y="2934"/>
              <a:ext cx="0" cy="810"/>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1256" name="Rectangle 20">
              <a:extLst>
                <a:ext uri="{FF2B5EF4-FFF2-40B4-BE49-F238E27FC236}">
                  <a16:creationId xmlns:a16="http://schemas.microsoft.com/office/drawing/2014/main" id="{E9B59139-61CE-4454-8244-533E373C84B8}"/>
                </a:ext>
              </a:extLst>
            </p:cNvPr>
            <p:cNvSpPr>
              <a:spLocks noChangeArrowheads="1"/>
            </p:cNvSpPr>
            <p:nvPr/>
          </p:nvSpPr>
          <p:spPr bwMode="auto">
            <a:xfrm>
              <a:off x="2716" y="2776"/>
              <a:ext cx="221"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000" b="1" i="1">
                  <a:latin typeface="Arial" panose="020B0604020202020204" pitchFamily="34" charset="0"/>
                </a:rPr>
                <a:t>E</a:t>
              </a:r>
            </a:p>
          </p:txBody>
        </p:sp>
      </p:grpSp>
      <p:grpSp>
        <p:nvGrpSpPr>
          <p:cNvPr id="362517" name="Group 21">
            <a:extLst>
              <a:ext uri="{FF2B5EF4-FFF2-40B4-BE49-F238E27FC236}">
                <a16:creationId xmlns:a16="http://schemas.microsoft.com/office/drawing/2014/main" id="{51988CF9-396C-475A-A001-CB7F281C769E}"/>
              </a:ext>
            </a:extLst>
          </p:cNvPr>
          <p:cNvGrpSpPr>
            <a:grpSpLocks/>
          </p:cNvGrpSpPr>
          <p:nvPr/>
        </p:nvGrpSpPr>
        <p:grpSpPr bwMode="auto">
          <a:xfrm>
            <a:off x="4381500" y="5405438"/>
            <a:ext cx="4151313" cy="976312"/>
            <a:chOff x="1293" y="3138"/>
            <a:chExt cx="2615" cy="615"/>
          </a:xfrm>
        </p:grpSpPr>
        <p:sp>
          <p:nvSpPr>
            <p:cNvPr id="51249" name="Oval 22">
              <a:extLst>
                <a:ext uri="{FF2B5EF4-FFF2-40B4-BE49-F238E27FC236}">
                  <a16:creationId xmlns:a16="http://schemas.microsoft.com/office/drawing/2014/main" id="{DFB72E2E-E074-4EBC-B8E1-B04EEDEB5AD0}"/>
                </a:ext>
              </a:extLst>
            </p:cNvPr>
            <p:cNvSpPr>
              <a:spLocks noChangeArrowheads="1"/>
            </p:cNvSpPr>
            <p:nvPr/>
          </p:nvSpPr>
          <p:spPr bwMode="auto">
            <a:xfrm>
              <a:off x="3648" y="3312"/>
              <a:ext cx="96" cy="96"/>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endParaRPr lang="zh-CN" altLang="en-US" sz="2400"/>
            </a:p>
          </p:txBody>
        </p:sp>
        <p:sp>
          <p:nvSpPr>
            <p:cNvPr id="51250" name="Line 23">
              <a:extLst>
                <a:ext uri="{FF2B5EF4-FFF2-40B4-BE49-F238E27FC236}">
                  <a16:creationId xmlns:a16="http://schemas.microsoft.com/office/drawing/2014/main" id="{BDEB516A-9EEA-4F8E-A3F4-7FC284BFEC85}"/>
                </a:ext>
              </a:extLst>
            </p:cNvPr>
            <p:cNvSpPr>
              <a:spLocks noChangeShapeType="1"/>
            </p:cNvSpPr>
            <p:nvPr/>
          </p:nvSpPr>
          <p:spPr bwMode="auto">
            <a:xfrm>
              <a:off x="3696" y="3408"/>
              <a:ext cx="0" cy="345"/>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1251" name="Line 24">
              <a:extLst>
                <a:ext uri="{FF2B5EF4-FFF2-40B4-BE49-F238E27FC236}">
                  <a16:creationId xmlns:a16="http://schemas.microsoft.com/office/drawing/2014/main" id="{9303B0FE-C2E6-42FD-B03F-1C67423673CB}"/>
                </a:ext>
              </a:extLst>
            </p:cNvPr>
            <p:cNvSpPr>
              <a:spLocks noChangeShapeType="1"/>
            </p:cNvSpPr>
            <p:nvPr/>
          </p:nvSpPr>
          <p:spPr bwMode="auto">
            <a:xfrm>
              <a:off x="1293" y="3360"/>
              <a:ext cx="2412" cy="0"/>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1252" name="Rectangle 25">
              <a:extLst>
                <a:ext uri="{FF2B5EF4-FFF2-40B4-BE49-F238E27FC236}">
                  <a16:creationId xmlns:a16="http://schemas.microsoft.com/office/drawing/2014/main" id="{498B93C5-551F-458F-913F-BF33C5D8DC81}"/>
                </a:ext>
              </a:extLst>
            </p:cNvPr>
            <p:cNvSpPr>
              <a:spLocks noChangeArrowheads="1"/>
            </p:cNvSpPr>
            <p:nvPr/>
          </p:nvSpPr>
          <p:spPr bwMode="auto">
            <a:xfrm>
              <a:off x="3696" y="3138"/>
              <a:ext cx="212"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000" b="1" i="1">
                  <a:latin typeface="Arial" panose="020B0604020202020204" pitchFamily="34" charset="0"/>
                </a:rPr>
                <a:t>F</a:t>
              </a:r>
            </a:p>
          </p:txBody>
        </p:sp>
      </p:grpSp>
      <p:grpSp>
        <p:nvGrpSpPr>
          <p:cNvPr id="362522" name="Group 26">
            <a:extLst>
              <a:ext uri="{FF2B5EF4-FFF2-40B4-BE49-F238E27FC236}">
                <a16:creationId xmlns:a16="http://schemas.microsoft.com/office/drawing/2014/main" id="{5D35960A-045C-4B36-B275-F5F78E543EC8}"/>
              </a:ext>
            </a:extLst>
          </p:cNvPr>
          <p:cNvGrpSpPr>
            <a:grpSpLocks/>
          </p:cNvGrpSpPr>
          <p:nvPr/>
        </p:nvGrpSpPr>
        <p:grpSpPr bwMode="auto">
          <a:xfrm>
            <a:off x="4386263" y="5132388"/>
            <a:ext cx="3278187" cy="1235075"/>
            <a:chOff x="1296" y="2966"/>
            <a:chExt cx="2065" cy="778"/>
          </a:xfrm>
        </p:grpSpPr>
        <p:sp>
          <p:nvSpPr>
            <p:cNvPr id="51245" name="Line 27">
              <a:extLst>
                <a:ext uri="{FF2B5EF4-FFF2-40B4-BE49-F238E27FC236}">
                  <a16:creationId xmlns:a16="http://schemas.microsoft.com/office/drawing/2014/main" id="{9055E3EA-A9F9-468C-9C71-30C8C445E6E7}"/>
                </a:ext>
              </a:extLst>
            </p:cNvPr>
            <p:cNvSpPr>
              <a:spLocks noChangeShapeType="1"/>
            </p:cNvSpPr>
            <p:nvPr/>
          </p:nvSpPr>
          <p:spPr bwMode="auto">
            <a:xfrm>
              <a:off x="3168" y="3216"/>
              <a:ext cx="0" cy="528"/>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1246" name="Line 28">
              <a:extLst>
                <a:ext uri="{FF2B5EF4-FFF2-40B4-BE49-F238E27FC236}">
                  <a16:creationId xmlns:a16="http://schemas.microsoft.com/office/drawing/2014/main" id="{2AD02B02-2F3D-4806-9086-1A9698BEF487}"/>
                </a:ext>
              </a:extLst>
            </p:cNvPr>
            <p:cNvSpPr>
              <a:spLocks noChangeShapeType="1"/>
            </p:cNvSpPr>
            <p:nvPr/>
          </p:nvSpPr>
          <p:spPr bwMode="auto">
            <a:xfrm flipH="1">
              <a:off x="1296" y="3216"/>
              <a:ext cx="1872" cy="0"/>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1247" name="Text Box 29">
              <a:extLst>
                <a:ext uri="{FF2B5EF4-FFF2-40B4-BE49-F238E27FC236}">
                  <a16:creationId xmlns:a16="http://schemas.microsoft.com/office/drawing/2014/main" id="{DFE64CF1-D839-4172-B801-DCFE4F0F669F}"/>
                </a:ext>
              </a:extLst>
            </p:cNvPr>
            <p:cNvSpPr txBox="1">
              <a:spLocks noChangeArrowheads="1"/>
            </p:cNvSpPr>
            <p:nvPr/>
          </p:nvSpPr>
          <p:spPr bwMode="auto">
            <a:xfrm>
              <a:off x="3156" y="2966"/>
              <a:ext cx="20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nSpc>
                  <a:spcPct val="120000"/>
                </a:lnSpc>
                <a:spcBef>
                  <a:spcPct val="45000"/>
                </a:spcBef>
                <a:buClr>
                  <a:srgbClr val="99CCCC"/>
                </a:buClr>
                <a:buFontTx/>
                <a:buNone/>
              </a:pPr>
              <a:r>
                <a:rPr lang="en-US" altLang="zh-CN" sz="2000" b="1" i="1">
                  <a:solidFill>
                    <a:srgbClr val="FFFFFF"/>
                  </a:solidFill>
                  <a:latin typeface="Arial" panose="020B0604020202020204" pitchFamily="34" charset="0"/>
                </a:rPr>
                <a:t>J</a:t>
              </a:r>
            </a:p>
          </p:txBody>
        </p:sp>
        <p:sp>
          <p:nvSpPr>
            <p:cNvPr id="51248" name="Oval 30">
              <a:extLst>
                <a:ext uri="{FF2B5EF4-FFF2-40B4-BE49-F238E27FC236}">
                  <a16:creationId xmlns:a16="http://schemas.microsoft.com/office/drawing/2014/main" id="{C2B65D3B-D38A-4582-9849-AB2CF4251419}"/>
                </a:ext>
              </a:extLst>
            </p:cNvPr>
            <p:cNvSpPr>
              <a:spLocks noChangeAspect="1" noChangeArrowheads="1"/>
            </p:cNvSpPr>
            <p:nvPr/>
          </p:nvSpPr>
          <p:spPr bwMode="auto">
            <a:xfrm>
              <a:off x="3129" y="3151"/>
              <a:ext cx="95" cy="95"/>
            </a:xfrm>
            <a:prstGeom prst="ellipse">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endParaRPr lang="zh-CN" altLang="en-US" sz="2400"/>
            </a:p>
          </p:txBody>
        </p:sp>
      </p:grpSp>
      <p:grpSp>
        <p:nvGrpSpPr>
          <p:cNvPr id="362527" name="Group 31">
            <a:extLst>
              <a:ext uri="{FF2B5EF4-FFF2-40B4-BE49-F238E27FC236}">
                <a16:creationId xmlns:a16="http://schemas.microsoft.com/office/drawing/2014/main" id="{F75B51B4-5E92-4BB0-95FD-EDA1B57F4E62}"/>
              </a:ext>
            </a:extLst>
          </p:cNvPr>
          <p:cNvGrpSpPr>
            <a:grpSpLocks/>
          </p:cNvGrpSpPr>
          <p:nvPr/>
        </p:nvGrpSpPr>
        <p:grpSpPr bwMode="auto">
          <a:xfrm>
            <a:off x="3892550" y="2071688"/>
            <a:ext cx="4760913" cy="4738687"/>
            <a:chOff x="985" y="1038"/>
            <a:chExt cx="2999" cy="2985"/>
          </a:xfrm>
        </p:grpSpPr>
        <p:sp>
          <p:nvSpPr>
            <p:cNvPr id="51229" name="Line 32">
              <a:extLst>
                <a:ext uri="{FF2B5EF4-FFF2-40B4-BE49-F238E27FC236}">
                  <a16:creationId xmlns:a16="http://schemas.microsoft.com/office/drawing/2014/main" id="{DFD7C2F3-DC7B-4B3A-B0F3-D3034B90F624}"/>
                </a:ext>
              </a:extLst>
            </p:cNvPr>
            <p:cNvSpPr>
              <a:spLocks noChangeShapeType="1"/>
            </p:cNvSpPr>
            <p:nvPr/>
          </p:nvSpPr>
          <p:spPr bwMode="auto">
            <a:xfrm>
              <a:off x="1290" y="1096"/>
              <a:ext cx="0" cy="2675"/>
            </a:xfrm>
            <a:prstGeom prst="line">
              <a:avLst/>
            </a:prstGeom>
            <a:noFill/>
            <a:ln w="25400">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1230" name="Line 33">
              <a:extLst>
                <a:ext uri="{FF2B5EF4-FFF2-40B4-BE49-F238E27FC236}">
                  <a16:creationId xmlns:a16="http://schemas.microsoft.com/office/drawing/2014/main" id="{AC528AB0-186E-4262-B40B-5884F3B8D3AB}"/>
                </a:ext>
              </a:extLst>
            </p:cNvPr>
            <p:cNvSpPr>
              <a:spLocks noChangeShapeType="1"/>
            </p:cNvSpPr>
            <p:nvPr/>
          </p:nvSpPr>
          <p:spPr bwMode="auto">
            <a:xfrm>
              <a:off x="1299" y="3761"/>
              <a:ext cx="2609"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1231" name="Rectangle 34">
              <a:extLst>
                <a:ext uri="{FF2B5EF4-FFF2-40B4-BE49-F238E27FC236}">
                  <a16:creationId xmlns:a16="http://schemas.microsoft.com/office/drawing/2014/main" id="{F11A28BC-7294-47D6-8BE6-4631C0A8A29C}"/>
                </a:ext>
              </a:extLst>
            </p:cNvPr>
            <p:cNvSpPr>
              <a:spLocks noChangeArrowheads="1"/>
            </p:cNvSpPr>
            <p:nvPr/>
          </p:nvSpPr>
          <p:spPr bwMode="auto">
            <a:xfrm>
              <a:off x="3744" y="3737"/>
              <a:ext cx="240"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400" b="1" i="1"/>
                <a:t>L</a:t>
              </a:r>
            </a:p>
          </p:txBody>
        </p:sp>
        <p:sp>
          <p:nvSpPr>
            <p:cNvPr id="51232" name="Rectangle 35">
              <a:extLst>
                <a:ext uri="{FF2B5EF4-FFF2-40B4-BE49-F238E27FC236}">
                  <a16:creationId xmlns:a16="http://schemas.microsoft.com/office/drawing/2014/main" id="{33A99845-347D-41D4-AA37-FFF89F30E08D}"/>
                </a:ext>
              </a:extLst>
            </p:cNvPr>
            <p:cNvSpPr>
              <a:spLocks noChangeArrowheads="1"/>
            </p:cNvSpPr>
            <p:nvPr/>
          </p:nvSpPr>
          <p:spPr bwMode="auto">
            <a:xfrm>
              <a:off x="1084" y="3264"/>
              <a:ext cx="203"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000" b="1">
                  <a:latin typeface="Arial" panose="020B0604020202020204" pitchFamily="34" charset="0"/>
                </a:rPr>
                <a:t>1</a:t>
              </a:r>
            </a:p>
          </p:txBody>
        </p:sp>
        <p:sp>
          <p:nvSpPr>
            <p:cNvPr id="51233" name="Rectangle 36">
              <a:extLst>
                <a:ext uri="{FF2B5EF4-FFF2-40B4-BE49-F238E27FC236}">
                  <a16:creationId xmlns:a16="http://schemas.microsoft.com/office/drawing/2014/main" id="{D01D8ADA-7BA5-4746-BD83-DD3886405C60}"/>
                </a:ext>
              </a:extLst>
            </p:cNvPr>
            <p:cNvSpPr>
              <a:spLocks noChangeArrowheads="1"/>
            </p:cNvSpPr>
            <p:nvPr/>
          </p:nvSpPr>
          <p:spPr bwMode="auto">
            <a:xfrm>
              <a:off x="1084" y="2802"/>
              <a:ext cx="203"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000" b="1">
                  <a:latin typeface="Arial" panose="020B0604020202020204" pitchFamily="34" charset="0"/>
                </a:rPr>
                <a:t>2</a:t>
              </a:r>
            </a:p>
          </p:txBody>
        </p:sp>
        <p:sp>
          <p:nvSpPr>
            <p:cNvPr id="51234" name="Rectangle 37">
              <a:extLst>
                <a:ext uri="{FF2B5EF4-FFF2-40B4-BE49-F238E27FC236}">
                  <a16:creationId xmlns:a16="http://schemas.microsoft.com/office/drawing/2014/main" id="{70690AF6-1444-4024-AD44-EEE53265E4B0}"/>
                </a:ext>
              </a:extLst>
            </p:cNvPr>
            <p:cNvSpPr>
              <a:spLocks noChangeArrowheads="1"/>
            </p:cNvSpPr>
            <p:nvPr/>
          </p:nvSpPr>
          <p:spPr bwMode="auto">
            <a:xfrm>
              <a:off x="1084" y="2296"/>
              <a:ext cx="203"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000" b="1">
                  <a:latin typeface="Arial" panose="020B0604020202020204" pitchFamily="34" charset="0"/>
                </a:rPr>
                <a:t>3</a:t>
              </a:r>
            </a:p>
          </p:txBody>
        </p:sp>
        <p:sp>
          <p:nvSpPr>
            <p:cNvPr id="51235" name="Rectangle 38">
              <a:extLst>
                <a:ext uri="{FF2B5EF4-FFF2-40B4-BE49-F238E27FC236}">
                  <a16:creationId xmlns:a16="http://schemas.microsoft.com/office/drawing/2014/main" id="{3DED6BD9-E25A-46C9-8FB3-64AA4BD9BA31}"/>
                </a:ext>
              </a:extLst>
            </p:cNvPr>
            <p:cNvSpPr>
              <a:spLocks noChangeArrowheads="1"/>
            </p:cNvSpPr>
            <p:nvPr/>
          </p:nvSpPr>
          <p:spPr bwMode="auto">
            <a:xfrm>
              <a:off x="1084" y="1736"/>
              <a:ext cx="203"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000" b="1">
                  <a:latin typeface="Arial" panose="020B0604020202020204" pitchFamily="34" charset="0"/>
                </a:rPr>
                <a:t>4</a:t>
              </a:r>
            </a:p>
          </p:txBody>
        </p:sp>
        <p:sp>
          <p:nvSpPr>
            <p:cNvPr id="51236" name="Rectangle 39">
              <a:extLst>
                <a:ext uri="{FF2B5EF4-FFF2-40B4-BE49-F238E27FC236}">
                  <a16:creationId xmlns:a16="http://schemas.microsoft.com/office/drawing/2014/main" id="{A587F5CB-678B-44D9-8F29-C62955014956}"/>
                </a:ext>
              </a:extLst>
            </p:cNvPr>
            <p:cNvSpPr>
              <a:spLocks noChangeArrowheads="1"/>
            </p:cNvSpPr>
            <p:nvPr/>
          </p:nvSpPr>
          <p:spPr bwMode="auto">
            <a:xfrm>
              <a:off x="1602" y="3735"/>
              <a:ext cx="203"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000" b="1">
                  <a:latin typeface="Arial" panose="020B0604020202020204" pitchFamily="34" charset="0"/>
                </a:rPr>
                <a:t>1</a:t>
              </a:r>
            </a:p>
          </p:txBody>
        </p:sp>
        <p:sp>
          <p:nvSpPr>
            <p:cNvPr id="51237" name="Rectangle 40">
              <a:extLst>
                <a:ext uri="{FF2B5EF4-FFF2-40B4-BE49-F238E27FC236}">
                  <a16:creationId xmlns:a16="http://schemas.microsoft.com/office/drawing/2014/main" id="{52B626D9-1E66-4DA0-A19C-7C9193B2EA3A}"/>
                </a:ext>
              </a:extLst>
            </p:cNvPr>
            <p:cNvSpPr>
              <a:spLocks noChangeArrowheads="1"/>
            </p:cNvSpPr>
            <p:nvPr/>
          </p:nvSpPr>
          <p:spPr bwMode="auto">
            <a:xfrm>
              <a:off x="2094" y="3735"/>
              <a:ext cx="203"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000" b="1">
                  <a:latin typeface="Arial" panose="020B0604020202020204" pitchFamily="34" charset="0"/>
                </a:rPr>
                <a:t>2</a:t>
              </a:r>
            </a:p>
          </p:txBody>
        </p:sp>
        <p:sp>
          <p:nvSpPr>
            <p:cNvPr id="51238" name="Rectangle 41">
              <a:extLst>
                <a:ext uri="{FF2B5EF4-FFF2-40B4-BE49-F238E27FC236}">
                  <a16:creationId xmlns:a16="http://schemas.microsoft.com/office/drawing/2014/main" id="{8ACB6697-7B0D-43B0-B3E6-345A55A05CB7}"/>
                </a:ext>
              </a:extLst>
            </p:cNvPr>
            <p:cNvSpPr>
              <a:spLocks noChangeArrowheads="1"/>
            </p:cNvSpPr>
            <p:nvPr/>
          </p:nvSpPr>
          <p:spPr bwMode="auto">
            <a:xfrm>
              <a:off x="2568" y="3735"/>
              <a:ext cx="203"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000" b="1">
                  <a:latin typeface="Arial" panose="020B0604020202020204" pitchFamily="34" charset="0"/>
                </a:rPr>
                <a:t>3</a:t>
              </a:r>
            </a:p>
          </p:txBody>
        </p:sp>
        <p:sp>
          <p:nvSpPr>
            <p:cNvPr id="51239" name="Rectangle 42">
              <a:extLst>
                <a:ext uri="{FF2B5EF4-FFF2-40B4-BE49-F238E27FC236}">
                  <a16:creationId xmlns:a16="http://schemas.microsoft.com/office/drawing/2014/main" id="{670F9F2A-6428-43C0-9739-DF73F9FFF443}"/>
                </a:ext>
              </a:extLst>
            </p:cNvPr>
            <p:cNvSpPr>
              <a:spLocks noChangeArrowheads="1"/>
            </p:cNvSpPr>
            <p:nvPr/>
          </p:nvSpPr>
          <p:spPr bwMode="auto">
            <a:xfrm>
              <a:off x="3086" y="3735"/>
              <a:ext cx="203"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000" b="1">
                  <a:latin typeface="Arial" panose="020B0604020202020204" pitchFamily="34" charset="0"/>
                </a:rPr>
                <a:t>4</a:t>
              </a:r>
            </a:p>
          </p:txBody>
        </p:sp>
        <p:sp>
          <p:nvSpPr>
            <p:cNvPr id="51240" name="Rectangle 43">
              <a:extLst>
                <a:ext uri="{FF2B5EF4-FFF2-40B4-BE49-F238E27FC236}">
                  <a16:creationId xmlns:a16="http://schemas.microsoft.com/office/drawing/2014/main" id="{5F172DAB-E2D2-4B08-BF2B-503ECF9FD2C2}"/>
                </a:ext>
              </a:extLst>
            </p:cNvPr>
            <p:cNvSpPr>
              <a:spLocks noChangeArrowheads="1"/>
            </p:cNvSpPr>
            <p:nvPr/>
          </p:nvSpPr>
          <p:spPr bwMode="auto">
            <a:xfrm>
              <a:off x="3552" y="3735"/>
              <a:ext cx="203"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000" b="1">
                  <a:latin typeface="Arial" panose="020B0604020202020204" pitchFamily="34" charset="0"/>
                </a:rPr>
                <a:t>5</a:t>
              </a:r>
            </a:p>
          </p:txBody>
        </p:sp>
        <p:sp>
          <p:nvSpPr>
            <p:cNvPr id="51241" name="Rectangle 44">
              <a:extLst>
                <a:ext uri="{FF2B5EF4-FFF2-40B4-BE49-F238E27FC236}">
                  <a16:creationId xmlns:a16="http://schemas.microsoft.com/office/drawing/2014/main" id="{81684087-C7F5-4A3E-8229-89A7BB6C3A68}"/>
                </a:ext>
              </a:extLst>
            </p:cNvPr>
            <p:cNvSpPr>
              <a:spLocks noChangeArrowheads="1"/>
            </p:cNvSpPr>
            <p:nvPr/>
          </p:nvSpPr>
          <p:spPr bwMode="auto">
            <a:xfrm>
              <a:off x="1084" y="1248"/>
              <a:ext cx="203"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000" b="1">
                  <a:latin typeface="Arial" panose="020B0604020202020204" pitchFamily="34" charset="0"/>
                </a:rPr>
                <a:t>5</a:t>
              </a:r>
            </a:p>
          </p:txBody>
        </p:sp>
        <p:sp>
          <p:nvSpPr>
            <p:cNvPr id="51242" name="Rectangle 45">
              <a:extLst>
                <a:ext uri="{FF2B5EF4-FFF2-40B4-BE49-F238E27FC236}">
                  <a16:creationId xmlns:a16="http://schemas.microsoft.com/office/drawing/2014/main" id="{05F25E7A-0B5D-41E2-8090-A91D5DDCA292}"/>
                </a:ext>
              </a:extLst>
            </p:cNvPr>
            <p:cNvSpPr>
              <a:spLocks noChangeArrowheads="1"/>
            </p:cNvSpPr>
            <p:nvPr/>
          </p:nvSpPr>
          <p:spPr bwMode="auto">
            <a:xfrm>
              <a:off x="1036" y="1038"/>
              <a:ext cx="242"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400" b="1" i="1"/>
                <a:t>K</a:t>
              </a:r>
            </a:p>
          </p:txBody>
        </p:sp>
        <p:sp>
          <p:nvSpPr>
            <p:cNvPr id="51243" name="Rectangle 46">
              <a:extLst>
                <a:ext uri="{FF2B5EF4-FFF2-40B4-BE49-F238E27FC236}">
                  <a16:creationId xmlns:a16="http://schemas.microsoft.com/office/drawing/2014/main" id="{38D05417-E17A-41D7-901C-7BE917D653E1}"/>
                </a:ext>
              </a:extLst>
            </p:cNvPr>
            <p:cNvSpPr>
              <a:spLocks noChangeArrowheads="1"/>
            </p:cNvSpPr>
            <p:nvPr/>
          </p:nvSpPr>
          <p:spPr bwMode="auto">
            <a:xfrm>
              <a:off x="1093" y="3708"/>
              <a:ext cx="203"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000" b="1">
                  <a:latin typeface="Arial" panose="020B0604020202020204" pitchFamily="34" charset="0"/>
                </a:rPr>
                <a:t>0</a:t>
              </a:r>
            </a:p>
          </p:txBody>
        </p:sp>
        <p:sp>
          <p:nvSpPr>
            <p:cNvPr id="51244" name="Text Box 47">
              <a:extLst>
                <a:ext uri="{FF2B5EF4-FFF2-40B4-BE49-F238E27FC236}">
                  <a16:creationId xmlns:a16="http://schemas.microsoft.com/office/drawing/2014/main" id="{5C01E517-8CD6-4511-B98E-C4ADB8DFCD8E}"/>
                </a:ext>
              </a:extLst>
            </p:cNvPr>
            <p:cNvSpPr txBox="1">
              <a:spLocks noChangeArrowheads="1"/>
            </p:cNvSpPr>
            <p:nvPr/>
          </p:nvSpPr>
          <p:spPr bwMode="auto">
            <a:xfrm>
              <a:off x="985" y="3072"/>
              <a:ext cx="338"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nSpc>
                  <a:spcPct val="120000"/>
                </a:lnSpc>
                <a:spcBef>
                  <a:spcPct val="45000"/>
                </a:spcBef>
                <a:buClr>
                  <a:srgbClr val="99CCCC"/>
                </a:buClr>
                <a:buFontTx/>
                <a:buNone/>
              </a:pPr>
              <a:r>
                <a:rPr lang="en-US" altLang="zh-CN" sz="2000" b="1">
                  <a:solidFill>
                    <a:srgbClr val="FFFFFF"/>
                  </a:solidFill>
                  <a:latin typeface="Arial" panose="020B0604020202020204" pitchFamily="34" charset="0"/>
                </a:rPr>
                <a:t>4/3</a:t>
              </a:r>
            </a:p>
          </p:txBody>
        </p:sp>
      </p:grpSp>
      <p:grpSp>
        <p:nvGrpSpPr>
          <p:cNvPr id="362544" name="Group 48">
            <a:extLst>
              <a:ext uri="{FF2B5EF4-FFF2-40B4-BE49-F238E27FC236}">
                <a16:creationId xmlns:a16="http://schemas.microsoft.com/office/drawing/2014/main" id="{AD72F743-4ADC-442C-A10A-D6399E4CEF85}"/>
              </a:ext>
            </a:extLst>
          </p:cNvPr>
          <p:cNvGrpSpPr>
            <a:grpSpLocks/>
          </p:cNvGrpSpPr>
          <p:nvPr/>
        </p:nvGrpSpPr>
        <p:grpSpPr bwMode="auto">
          <a:xfrm>
            <a:off x="5457825" y="2365375"/>
            <a:ext cx="1851025" cy="1798638"/>
            <a:chOff x="1971" y="1223"/>
            <a:chExt cx="1166" cy="1133"/>
          </a:xfrm>
        </p:grpSpPr>
        <p:sp>
          <p:nvSpPr>
            <p:cNvPr id="51227" name="AutoShape 49">
              <a:extLst>
                <a:ext uri="{FF2B5EF4-FFF2-40B4-BE49-F238E27FC236}">
                  <a16:creationId xmlns:a16="http://schemas.microsoft.com/office/drawing/2014/main" id="{4F917B6A-3742-4A5B-9A9F-989F20358F84}"/>
                </a:ext>
              </a:extLst>
            </p:cNvPr>
            <p:cNvSpPr>
              <a:spLocks noChangeAspect="1"/>
            </p:cNvSpPr>
            <p:nvPr/>
          </p:nvSpPr>
          <p:spPr bwMode="auto">
            <a:xfrm rot="-1471526">
              <a:off x="1971" y="1223"/>
              <a:ext cx="220" cy="1133"/>
            </a:xfrm>
            <a:prstGeom prst="rightBrace">
              <a:avLst>
                <a:gd name="adj1" fmla="val 49807"/>
                <a:gd name="adj2" fmla="val 50000"/>
              </a:avLst>
            </a:prstGeom>
            <a:noFill/>
            <a:ln w="19050">
              <a:solidFill>
                <a:srgbClr val="FF0000"/>
              </a:solidFill>
              <a:round/>
              <a:headEnd/>
              <a:tailEnd/>
            </a:ln>
            <a:effectLst/>
            <a:extLst>
              <a:ext uri="{909E8E84-426E-40DD-AFC4-6F175D3DCCD1}">
                <a14:hiddenFill xmlns:a14="http://schemas.microsoft.com/office/drawing/2010/main">
                  <a:solidFill>
                    <a:srgbClr val="FF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endParaRPr lang="zh-CN" altLang="en-US" sz="2400"/>
            </a:p>
          </p:txBody>
        </p:sp>
        <p:sp>
          <p:nvSpPr>
            <p:cNvPr id="51228" name="Rectangle 50">
              <a:extLst>
                <a:ext uri="{FF2B5EF4-FFF2-40B4-BE49-F238E27FC236}">
                  <a16:creationId xmlns:a16="http://schemas.microsoft.com/office/drawing/2014/main" id="{EF45E9E8-0DBB-4965-9D58-C2252BAAA3FB}"/>
                </a:ext>
              </a:extLst>
            </p:cNvPr>
            <p:cNvSpPr>
              <a:spLocks noChangeArrowheads="1"/>
            </p:cNvSpPr>
            <p:nvPr/>
          </p:nvSpPr>
          <p:spPr bwMode="auto">
            <a:xfrm>
              <a:off x="2160" y="1584"/>
              <a:ext cx="977"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000" b="1" i="1">
                  <a:latin typeface="Arial" panose="020B0604020202020204" pitchFamily="34" charset="0"/>
                </a:rPr>
                <a:t>MRTS</a:t>
              </a:r>
              <a:r>
                <a:rPr kumimoji="0" lang="en-US" altLang="zh-CN" sz="2000" b="1" i="1" baseline="-25000">
                  <a:latin typeface="Arial" panose="020B0604020202020204" pitchFamily="34" charset="0"/>
                </a:rPr>
                <a:t>LK</a:t>
              </a:r>
              <a:r>
                <a:rPr kumimoji="0" lang="en-US" altLang="zh-CN" sz="2000" b="1">
                  <a:latin typeface="Arial" panose="020B0604020202020204" pitchFamily="34" charset="0"/>
                </a:rPr>
                <a:t> = 2</a:t>
              </a:r>
            </a:p>
          </p:txBody>
        </p:sp>
      </p:grpSp>
      <p:grpSp>
        <p:nvGrpSpPr>
          <p:cNvPr id="362547" name="Group 51">
            <a:extLst>
              <a:ext uri="{FF2B5EF4-FFF2-40B4-BE49-F238E27FC236}">
                <a16:creationId xmlns:a16="http://schemas.microsoft.com/office/drawing/2014/main" id="{3360118D-59F8-4CFC-A503-6E20CFB59230}"/>
              </a:ext>
            </a:extLst>
          </p:cNvPr>
          <p:cNvGrpSpPr>
            <a:grpSpLocks/>
          </p:cNvGrpSpPr>
          <p:nvPr/>
        </p:nvGrpSpPr>
        <p:grpSpPr bwMode="auto">
          <a:xfrm>
            <a:off x="7429500" y="4919663"/>
            <a:ext cx="1697038" cy="700087"/>
            <a:chOff x="3213" y="2832"/>
            <a:chExt cx="1069" cy="441"/>
          </a:xfrm>
        </p:grpSpPr>
        <p:sp>
          <p:nvSpPr>
            <p:cNvPr id="51225" name="AutoShape 52">
              <a:extLst>
                <a:ext uri="{FF2B5EF4-FFF2-40B4-BE49-F238E27FC236}">
                  <a16:creationId xmlns:a16="http://schemas.microsoft.com/office/drawing/2014/main" id="{22024C8A-DC17-4CE1-B06B-8F94D5DEF684}"/>
                </a:ext>
              </a:extLst>
            </p:cNvPr>
            <p:cNvSpPr>
              <a:spLocks/>
            </p:cNvSpPr>
            <p:nvPr/>
          </p:nvSpPr>
          <p:spPr bwMode="auto">
            <a:xfrm rot="-4293376">
              <a:off x="3354" y="2892"/>
              <a:ext cx="240" cy="522"/>
            </a:xfrm>
            <a:prstGeom prst="rightBrace">
              <a:avLst>
                <a:gd name="adj1" fmla="val 21035"/>
                <a:gd name="adj2" fmla="val 51338"/>
              </a:avLst>
            </a:prstGeom>
            <a:noFill/>
            <a:ln w="19050">
              <a:solidFill>
                <a:srgbClr val="FF0000"/>
              </a:solidFill>
              <a:round/>
              <a:headEnd/>
              <a:tailEnd/>
            </a:ln>
            <a:effectLst/>
            <a:extLst>
              <a:ext uri="{909E8E84-426E-40DD-AFC4-6F175D3DCCD1}">
                <a14:hiddenFill xmlns:a14="http://schemas.microsoft.com/office/drawing/2010/main">
                  <a:solidFill>
                    <a:srgbClr val="FF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endParaRPr lang="zh-CN" altLang="en-US" sz="2400"/>
            </a:p>
          </p:txBody>
        </p:sp>
        <p:sp>
          <p:nvSpPr>
            <p:cNvPr id="51226" name="Rectangle 53">
              <a:extLst>
                <a:ext uri="{FF2B5EF4-FFF2-40B4-BE49-F238E27FC236}">
                  <a16:creationId xmlns:a16="http://schemas.microsoft.com/office/drawing/2014/main" id="{56825CAA-9D81-4BE1-A4A5-0DCFCEC4708F}"/>
                </a:ext>
              </a:extLst>
            </p:cNvPr>
            <p:cNvSpPr>
              <a:spLocks noChangeArrowheads="1"/>
            </p:cNvSpPr>
            <p:nvPr/>
          </p:nvSpPr>
          <p:spPr bwMode="auto">
            <a:xfrm>
              <a:off x="3216" y="2832"/>
              <a:ext cx="1066"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000" b="1" i="1">
                  <a:latin typeface="Arial" panose="020B0604020202020204" pitchFamily="34" charset="0"/>
                </a:rPr>
                <a:t>MRTS</a:t>
              </a:r>
              <a:r>
                <a:rPr kumimoji="0" lang="en-US" altLang="zh-CN" sz="2000" b="1" i="1" baseline="-25000">
                  <a:latin typeface="Arial" panose="020B0604020202020204" pitchFamily="34" charset="0"/>
                </a:rPr>
                <a:t>LK</a:t>
              </a:r>
              <a:r>
                <a:rPr kumimoji="0" lang="en-US" altLang="zh-CN" sz="2000" b="1">
                  <a:latin typeface="Arial" panose="020B0604020202020204" pitchFamily="34" charset="0"/>
                </a:rPr>
                <a:t> =1/3</a:t>
              </a:r>
            </a:p>
          </p:txBody>
        </p:sp>
      </p:grpSp>
      <p:grpSp>
        <p:nvGrpSpPr>
          <p:cNvPr id="362550" name="Group 54">
            <a:extLst>
              <a:ext uri="{FF2B5EF4-FFF2-40B4-BE49-F238E27FC236}">
                <a16:creationId xmlns:a16="http://schemas.microsoft.com/office/drawing/2014/main" id="{B353DF46-07AC-4111-8DE5-F85AD91F3936}"/>
              </a:ext>
            </a:extLst>
          </p:cNvPr>
          <p:cNvGrpSpPr>
            <a:grpSpLocks/>
          </p:cNvGrpSpPr>
          <p:nvPr/>
        </p:nvGrpSpPr>
        <p:grpSpPr bwMode="auto">
          <a:xfrm>
            <a:off x="6686550" y="4602163"/>
            <a:ext cx="1900238" cy="684212"/>
            <a:chOff x="2745" y="2632"/>
            <a:chExt cx="1197" cy="431"/>
          </a:xfrm>
        </p:grpSpPr>
        <p:sp>
          <p:nvSpPr>
            <p:cNvPr id="51223" name="AutoShape 55">
              <a:extLst>
                <a:ext uri="{FF2B5EF4-FFF2-40B4-BE49-F238E27FC236}">
                  <a16:creationId xmlns:a16="http://schemas.microsoft.com/office/drawing/2014/main" id="{002CA81B-8E8B-4EF3-8CB2-2543059D3A55}"/>
                </a:ext>
              </a:extLst>
            </p:cNvPr>
            <p:cNvSpPr>
              <a:spLocks/>
            </p:cNvSpPr>
            <p:nvPr/>
          </p:nvSpPr>
          <p:spPr bwMode="auto">
            <a:xfrm rot="-3610781">
              <a:off x="2886" y="2682"/>
              <a:ext cx="240" cy="522"/>
            </a:xfrm>
            <a:prstGeom prst="rightBrace">
              <a:avLst>
                <a:gd name="adj1" fmla="val 21035"/>
                <a:gd name="adj2" fmla="val 51338"/>
              </a:avLst>
            </a:prstGeom>
            <a:noFill/>
            <a:ln w="19050">
              <a:solidFill>
                <a:srgbClr val="FF0000"/>
              </a:solidFill>
              <a:round/>
              <a:headEnd/>
              <a:tailEnd/>
            </a:ln>
            <a:effectLst/>
            <a:extLst>
              <a:ext uri="{909E8E84-426E-40DD-AFC4-6F175D3DCCD1}">
                <a14:hiddenFill xmlns:a14="http://schemas.microsoft.com/office/drawing/2010/main">
                  <a:solidFill>
                    <a:srgbClr val="FF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endParaRPr lang="zh-CN" altLang="en-US" sz="2400"/>
            </a:p>
          </p:txBody>
        </p:sp>
        <p:sp>
          <p:nvSpPr>
            <p:cNvPr id="51224" name="Rectangle 56">
              <a:extLst>
                <a:ext uri="{FF2B5EF4-FFF2-40B4-BE49-F238E27FC236}">
                  <a16:creationId xmlns:a16="http://schemas.microsoft.com/office/drawing/2014/main" id="{5364441B-3F93-4DBE-8AB9-8D0AA67ED942}"/>
                </a:ext>
              </a:extLst>
            </p:cNvPr>
            <p:cNvSpPr>
              <a:spLocks noChangeArrowheads="1"/>
            </p:cNvSpPr>
            <p:nvPr/>
          </p:nvSpPr>
          <p:spPr bwMode="auto">
            <a:xfrm>
              <a:off x="2832" y="2632"/>
              <a:ext cx="1110"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000" b="1" i="1">
                  <a:latin typeface="Arial" panose="020B0604020202020204" pitchFamily="34" charset="0"/>
                </a:rPr>
                <a:t>MRTS</a:t>
              </a:r>
              <a:r>
                <a:rPr kumimoji="0" lang="en-US" altLang="zh-CN" sz="2000" b="1" i="1" baseline="-25000">
                  <a:latin typeface="Arial" panose="020B0604020202020204" pitchFamily="34" charset="0"/>
                </a:rPr>
                <a:t>LK</a:t>
              </a:r>
              <a:r>
                <a:rPr kumimoji="0" lang="en-US" altLang="zh-CN" sz="2000" b="1">
                  <a:latin typeface="Arial" panose="020B0604020202020204" pitchFamily="34" charset="0"/>
                </a:rPr>
                <a:t> = 2/3</a:t>
              </a:r>
            </a:p>
          </p:txBody>
        </p:sp>
      </p:grpSp>
      <p:grpSp>
        <p:nvGrpSpPr>
          <p:cNvPr id="362553" name="Group 57">
            <a:extLst>
              <a:ext uri="{FF2B5EF4-FFF2-40B4-BE49-F238E27FC236}">
                <a16:creationId xmlns:a16="http://schemas.microsoft.com/office/drawing/2014/main" id="{C845060F-26F0-45EE-B539-C247614BA81F}"/>
              </a:ext>
            </a:extLst>
          </p:cNvPr>
          <p:cNvGrpSpPr>
            <a:grpSpLocks/>
          </p:cNvGrpSpPr>
          <p:nvPr/>
        </p:nvGrpSpPr>
        <p:grpSpPr bwMode="auto">
          <a:xfrm>
            <a:off x="6189663" y="3914775"/>
            <a:ext cx="1804987" cy="1147763"/>
            <a:chOff x="2432" y="2199"/>
            <a:chExt cx="1137" cy="723"/>
          </a:xfrm>
        </p:grpSpPr>
        <p:sp>
          <p:nvSpPr>
            <p:cNvPr id="51221" name="AutoShape 58">
              <a:extLst>
                <a:ext uri="{FF2B5EF4-FFF2-40B4-BE49-F238E27FC236}">
                  <a16:creationId xmlns:a16="http://schemas.microsoft.com/office/drawing/2014/main" id="{54745A3E-15E1-4857-B260-215ADAFF85F0}"/>
                </a:ext>
              </a:extLst>
            </p:cNvPr>
            <p:cNvSpPr>
              <a:spLocks noChangeAspect="1"/>
            </p:cNvSpPr>
            <p:nvPr/>
          </p:nvSpPr>
          <p:spPr bwMode="auto">
            <a:xfrm rot="-2545396">
              <a:off x="2432" y="2199"/>
              <a:ext cx="224" cy="723"/>
            </a:xfrm>
            <a:prstGeom prst="rightBrace">
              <a:avLst>
                <a:gd name="adj1" fmla="val 31216"/>
                <a:gd name="adj2" fmla="val 51338"/>
              </a:avLst>
            </a:prstGeom>
            <a:noFill/>
            <a:ln w="19050">
              <a:solidFill>
                <a:srgbClr val="FF0000"/>
              </a:solidFill>
              <a:round/>
              <a:headEnd/>
              <a:tailEnd/>
            </a:ln>
            <a:effectLst/>
            <a:extLst>
              <a:ext uri="{909E8E84-426E-40DD-AFC4-6F175D3DCCD1}">
                <a14:hiddenFill xmlns:a14="http://schemas.microsoft.com/office/drawing/2010/main">
                  <a:solidFill>
                    <a:srgbClr val="FF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endParaRPr lang="zh-CN" altLang="en-US" sz="2400"/>
            </a:p>
          </p:txBody>
        </p:sp>
        <p:sp>
          <p:nvSpPr>
            <p:cNvPr id="51222" name="Rectangle 59">
              <a:extLst>
                <a:ext uri="{FF2B5EF4-FFF2-40B4-BE49-F238E27FC236}">
                  <a16:creationId xmlns:a16="http://schemas.microsoft.com/office/drawing/2014/main" id="{F2791EE9-853C-4303-8BA2-64BD28E7A274}"/>
                </a:ext>
              </a:extLst>
            </p:cNvPr>
            <p:cNvSpPr>
              <a:spLocks noChangeArrowheads="1"/>
            </p:cNvSpPr>
            <p:nvPr/>
          </p:nvSpPr>
          <p:spPr bwMode="auto">
            <a:xfrm>
              <a:off x="2592" y="2304"/>
              <a:ext cx="977"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000" b="1" i="1">
                  <a:latin typeface="Arial" panose="020B0604020202020204" pitchFamily="34" charset="0"/>
                </a:rPr>
                <a:t>MRTS</a:t>
              </a:r>
              <a:r>
                <a:rPr kumimoji="0" lang="en-US" altLang="zh-CN" sz="2000" b="1" i="1" baseline="-25000">
                  <a:latin typeface="Arial" panose="020B0604020202020204" pitchFamily="34" charset="0"/>
                </a:rPr>
                <a:t>LK</a:t>
              </a:r>
              <a:r>
                <a:rPr kumimoji="0" lang="en-US" altLang="zh-CN" sz="2000" b="1">
                  <a:latin typeface="Arial" panose="020B0604020202020204" pitchFamily="34" charset="0"/>
                </a:rPr>
                <a:t> = 1</a:t>
              </a:r>
            </a:p>
          </p:txBody>
        </p:sp>
      </p:grpSp>
      <p:graphicFrame>
        <p:nvGraphicFramePr>
          <p:cNvPr id="362556" name="Object 60">
            <a:extLst>
              <a:ext uri="{FF2B5EF4-FFF2-40B4-BE49-F238E27FC236}">
                <a16:creationId xmlns:a16="http://schemas.microsoft.com/office/drawing/2014/main" id="{3ED00CBB-1AA8-4D6A-9E36-A19635932B10}"/>
              </a:ext>
            </a:extLst>
          </p:cNvPr>
          <p:cNvGraphicFramePr>
            <a:graphicFrameLocks noChangeAspect="1"/>
          </p:cNvGraphicFramePr>
          <p:nvPr/>
        </p:nvGraphicFramePr>
        <p:xfrm>
          <a:off x="539750" y="4724400"/>
          <a:ext cx="2997200" cy="1933575"/>
        </p:xfrm>
        <a:graphic>
          <a:graphicData uri="http://schemas.openxmlformats.org/presentationml/2006/ole">
            <mc:AlternateContent xmlns:mc="http://schemas.openxmlformats.org/markup-compatibility/2006">
              <mc:Choice xmlns:v="urn:schemas-microsoft-com:vml" Requires="v">
                <p:oleObj spid="_x0000_s51267" name="Equation" r:id="rId4" imgW="1514366" imgH="962230" progId="Equation.DSMT4">
                  <p:embed/>
                </p:oleObj>
              </mc:Choice>
              <mc:Fallback>
                <p:oleObj name="Equation" r:id="rId4" imgW="1514366" imgH="962230" progId="Equation.DSMT4">
                  <p:embed/>
                  <p:pic>
                    <p:nvPicPr>
                      <p:cNvPr id="0" name="Object 6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9750" y="4724400"/>
                        <a:ext cx="2997200" cy="1933575"/>
                      </a:xfrm>
                      <a:prstGeom prst="rect">
                        <a:avLst/>
                      </a:prstGeom>
                      <a:solidFill>
                        <a:srgbClr val="FFCC00"/>
                      </a:solidFill>
                      <a:ln w="38100" algn="ctr">
                        <a:solidFill>
                          <a:srgbClr val="009999"/>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62557" name="Object 61">
            <a:extLst>
              <a:ext uri="{FF2B5EF4-FFF2-40B4-BE49-F238E27FC236}">
                <a16:creationId xmlns:a16="http://schemas.microsoft.com/office/drawing/2014/main" id="{59F3FDCC-E762-41A8-8AC4-4F89D7552ED0}"/>
              </a:ext>
            </a:extLst>
          </p:cNvPr>
          <p:cNvGraphicFramePr>
            <a:graphicFrameLocks noChangeAspect="1"/>
          </p:cNvGraphicFramePr>
          <p:nvPr/>
        </p:nvGraphicFramePr>
        <p:xfrm>
          <a:off x="395288" y="3141663"/>
          <a:ext cx="3398837" cy="455612"/>
        </p:xfrm>
        <a:graphic>
          <a:graphicData uri="http://schemas.openxmlformats.org/presentationml/2006/ole">
            <mc:AlternateContent xmlns:mc="http://schemas.openxmlformats.org/markup-compatibility/2006">
              <mc:Choice xmlns:v="urn:schemas-microsoft-com:vml" Requires="v">
                <p:oleObj spid="_x0000_s51268" name="Equation" r:id="rId6" imgW="1733724" imgH="181004" progId="Equation.DSMT4">
                  <p:embed/>
                </p:oleObj>
              </mc:Choice>
              <mc:Fallback>
                <p:oleObj name="Equation" r:id="rId6" imgW="1733724" imgH="181004" progId="Equation.DSMT4">
                  <p:embed/>
                  <p:pic>
                    <p:nvPicPr>
                      <p:cNvPr id="0" name="Object 6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95288" y="3141663"/>
                        <a:ext cx="3398837" cy="455612"/>
                      </a:xfrm>
                      <a:prstGeom prst="rect">
                        <a:avLst/>
                      </a:prstGeom>
                      <a:solidFill>
                        <a:srgbClr val="FFCC00"/>
                      </a:solidFill>
                      <a:ln w="38100" algn="ctr">
                        <a:solidFill>
                          <a:srgbClr val="009999"/>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62558" name="Object 62">
            <a:extLst>
              <a:ext uri="{FF2B5EF4-FFF2-40B4-BE49-F238E27FC236}">
                <a16:creationId xmlns:a16="http://schemas.microsoft.com/office/drawing/2014/main" id="{9F35A117-062E-4013-9036-5FB0309797EB}"/>
              </a:ext>
            </a:extLst>
          </p:cNvPr>
          <p:cNvGraphicFramePr>
            <a:graphicFrameLocks noChangeAspect="1"/>
          </p:cNvGraphicFramePr>
          <p:nvPr/>
        </p:nvGraphicFramePr>
        <p:xfrm>
          <a:off x="990600" y="3781425"/>
          <a:ext cx="1976438" cy="817563"/>
        </p:xfrm>
        <a:graphic>
          <a:graphicData uri="http://schemas.openxmlformats.org/presentationml/2006/ole">
            <mc:AlternateContent xmlns:mc="http://schemas.openxmlformats.org/markup-compatibility/2006">
              <mc:Choice xmlns:v="urn:schemas-microsoft-com:vml" Requires="v">
                <p:oleObj spid="_x0000_s51269" name="Equation" r:id="rId8" imgW="981238" imgH="371387" progId="Equation.DSMT4">
                  <p:embed/>
                </p:oleObj>
              </mc:Choice>
              <mc:Fallback>
                <p:oleObj name="Equation" r:id="rId8" imgW="981238" imgH="371387" progId="Equation.DSMT4">
                  <p:embed/>
                  <p:pic>
                    <p:nvPicPr>
                      <p:cNvPr id="0" name="Object 6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90600" y="3781425"/>
                        <a:ext cx="1976438" cy="817563"/>
                      </a:xfrm>
                      <a:prstGeom prst="rect">
                        <a:avLst/>
                      </a:prstGeom>
                      <a:solidFill>
                        <a:srgbClr val="FFCC00"/>
                      </a:solidFill>
                      <a:ln w="38100" algn="ctr">
                        <a:solidFill>
                          <a:srgbClr val="009999"/>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62559" name="Line 63">
            <a:extLst>
              <a:ext uri="{FF2B5EF4-FFF2-40B4-BE49-F238E27FC236}">
                <a16:creationId xmlns:a16="http://schemas.microsoft.com/office/drawing/2014/main" id="{C9B2F4C2-BF4B-4A0B-9165-92747C1D10F6}"/>
              </a:ext>
            </a:extLst>
          </p:cNvPr>
          <p:cNvSpPr>
            <a:spLocks noChangeShapeType="1"/>
          </p:cNvSpPr>
          <p:nvPr/>
        </p:nvSpPr>
        <p:spPr bwMode="auto">
          <a:xfrm flipV="1">
            <a:off x="2881313" y="4176713"/>
            <a:ext cx="0" cy="360362"/>
          </a:xfrm>
          <a:prstGeom prst="line">
            <a:avLst/>
          </a:prstGeom>
          <a:noFill/>
          <a:ln w="25400">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362560" name="Line 64">
            <a:extLst>
              <a:ext uri="{FF2B5EF4-FFF2-40B4-BE49-F238E27FC236}">
                <a16:creationId xmlns:a16="http://schemas.microsoft.com/office/drawing/2014/main" id="{8003991E-8F61-412B-8B7B-2A5E0A877124}"/>
              </a:ext>
            </a:extLst>
          </p:cNvPr>
          <p:cNvSpPr>
            <a:spLocks noChangeShapeType="1"/>
          </p:cNvSpPr>
          <p:nvPr/>
        </p:nvSpPr>
        <p:spPr bwMode="auto">
          <a:xfrm>
            <a:off x="2895600" y="3781425"/>
            <a:ext cx="0" cy="360363"/>
          </a:xfrm>
          <a:prstGeom prst="line">
            <a:avLst/>
          </a:prstGeom>
          <a:noFill/>
          <a:ln w="25400">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362561" name="Line 65">
            <a:extLst>
              <a:ext uri="{FF2B5EF4-FFF2-40B4-BE49-F238E27FC236}">
                <a16:creationId xmlns:a16="http://schemas.microsoft.com/office/drawing/2014/main" id="{956EF2C0-84A4-4640-B9D3-0930A6796A7B}"/>
              </a:ext>
            </a:extLst>
          </p:cNvPr>
          <p:cNvSpPr>
            <a:spLocks noChangeShapeType="1"/>
          </p:cNvSpPr>
          <p:nvPr/>
        </p:nvSpPr>
        <p:spPr bwMode="auto">
          <a:xfrm>
            <a:off x="3124200" y="3776663"/>
            <a:ext cx="0" cy="773112"/>
          </a:xfrm>
          <a:prstGeom prst="line">
            <a:avLst/>
          </a:prstGeom>
          <a:noFill/>
          <a:ln w="25400">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Tree>
  </p:cSld>
  <p:clrMapOvr>
    <a:masterClrMapping/>
  </p:clrMapOvr>
  <p:transition spd="med">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62498">
                                            <p:txEl>
                                              <p:pRg st="0" end="0"/>
                                            </p:txEl>
                                          </p:spTgt>
                                        </p:tgtEl>
                                        <p:attrNameLst>
                                          <p:attrName>style.visibility</p:attrName>
                                        </p:attrNameLst>
                                      </p:cBhvr>
                                      <p:to>
                                        <p:strVal val="visible"/>
                                      </p:to>
                                    </p:set>
                                    <p:anim calcmode="lin" valueType="num">
                                      <p:cBhvr additive="base">
                                        <p:cTn id="7" dur="500" fill="hold"/>
                                        <p:tgtEl>
                                          <p:spTgt spid="362498">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62498">
                                            <p:txEl>
                                              <p:pRg st="0" end="0"/>
                                            </p:txEl>
                                          </p:spTgt>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362498">
                                            <p:txEl>
                                              <p:pRg st="1" end="1"/>
                                            </p:txEl>
                                          </p:spTgt>
                                        </p:tgtEl>
                                        <p:attrNameLst>
                                          <p:attrName>style.visibility</p:attrName>
                                        </p:attrNameLst>
                                      </p:cBhvr>
                                      <p:to>
                                        <p:strVal val="visible"/>
                                      </p:to>
                                    </p:set>
                                    <p:anim calcmode="lin" valueType="num">
                                      <p:cBhvr additive="base">
                                        <p:cTn id="12" dur="500" fill="hold"/>
                                        <p:tgtEl>
                                          <p:spTgt spid="362498">
                                            <p:txEl>
                                              <p:pRg st="1" end="1"/>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62498">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ntr" presetSubtype="8" fill="hold" nodeType="clickEffect">
                                  <p:stCondLst>
                                    <p:cond delay="0"/>
                                  </p:stCondLst>
                                  <p:childTnLst>
                                    <p:set>
                                      <p:cBhvr>
                                        <p:cTn id="17" dur="1" fill="hold">
                                          <p:stCondLst>
                                            <p:cond delay="0"/>
                                          </p:stCondLst>
                                        </p:cTn>
                                        <p:tgtEl>
                                          <p:spTgt spid="362557"/>
                                        </p:tgtEl>
                                        <p:attrNameLst>
                                          <p:attrName>style.visibility</p:attrName>
                                        </p:attrNameLst>
                                      </p:cBhvr>
                                      <p:to>
                                        <p:strVal val="visible"/>
                                      </p:to>
                                    </p:set>
                                    <p:anim calcmode="lin" valueType="num">
                                      <p:cBhvr additive="base">
                                        <p:cTn id="18" dur="500" fill="hold"/>
                                        <p:tgtEl>
                                          <p:spTgt spid="362557"/>
                                        </p:tgtEl>
                                        <p:attrNameLst>
                                          <p:attrName>ppt_x</p:attrName>
                                        </p:attrNameLst>
                                      </p:cBhvr>
                                      <p:tavLst>
                                        <p:tav tm="0">
                                          <p:val>
                                            <p:strVal val="0-#ppt_w/2"/>
                                          </p:val>
                                        </p:tav>
                                        <p:tav tm="100000">
                                          <p:val>
                                            <p:strVal val="#ppt_x"/>
                                          </p:val>
                                        </p:tav>
                                      </p:tavLst>
                                    </p:anim>
                                    <p:anim calcmode="lin" valueType="num">
                                      <p:cBhvr additive="base">
                                        <p:cTn id="19" dur="500" fill="hold"/>
                                        <p:tgtEl>
                                          <p:spTgt spid="362557"/>
                                        </p:tgtEl>
                                        <p:attrNameLst>
                                          <p:attrName>ppt_y</p:attrName>
                                        </p:attrNameLst>
                                      </p:cBhvr>
                                      <p:tavLst>
                                        <p:tav tm="0">
                                          <p:val>
                                            <p:strVal val="#ppt_y"/>
                                          </p:val>
                                        </p:tav>
                                        <p:tav tm="100000">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2" presetClass="entr" presetSubtype="8" fill="hold" nodeType="clickEffect">
                                  <p:stCondLst>
                                    <p:cond delay="0"/>
                                  </p:stCondLst>
                                  <p:childTnLst>
                                    <p:set>
                                      <p:cBhvr>
                                        <p:cTn id="23" dur="1" fill="hold">
                                          <p:stCondLst>
                                            <p:cond delay="0"/>
                                          </p:stCondLst>
                                        </p:cTn>
                                        <p:tgtEl>
                                          <p:spTgt spid="362558"/>
                                        </p:tgtEl>
                                        <p:attrNameLst>
                                          <p:attrName>style.visibility</p:attrName>
                                        </p:attrNameLst>
                                      </p:cBhvr>
                                      <p:to>
                                        <p:strVal val="visible"/>
                                      </p:to>
                                    </p:set>
                                    <p:anim calcmode="lin" valueType="num">
                                      <p:cBhvr additive="base">
                                        <p:cTn id="24" dur="500" fill="hold"/>
                                        <p:tgtEl>
                                          <p:spTgt spid="362558"/>
                                        </p:tgtEl>
                                        <p:attrNameLst>
                                          <p:attrName>ppt_x</p:attrName>
                                        </p:attrNameLst>
                                      </p:cBhvr>
                                      <p:tavLst>
                                        <p:tav tm="0">
                                          <p:val>
                                            <p:strVal val="0-#ppt_w/2"/>
                                          </p:val>
                                        </p:tav>
                                        <p:tav tm="100000">
                                          <p:val>
                                            <p:strVal val="#ppt_x"/>
                                          </p:val>
                                        </p:tav>
                                      </p:tavLst>
                                    </p:anim>
                                    <p:anim calcmode="lin" valueType="num">
                                      <p:cBhvr additive="base">
                                        <p:cTn id="25" dur="500" fill="hold"/>
                                        <p:tgtEl>
                                          <p:spTgt spid="362558"/>
                                        </p:tgtEl>
                                        <p:attrNameLst>
                                          <p:attrName>ppt_y</p:attrName>
                                        </p:attrNameLst>
                                      </p:cBhvr>
                                      <p:tavLst>
                                        <p:tav tm="0">
                                          <p:val>
                                            <p:strVal val="#ppt_y"/>
                                          </p:val>
                                        </p:tav>
                                        <p:tav tm="100000">
                                          <p:val>
                                            <p:strVal val="#ppt_y"/>
                                          </p:val>
                                        </p:tav>
                                      </p:tavLst>
                                    </p:anim>
                                  </p:childTnLst>
                                </p:cTn>
                              </p:par>
                            </p:childTnLst>
                          </p:cTn>
                        </p:par>
                      </p:childTnLst>
                    </p:cTn>
                  </p:par>
                  <p:par>
                    <p:cTn id="26" fill="hold" nodeType="clickPar">
                      <p:stCondLst>
                        <p:cond delay="indefinite"/>
                      </p:stCondLst>
                      <p:childTnLst>
                        <p:par>
                          <p:cTn id="27" fill="hold" nodeType="withGroup">
                            <p:stCondLst>
                              <p:cond delay="0"/>
                            </p:stCondLst>
                            <p:childTnLst>
                              <p:par>
                                <p:cTn id="28" presetID="17" presetClass="entr" presetSubtype="1" fill="hold" nodeType="clickEffect">
                                  <p:stCondLst>
                                    <p:cond delay="0"/>
                                  </p:stCondLst>
                                  <p:childTnLst>
                                    <p:set>
                                      <p:cBhvr>
                                        <p:cTn id="29" dur="1" fill="hold">
                                          <p:stCondLst>
                                            <p:cond delay="0"/>
                                          </p:stCondLst>
                                        </p:cTn>
                                        <p:tgtEl>
                                          <p:spTgt spid="362560"/>
                                        </p:tgtEl>
                                        <p:attrNameLst>
                                          <p:attrName>style.visibility</p:attrName>
                                        </p:attrNameLst>
                                      </p:cBhvr>
                                      <p:to>
                                        <p:strVal val="visible"/>
                                      </p:to>
                                    </p:set>
                                    <p:anim calcmode="lin" valueType="num">
                                      <p:cBhvr>
                                        <p:cTn id="30" dur="500" fill="hold"/>
                                        <p:tgtEl>
                                          <p:spTgt spid="362560"/>
                                        </p:tgtEl>
                                        <p:attrNameLst>
                                          <p:attrName>ppt_x</p:attrName>
                                        </p:attrNameLst>
                                      </p:cBhvr>
                                      <p:tavLst>
                                        <p:tav tm="0">
                                          <p:val>
                                            <p:strVal val="#ppt_x"/>
                                          </p:val>
                                        </p:tav>
                                        <p:tav tm="100000">
                                          <p:val>
                                            <p:strVal val="#ppt_x"/>
                                          </p:val>
                                        </p:tav>
                                      </p:tavLst>
                                    </p:anim>
                                    <p:anim calcmode="lin" valueType="num">
                                      <p:cBhvr>
                                        <p:cTn id="31" dur="500" fill="hold"/>
                                        <p:tgtEl>
                                          <p:spTgt spid="362560"/>
                                        </p:tgtEl>
                                        <p:attrNameLst>
                                          <p:attrName>ppt_y</p:attrName>
                                        </p:attrNameLst>
                                      </p:cBhvr>
                                      <p:tavLst>
                                        <p:tav tm="0">
                                          <p:val>
                                            <p:strVal val="#ppt_y-#ppt_h/2"/>
                                          </p:val>
                                        </p:tav>
                                        <p:tav tm="100000">
                                          <p:val>
                                            <p:strVal val="#ppt_y"/>
                                          </p:val>
                                        </p:tav>
                                      </p:tavLst>
                                    </p:anim>
                                    <p:anim calcmode="lin" valueType="num">
                                      <p:cBhvr>
                                        <p:cTn id="32" dur="500" fill="hold"/>
                                        <p:tgtEl>
                                          <p:spTgt spid="362560"/>
                                        </p:tgtEl>
                                        <p:attrNameLst>
                                          <p:attrName>ppt_w</p:attrName>
                                        </p:attrNameLst>
                                      </p:cBhvr>
                                      <p:tavLst>
                                        <p:tav tm="0">
                                          <p:val>
                                            <p:strVal val="#ppt_w"/>
                                          </p:val>
                                        </p:tav>
                                        <p:tav tm="100000">
                                          <p:val>
                                            <p:strVal val="#ppt_w"/>
                                          </p:val>
                                        </p:tav>
                                      </p:tavLst>
                                    </p:anim>
                                    <p:anim calcmode="lin" valueType="num">
                                      <p:cBhvr>
                                        <p:cTn id="33" dur="500" fill="hold"/>
                                        <p:tgtEl>
                                          <p:spTgt spid="362560"/>
                                        </p:tgtEl>
                                        <p:attrNameLst>
                                          <p:attrName>ppt_h</p:attrName>
                                        </p:attrNameLst>
                                      </p:cBhvr>
                                      <p:tavLst>
                                        <p:tav tm="0">
                                          <p:val>
                                            <p:fltVal val="0"/>
                                          </p:val>
                                        </p:tav>
                                        <p:tav tm="100000">
                                          <p:val>
                                            <p:strVal val="#ppt_h"/>
                                          </p:val>
                                        </p:tav>
                                      </p:tavLst>
                                    </p:anim>
                                  </p:childTnLst>
                                </p:cTn>
                              </p:par>
                            </p:childTnLst>
                          </p:cTn>
                        </p:par>
                        <p:par>
                          <p:cTn id="34" fill="hold" nodeType="afterGroup">
                            <p:stCondLst>
                              <p:cond delay="500"/>
                            </p:stCondLst>
                            <p:childTnLst>
                              <p:par>
                                <p:cTn id="35" presetID="17" presetClass="entr" presetSubtype="4" fill="hold" nodeType="afterEffect">
                                  <p:stCondLst>
                                    <p:cond delay="0"/>
                                  </p:stCondLst>
                                  <p:childTnLst>
                                    <p:set>
                                      <p:cBhvr>
                                        <p:cTn id="36" dur="1" fill="hold">
                                          <p:stCondLst>
                                            <p:cond delay="0"/>
                                          </p:stCondLst>
                                        </p:cTn>
                                        <p:tgtEl>
                                          <p:spTgt spid="362559"/>
                                        </p:tgtEl>
                                        <p:attrNameLst>
                                          <p:attrName>style.visibility</p:attrName>
                                        </p:attrNameLst>
                                      </p:cBhvr>
                                      <p:to>
                                        <p:strVal val="visible"/>
                                      </p:to>
                                    </p:set>
                                    <p:anim calcmode="lin" valueType="num">
                                      <p:cBhvr>
                                        <p:cTn id="37" dur="500" fill="hold"/>
                                        <p:tgtEl>
                                          <p:spTgt spid="362559"/>
                                        </p:tgtEl>
                                        <p:attrNameLst>
                                          <p:attrName>ppt_x</p:attrName>
                                        </p:attrNameLst>
                                      </p:cBhvr>
                                      <p:tavLst>
                                        <p:tav tm="0">
                                          <p:val>
                                            <p:strVal val="#ppt_x"/>
                                          </p:val>
                                        </p:tav>
                                        <p:tav tm="100000">
                                          <p:val>
                                            <p:strVal val="#ppt_x"/>
                                          </p:val>
                                        </p:tav>
                                      </p:tavLst>
                                    </p:anim>
                                    <p:anim calcmode="lin" valueType="num">
                                      <p:cBhvr>
                                        <p:cTn id="38" dur="500" fill="hold"/>
                                        <p:tgtEl>
                                          <p:spTgt spid="362559"/>
                                        </p:tgtEl>
                                        <p:attrNameLst>
                                          <p:attrName>ppt_y</p:attrName>
                                        </p:attrNameLst>
                                      </p:cBhvr>
                                      <p:tavLst>
                                        <p:tav tm="0">
                                          <p:val>
                                            <p:strVal val="#ppt_y+#ppt_h/2"/>
                                          </p:val>
                                        </p:tav>
                                        <p:tav tm="100000">
                                          <p:val>
                                            <p:strVal val="#ppt_y"/>
                                          </p:val>
                                        </p:tav>
                                      </p:tavLst>
                                    </p:anim>
                                    <p:anim calcmode="lin" valueType="num">
                                      <p:cBhvr>
                                        <p:cTn id="39" dur="500" fill="hold"/>
                                        <p:tgtEl>
                                          <p:spTgt spid="362559"/>
                                        </p:tgtEl>
                                        <p:attrNameLst>
                                          <p:attrName>ppt_w</p:attrName>
                                        </p:attrNameLst>
                                      </p:cBhvr>
                                      <p:tavLst>
                                        <p:tav tm="0">
                                          <p:val>
                                            <p:strVal val="#ppt_w"/>
                                          </p:val>
                                        </p:tav>
                                        <p:tav tm="100000">
                                          <p:val>
                                            <p:strVal val="#ppt_w"/>
                                          </p:val>
                                        </p:tav>
                                      </p:tavLst>
                                    </p:anim>
                                    <p:anim calcmode="lin" valueType="num">
                                      <p:cBhvr>
                                        <p:cTn id="40" dur="500" fill="hold"/>
                                        <p:tgtEl>
                                          <p:spTgt spid="362559"/>
                                        </p:tgtEl>
                                        <p:attrNameLst>
                                          <p:attrName>ppt_h</p:attrName>
                                        </p:attrNameLst>
                                      </p:cBhvr>
                                      <p:tavLst>
                                        <p:tav tm="0">
                                          <p:val>
                                            <p:fltVal val="0"/>
                                          </p:val>
                                        </p:tav>
                                        <p:tav tm="100000">
                                          <p:val>
                                            <p:strVal val="#ppt_h"/>
                                          </p:val>
                                        </p:tav>
                                      </p:tavLst>
                                    </p:anim>
                                  </p:childTnLst>
                                </p:cTn>
                              </p:par>
                            </p:childTnLst>
                          </p:cTn>
                        </p:par>
                        <p:par>
                          <p:cTn id="41" fill="hold" nodeType="afterGroup">
                            <p:stCondLst>
                              <p:cond delay="1000"/>
                            </p:stCondLst>
                            <p:childTnLst>
                              <p:par>
                                <p:cTn id="42" presetID="17" presetClass="entr" presetSubtype="1" fill="hold" nodeType="afterEffect">
                                  <p:stCondLst>
                                    <p:cond delay="1000"/>
                                  </p:stCondLst>
                                  <p:childTnLst>
                                    <p:set>
                                      <p:cBhvr>
                                        <p:cTn id="43" dur="1" fill="hold">
                                          <p:stCondLst>
                                            <p:cond delay="0"/>
                                          </p:stCondLst>
                                        </p:cTn>
                                        <p:tgtEl>
                                          <p:spTgt spid="362561"/>
                                        </p:tgtEl>
                                        <p:attrNameLst>
                                          <p:attrName>style.visibility</p:attrName>
                                        </p:attrNameLst>
                                      </p:cBhvr>
                                      <p:to>
                                        <p:strVal val="visible"/>
                                      </p:to>
                                    </p:set>
                                    <p:anim calcmode="lin" valueType="num">
                                      <p:cBhvr>
                                        <p:cTn id="44" dur="500" fill="hold"/>
                                        <p:tgtEl>
                                          <p:spTgt spid="362561"/>
                                        </p:tgtEl>
                                        <p:attrNameLst>
                                          <p:attrName>ppt_x</p:attrName>
                                        </p:attrNameLst>
                                      </p:cBhvr>
                                      <p:tavLst>
                                        <p:tav tm="0">
                                          <p:val>
                                            <p:strVal val="#ppt_x"/>
                                          </p:val>
                                        </p:tav>
                                        <p:tav tm="100000">
                                          <p:val>
                                            <p:strVal val="#ppt_x"/>
                                          </p:val>
                                        </p:tav>
                                      </p:tavLst>
                                    </p:anim>
                                    <p:anim calcmode="lin" valueType="num">
                                      <p:cBhvr>
                                        <p:cTn id="45" dur="500" fill="hold"/>
                                        <p:tgtEl>
                                          <p:spTgt spid="362561"/>
                                        </p:tgtEl>
                                        <p:attrNameLst>
                                          <p:attrName>ppt_y</p:attrName>
                                        </p:attrNameLst>
                                      </p:cBhvr>
                                      <p:tavLst>
                                        <p:tav tm="0">
                                          <p:val>
                                            <p:strVal val="#ppt_y-#ppt_h/2"/>
                                          </p:val>
                                        </p:tav>
                                        <p:tav tm="100000">
                                          <p:val>
                                            <p:strVal val="#ppt_y"/>
                                          </p:val>
                                        </p:tav>
                                      </p:tavLst>
                                    </p:anim>
                                    <p:anim calcmode="lin" valueType="num">
                                      <p:cBhvr>
                                        <p:cTn id="46" dur="500" fill="hold"/>
                                        <p:tgtEl>
                                          <p:spTgt spid="362561"/>
                                        </p:tgtEl>
                                        <p:attrNameLst>
                                          <p:attrName>ppt_w</p:attrName>
                                        </p:attrNameLst>
                                      </p:cBhvr>
                                      <p:tavLst>
                                        <p:tav tm="0">
                                          <p:val>
                                            <p:strVal val="#ppt_w"/>
                                          </p:val>
                                        </p:tav>
                                        <p:tav tm="100000">
                                          <p:val>
                                            <p:strVal val="#ppt_w"/>
                                          </p:val>
                                        </p:tav>
                                      </p:tavLst>
                                    </p:anim>
                                    <p:anim calcmode="lin" valueType="num">
                                      <p:cBhvr>
                                        <p:cTn id="47" dur="500" fill="hold"/>
                                        <p:tgtEl>
                                          <p:spTgt spid="362561"/>
                                        </p:tgtEl>
                                        <p:attrNameLst>
                                          <p:attrName>ppt_h</p:attrName>
                                        </p:attrNameLst>
                                      </p:cBhvr>
                                      <p:tavLst>
                                        <p:tav tm="0">
                                          <p:val>
                                            <p:fltVal val="0"/>
                                          </p:val>
                                        </p:tav>
                                        <p:tav tm="100000">
                                          <p:val>
                                            <p:strVal val="#ppt_h"/>
                                          </p:val>
                                        </p:tav>
                                      </p:tavLst>
                                    </p:anim>
                                  </p:childTnLst>
                                </p:cTn>
                              </p:par>
                            </p:childTnLst>
                          </p:cTn>
                        </p:par>
                      </p:childTnLst>
                    </p:cTn>
                  </p:par>
                  <p:par>
                    <p:cTn id="48" fill="hold" nodeType="clickPar">
                      <p:stCondLst>
                        <p:cond delay="indefinite"/>
                      </p:stCondLst>
                      <p:childTnLst>
                        <p:par>
                          <p:cTn id="49" fill="hold" nodeType="withGroup">
                            <p:stCondLst>
                              <p:cond delay="0"/>
                            </p:stCondLst>
                            <p:childTnLst>
                              <p:par>
                                <p:cTn id="50" presetID="2" presetClass="entr" presetSubtype="8" fill="hold" nodeType="clickEffect">
                                  <p:stCondLst>
                                    <p:cond delay="0"/>
                                  </p:stCondLst>
                                  <p:childTnLst>
                                    <p:set>
                                      <p:cBhvr>
                                        <p:cTn id="51" dur="1" fill="hold">
                                          <p:stCondLst>
                                            <p:cond delay="0"/>
                                          </p:stCondLst>
                                        </p:cTn>
                                        <p:tgtEl>
                                          <p:spTgt spid="362556"/>
                                        </p:tgtEl>
                                        <p:attrNameLst>
                                          <p:attrName>style.visibility</p:attrName>
                                        </p:attrNameLst>
                                      </p:cBhvr>
                                      <p:to>
                                        <p:strVal val="visible"/>
                                      </p:to>
                                    </p:set>
                                    <p:anim calcmode="lin" valueType="num">
                                      <p:cBhvr additive="base">
                                        <p:cTn id="52" dur="500" fill="hold"/>
                                        <p:tgtEl>
                                          <p:spTgt spid="362556"/>
                                        </p:tgtEl>
                                        <p:attrNameLst>
                                          <p:attrName>ppt_x</p:attrName>
                                        </p:attrNameLst>
                                      </p:cBhvr>
                                      <p:tavLst>
                                        <p:tav tm="0">
                                          <p:val>
                                            <p:strVal val="0-#ppt_w/2"/>
                                          </p:val>
                                        </p:tav>
                                        <p:tav tm="100000">
                                          <p:val>
                                            <p:strVal val="#ppt_x"/>
                                          </p:val>
                                        </p:tav>
                                      </p:tavLst>
                                    </p:anim>
                                    <p:anim calcmode="lin" valueType="num">
                                      <p:cBhvr additive="base">
                                        <p:cTn id="53" dur="500" fill="hold"/>
                                        <p:tgtEl>
                                          <p:spTgt spid="362556"/>
                                        </p:tgtEl>
                                        <p:attrNameLst>
                                          <p:attrName>ppt_y</p:attrName>
                                        </p:attrNameLst>
                                      </p:cBhvr>
                                      <p:tavLst>
                                        <p:tav tm="0">
                                          <p:val>
                                            <p:strVal val="#ppt_y"/>
                                          </p:val>
                                        </p:tav>
                                        <p:tav tm="100000">
                                          <p:val>
                                            <p:strVal val="#ppt_y"/>
                                          </p:val>
                                        </p:tav>
                                      </p:tavLst>
                                    </p:anim>
                                  </p:childTnLst>
                                </p:cTn>
                              </p:par>
                            </p:childTnLst>
                          </p:cTn>
                        </p:par>
                      </p:childTnLst>
                    </p:cTn>
                  </p:par>
                  <p:par>
                    <p:cTn id="54" fill="hold" nodeType="clickPar">
                      <p:stCondLst>
                        <p:cond delay="indefinite"/>
                      </p:stCondLst>
                      <p:childTnLst>
                        <p:par>
                          <p:cTn id="55" fill="hold" nodeType="withGroup">
                            <p:stCondLst>
                              <p:cond delay="0"/>
                            </p:stCondLst>
                            <p:childTnLst>
                              <p:par>
                                <p:cTn id="56" presetID="2" presetClass="entr" presetSubtype="2" fill="hold" nodeType="clickEffect">
                                  <p:stCondLst>
                                    <p:cond delay="0"/>
                                  </p:stCondLst>
                                  <p:childTnLst>
                                    <p:set>
                                      <p:cBhvr>
                                        <p:cTn id="57" dur="1" fill="hold">
                                          <p:stCondLst>
                                            <p:cond delay="0"/>
                                          </p:stCondLst>
                                        </p:cTn>
                                        <p:tgtEl>
                                          <p:spTgt spid="362527"/>
                                        </p:tgtEl>
                                        <p:attrNameLst>
                                          <p:attrName>style.visibility</p:attrName>
                                        </p:attrNameLst>
                                      </p:cBhvr>
                                      <p:to>
                                        <p:strVal val="visible"/>
                                      </p:to>
                                    </p:set>
                                    <p:anim calcmode="lin" valueType="num">
                                      <p:cBhvr additive="base">
                                        <p:cTn id="58" dur="500" fill="hold"/>
                                        <p:tgtEl>
                                          <p:spTgt spid="362527"/>
                                        </p:tgtEl>
                                        <p:attrNameLst>
                                          <p:attrName>ppt_x</p:attrName>
                                        </p:attrNameLst>
                                      </p:cBhvr>
                                      <p:tavLst>
                                        <p:tav tm="0">
                                          <p:val>
                                            <p:strVal val="1+#ppt_w/2"/>
                                          </p:val>
                                        </p:tav>
                                        <p:tav tm="100000">
                                          <p:val>
                                            <p:strVal val="#ppt_x"/>
                                          </p:val>
                                        </p:tav>
                                      </p:tavLst>
                                    </p:anim>
                                    <p:anim calcmode="lin" valueType="num">
                                      <p:cBhvr additive="base">
                                        <p:cTn id="59" dur="500" fill="hold"/>
                                        <p:tgtEl>
                                          <p:spTgt spid="362527"/>
                                        </p:tgtEl>
                                        <p:attrNameLst>
                                          <p:attrName>ppt_y</p:attrName>
                                        </p:attrNameLst>
                                      </p:cBhvr>
                                      <p:tavLst>
                                        <p:tav tm="0">
                                          <p:val>
                                            <p:strVal val="#ppt_y"/>
                                          </p:val>
                                        </p:tav>
                                        <p:tav tm="100000">
                                          <p:val>
                                            <p:strVal val="#ppt_y"/>
                                          </p:val>
                                        </p:tav>
                                      </p:tavLst>
                                    </p:anim>
                                  </p:childTnLst>
                                </p:cTn>
                              </p:par>
                            </p:childTnLst>
                          </p:cTn>
                        </p:par>
                      </p:childTnLst>
                    </p:cTn>
                  </p:par>
                  <p:par>
                    <p:cTn id="60" fill="hold" nodeType="clickPar">
                      <p:stCondLst>
                        <p:cond delay="indefinite"/>
                      </p:stCondLst>
                      <p:childTnLst>
                        <p:par>
                          <p:cTn id="61" fill="hold" nodeType="withGroup">
                            <p:stCondLst>
                              <p:cond delay="0"/>
                            </p:stCondLst>
                            <p:childTnLst>
                              <p:par>
                                <p:cTn id="62" presetID="22" presetClass="entr" presetSubtype="1" fill="hold" nodeType="clickEffect">
                                  <p:stCondLst>
                                    <p:cond delay="0"/>
                                  </p:stCondLst>
                                  <p:childTnLst>
                                    <p:set>
                                      <p:cBhvr>
                                        <p:cTn id="63" dur="1" fill="hold">
                                          <p:stCondLst>
                                            <p:cond delay="0"/>
                                          </p:stCondLst>
                                        </p:cTn>
                                        <p:tgtEl>
                                          <p:spTgt spid="362499"/>
                                        </p:tgtEl>
                                        <p:attrNameLst>
                                          <p:attrName>style.visibility</p:attrName>
                                        </p:attrNameLst>
                                      </p:cBhvr>
                                      <p:to>
                                        <p:strVal val="visible"/>
                                      </p:to>
                                    </p:set>
                                    <p:animEffect transition="in" filter="wipe(up)">
                                      <p:cBhvr>
                                        <p:cTn id="64" dur="500"/>
                                        <p:tgtEl>
                                          <p:spTgt spid="362499"/>
                                        </p:tgtEl>
                                      </p:cBhvr>
                                    </p:animEffect>
                                  </p:childTnLst>
                                </p:cTn>
                              </p:par>
                            </p:childTnLst>
                          </p:cTn>
                        </p:par>
                      </p:childTnLst>
                    </p:cTn>
                  </p:par>
                  <p:par>
                    <p:cTn id="65" fill="hold" nodeType="clickPar">
                      <p:stCondLst>
                        <p:cond delay="indefinite"/>
                      </p:stCondLst>
                      <p:childTnLst>
                        <p:par>
                          <p:cTn id="66" fill="hold" nodeType="withGroup">
                            <p:stCondLst>
                              <p:cond delay="0"/>
                            </p:stCondLst>
                            <p:childTnLst>
                              <p:par>
                                <p:cTn id="67" presetID="18" presetClass="entr" presetSubtype="3" fill="hold" nodeType="clickEffect">
                                  <p:stCondLst>
                                    <p:cond delay="0"/>
                                  </p:stCondLst>
                                  <p:childTnLst>
                                    <p:set>
                                      <p:cBhvr>
                                        <p:cTn id="68" dur="1" fill="hold">
                                          <p:stCondLst>
                                            <p:cond delay="0"/>
                                          </p:stCondLst>
                                        </p:cTn>
                                        <p:tgtEl>
                                          <p:spTgt spid="362502"/>
                                        </p:tgtEl>
                                        <p:attrNameLst>
                                          <p:attrName>style.visibility</p:attrName>
                                        </p:attrNameLst>
                                      </p:cBhvr>
                                      <p:to>
                                        <p:strVal val="visible"/>
                                      </p:to>
                                    </p:set>
                                    <p:animEffect transition="in" filter="strips(upRight)">
                                      <p:cBhvr>
                                        <p:cTn id="69" dur="500"/>
                                        <p:tgtEl>
                                          <p:spTgt spid="362502"/>
                                        </p:tgtEl>
                                      </p:cBhvr>
                                    </p:animEffect>
                                  </p:childTnLst>
                                </p:cTn>
                              </p:par>
                            </p:childTnLst>
                          </p:cTn>
                        </p:par>
                        <p:par>
                          <p:cTn id="70" fill="hold" nodeType="afterGroup">
                            <p:stCondLst>
                              <p:cond delay="500"/>
                            </p:stCondLst>
                            <p:childTnLst>
                              <p:par>
                                <p:cTn id="71" presetID="18" presetClass="entr" presetSubtype="3" fill="hold" nodeType="afterEffect">
                                  <p:stCondLst>
                                    <p:cond delay="0"/>
                                  </p:stCondLst>
                                  <p:childTnLst>
                                    <p:set>
                                      <p:cBhvr>
                                        <p:cTn id="72" dur="1" fill="hold">
                                          <p:stCondLst>
                                            <p:cond delay="0"/>
                                          </p:stCondLst>
                                        </p:cTn>
                                        <p:tgtEl>
                                          <p:spTgt spid="362507"/>
                                        </p:tgtEl>
                                        <p:attrNameLst>
                                          <p:attrName>style.visibility</p:attrName>
                                        </p:attrNameLst>
                                      </p:cBhvr>
                                      <p:to>
                                        <p:strVal val="visible"/>
                                      </p:to>
                                    </p:set>
                                    <p:animEffect transition="in" filter="strips(upRight)">
                                      <p:cBhvr>
                                        <p:cTn id="73" dur="500"/>
                                        <p:tgtEl>
                                          <p:spTgt spid="362507"/>
                                        </p:tgtEl>
                                      </p:cBhvr>
                                    </p:animEffect>
                                  </p:childTnLst>
                                </p:cTn>
                              </p:par>
                            </p:childTnLst>
                          </p:cTn>
                        </p:par>
                      </p:childTnLst>
                    </p:cTn>
                  </p:par>
                  <p:par>
                    <p:cTn id="74" fill="hold" nodeType="clickPar">
                      <p:stCondLst>
                        <p:cond delay="indefinite"/>
                      </p:stCondLst>
                      <p:childTnLst>
                        <p:par>
                          <p:cTn id="75" fill="hold" nodeType="withGroup">
                            <p:stCondLst>
                              <p:cond delay="0"/>
                            </p:stCondLst>
                            <p:childTnLst>
                              <p:par>
                                <p:cTn id="76" presetID="22" presetClass="entr" presetSubtype="8" fill="hold" nodeType="clickEffect">
                                  <p:stCondLst>
                                    <p:cond delay="0"/>
                                  </p:stCondLst>
                                  <p:childTnLst>
                                    <p:set>
                                      <p:cBhvr>
                                        <p:cTn id="77" dur="1" fill="hold">
                                          <p:stCondLst>
                                            <p:cond delay="0"/>
                                          </p:stCondLst>
                                        </p:cTn>
                                        <p:tgtEl>
                                          <p:spTgt spid="362544"/>
                                        </p:tgtEl>
                                        <p:attrNameLst>
                                          <p:attrName>style.visibility</p:attrName>
                                        </p:attrNameLst>
                                      </p:cBhvr>
                                      <p:to>
                                        <p:strVal val="visible"/>
                                      </p:to>
                                    </p:set>
                                    <p:animEffect transition="in" filter="wipe(left)">
                                      <p:cBhvr>
                                        <p:cTn id="78" dur="500"/>
                                        <p:tgtEl>
                                          <p:spTgt spid="362544"/>
                                        </p:tgtEl>
                                      </p:cBhvr>
                                    </p:animEffect>
                                  </p:childTnLst>
                                </p:cTn>
                              </p:par>
                            </p:childTnLst>
                          </p:cTn>
                        </p:par>
                      </p:childTnLst>
                    </p:cTn>
                  </p:par>
                  <p:par>
                    <p:cTn id="79" fill="hold" nodeType="clickPar">
                      <p:stCondLst>
                        <p:cond delay="indefinite"/>
                      </p:stCondLst>
                      <p:childTnLst>
                        <p:par>
                          <p:cTn id="80" fill="hold" nodeType="withGroup">
                            <p:stCondLst>
                              <p:cond delay="0"/>
                            </p:stCondLst>
                            <p:childTnLst>
                              <p:par>
                                <p:cTn id="81" presetID="18" presetClass="entr" presetSubtype="3" fill="hold" nodeType="clickEffect">
                                  <p:stCondLst>
                                    <p:cond delay="0"/>
                                  </p:stCondLst>
                                  <p:childTnLst>
                                    <p:set>
                                      <p:cBhvr>
                                        <p:cTn id="82" dur="1" fill="hold">
                                          <p:stCondLst>
                                            <p:cond delay="0"/>
                                          </p:stCondLst>
                                        </p:cTn>
                                        <p:tgtEl>
                                          <p:spTgt spid="362512"/>
                                        </p:tgtEl>
                                        <p:attrNameLst>
                                          <p:attrName>style.visibility</p:attrName>
                                        </p:attrNameLst>
                                      </p:cBhvr>
                                      <p:to>
                                        <p:strVal val="visible"/>
                                      </p:to>
                                    </p:set>
                                    <p:animEffect transition="in" filter="strips(upRight)">
                                      <p:cBhvr>
                                        <p:cTn id="83" dur="500"/>
                                        <p:tgtEl>
                                          <p:spTgt spid="362512"/>
                                        </p:tgtEl>
                                      </p:cBhvr>
                                    </p:animEffect>
                                  </p:childTnLst>
                                </p:cTn>
                              </p:par>
                            </p:childTnLst>
                          </p:cTn>
                        </p:par>
                      </p:childTnLst>
                    </p:cTn>
                  </p:par>
                  <p:par>
                    <p:cTn id="84" fill="hold" nodeType="clickPar">
                      <p:stCondLst>
                        <p:cond delay="indefinite"/>
                      </p:stCondLst>
                      <p:childTnLst>
                        <p:par>
                          <p:cTn id="85" fill="hold" nodeType="withGroup">
                            <p:stCondLst>
                              <p:cond delay="0"/>
                            </p:stCondLst>
                            <p:childTnLst>
                              <p:par>
                                <p:cTn id="86" presetID="22" presetClass="entr" presetSubtype="8" fill="hold" nodeType="clickEffect">
                                  <p:stCondLst>
                                    <p:cond delay="0"/>
                                  </p:stCondLst>
                                  <p:childTnLst>
                                    <p:set>
                                      <p:cBhvr>
                                        <p:cTn id="87" dur="1" fill="hold">
                                          <p:stCondLst>
                                            <p:cond delay="0"/>
                                          </p:stCondLst>
                                        </p:cTn>
                                        <p:tgtEl>
                                          <p:spTgt spid="362553"/>
                                        </p:tgtEl>
                                        <p:attrNameLst>
                                          <p:attrName>style.visibility</p:attrName>
                                        </p:attrNameLst>
                                      </p:cBhvr>
                                      <p:to>
                                        <p:strVal val="visible"/>
                                      </p:to>
                                    </p:set>
                                    <p:animEffect transition="in" filter="wipe(left)">
                                      <p:cBhvr>
                                        <p:cTn id="88" dur="500"/>
                                        <p:tgtEl>
                                          <p:spTgt spid="362553"/>
                                        </p:tgtEl>
                                      </p:cBhvr>
                                    </p:animEffect>
                                  </p:childTnLst>
                                </p:cTn>
                              </p:par>
                            </p:childTnLst>
                          </p:cTn>
                        </p:par>
                      </p:childTnLst>
                    </p:cTn>
                  </p:par>
                  <p:par>
                    <p:cTn id="89" fill="hold" nodeType="clickPar">
                      <p:stCondLst>
                        <p:cond delay="indefinite"/>
                      </p:stCondLst>
                      <p:childTnLst>
                        <p:par>
                          <p:cTn id="90" fill="hold" nodeType="withGroup">
                            <p:stCondLst>
                              <p:cond delay="0"/>
                            </p:stCondLst>
                            <p:childTnLst>
                              <p:par>
                                <p:cTn id="91" presetID="18" presetClass="entr" presetSubtype="3" fill="hold" nodeType="clickEffect">
                                  <p:stCondLst>
                                    <p:cond delay="0"/>
                                  </p:stCondLst>
                                  <p:childTnLst>
                                    <p:set>
                                      <p:cBhvr>
                                        <p:cTn id="92" dur="1" fill="hold">
                                          <p:stCondLst>
                                            <p:cond delay="0"/>
                                          </p:stCondLst>
                                        </p:cTn>
                                        <p:tgtEl>
                                          <p:spTgt spid="362522"/>
                                        </p:tgtEl>
                                        <p:attrNameLst>
                                          <p:attrName>style.visibility</p:attrName>
                                        </p:attrNameLst>
                                      </p:cBhvr>
                                      <p:to>
                                        <p:strVal val="visible"/>
                                      </p:to>
                                    </p:set>
                                    <p:animEffect transition="in" filter="strips(upRight)">
                                      <p:cBhvr>
                                        <p:cTn id="93" dur="500"/>
                                        <p:tgtEl>
                                          <p:spTgt spid="362522"/>
                                        </p:tgtEl>
                                      </p:cBhvr>
                                    </p:animEffect>
                                  </p:childTnLst>
                                </p:cTn>
                              </p:par>
                            </p:childTnLst>
                          </p:cTn>
                        </p:par>
                      </p:childTnLst>
                    </p:cTn>
                  </p:par>
                  <p:par>
                    <p:cTn id="94" fill="hold" nodeType="clickPar">
                      <p:stCondLst>
                        <p:cond delay="indefinite"/>
                      </p:stCondLst>
                      <p:childTnLst>
                        <p:par>
                          <p:cTn id="95" fill="hold" nodeType="withGroup">
                            <p:stCondLst>
                              <p:cond delay="0"/>
                            </p:stCondLst>
                            <p:childTnLst>
                              <p:par>
                                <p:cTn id="96" presetID="22" presetClass="entr" presetSubtype="8" fill="hold" nodeType="clickEffect">
                                  <p:stCondLst>
                                    <p:cond delay="0"/>
                                  </p:stCondLst>
                                  <p:childTnLst>
                                    <p:set>
                                      <p:cBhvr>
                                        <p:cTn id="97" dur="1" fill="hold">
                                          <p:stCondLst>
                                            <p:cond delay="0"/>
                                          </p:stCondLst>
                                        </p:cTn>
                                        <p:tgtEl>
                                          <p:spTgt spid="362550"/>
                                        </p:tgtEl>
                                        <p:attrNameLst>
                                          <p:attrName>style.visibility</p:attrName>
                                        </p:attrNameLst>
                                      </p:cBhvr>
                                      <p:to>
                                        <p:strVal val="visible"/>
                                      </p:to>
                                    </p:set>
                                    <p:animEffect transition="in" filter="wipe(left)">
                                      <p:cBhvr>
                                        <p:cTn id="98" dur="500"/>
                                        <p:tgtEl>
                                          <p:spTgt spid="362550"/>
                                        </p:tgtEl>
                                      </p:cBhvr>
                                    </p:animEffect>
                                  </p:childTnLst>
                                </p:cTn>
                              </p:par>
                            </p:childTnLst>
                          </p:cTn>
                        </p:par>
                      </p:childTnLst>
                    </p:cTn>
                  </p:par>
                  <p:par>
                    <p:cTn id="99" fill="hold" nodeType="clickPar">
                      <p:stCondLst>
                        <p:cond delay="indefinite"/>
                      </p:stCondLst>
                      <p:childTnLst>
                        <p:par>
                          <p:cTn id="100" fill="hold" nodeType="withGroup">
                            <p:stCondLst>
                              <p:cond delay="0"/>
                            </p:stCondLst>
                            <p:childTnLst>
                              <p:par>
                                <p:cTn id="101" presetID="18" presetClass="entr" presetSubtype="3" fill="hold" nodeType="clickEffect">
                                  <p:stCondLst>
                                    <p:cond delay="0"/>
                                  </p:stCondLst>
                                  <p:childTnLst>
                                    <p:set>
                                      <p:cBhvr>
                                        <p:cTn id="102" dur="1" fill="hold">
                                          <p:stCondLst>
                                            <p:cond delay="0"/>
                                          </p:stCondLst>
                                        </p:cTn>
                                        <p:tgtEl>
                                          <p:spTgt spid="362517"/>
                                        </p:tgtEl>
                                        <p:attrNameLst>
                                          <p:attrName>style.visibility</p:attrName>
                                        </p:attrNameLst>
                                      </p:cBhvr>
                                      <p:to>
                                        <p:strVal val="visible"/>
                                      </p:to>
                                    </p:set>
                                    <p:animEffect transition="in" filter="strips(upRight)">
                                      <p:cBhvr>
                                        <p:cTn id="103" dur="500"/>
                                        <p:tgtEl>
                                          <p:spTgt spid="362517"/>
                                        </p:tgtEl>
                                      </p:cBhvr>
                                    </p:animEffect>
                                  </p:childTnLst>
                                </p:cTn>
                              </p:par>
                            </p:childTnLst>
                          </p:cTn>
                        </p:par>
                      </p:childTnLst>
                    </p:cTn>
                  </p:par>
                  <p:par>
                    <p:cTn id="104" fill="hold" nodeType="clickPar">
                      <p:stCondLst>
                        <p:cond delay="indefinite"/>
                      </p:stCondLst>
                      <p:childTnLst>
                        <p:par>
                          <p:cTn id="105" fill="hold" nodeType="withGroup">
                            <p:stCondLst>
                              <p:cond delay="0"/>
                            </p:stCondLst>
                            <p:childTnLst>
                              <p:par>
                                <p:cTn id="106" presetID="22" presetClass="entr" presetSubtype="8" fill="hold" nodeType="clickEffect">
                                  <p:stCondLst>
                                    <p:cond delay="0"/>
                                  </p:stCondLst>
                                  <p:childTnLst>
                                    <p:set>
                                      <p:cBhvr>
                                        <p:cTn id="107" dur="1" fill="hold">
                                          <p:stCondLst>
                                            <p:cond delay="0"/>
                                          </p:stCondLst>
                                        </p:cTn>
                                        <p:tgtEl>
                                          <p:spTgt spid="362547"/>
                                        </p:tgtEl>
                                        <p:attrNameLst>
                                          <p:attrName>style.visibility</p:attrName>
                                        </p:attrNameLst>
                                      </p:cBhvr>
                                      <p:to>
                                        <p:strVal val="visible"/>
                                      </p:to>
                                    </p:set>
                                    <p:animEffect transition="in" filter="wipe(left)">
                                      <p:cBhvr>
                                        <p:cTn id="108" dur="500"/>
                                        <p:tgtEl>
                                          <p:spTgt spid="3625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2498" grpId="0" build="p" autoUpdateAnimBg="0" advAuto="0"/>
    </p:bldLst>
  </p:timing>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3250" name="灯片编号占位符 6">
            <a:extLst>
              <a:ext uri="{FF2B5EF4-FFF2-40B4-BE49-F238E27FC236}">
                <a16:creationId xmlns:a16="http://schemas.microsoft.com/office/drawing/2014/main" id="{EA71E4AE-85CD-442E-B51C-84ACE7FC43F7}"/>
              </a:ext>
            </a:extLst>
          </p:cNvPr>
          <p:cNvSpPr>
            <a:spLocks noGrp="1"/>
          </p:cNvSpPr>
          <p:nvPr>
            <p:ph type="sldNum" sz="quarter" idx="12"/>
          </p:nvPr>
        </p:nvSpPr>
        <p:spPr>
          <a:noFill/>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fld id="{05971453-4656-4DD0-A8B6-84DCAB941C14}" type="slidenum">
              <a:rPr lang="en-US" altLang="zh-CN" sz="2400" smtClean="0">
                <a:solidFill>
                  <a:srgbClr val="0000CC"/>
                </a:solidFill>
              </a:rPr>
              <a:pPr>
                <a:spcBef>
                  <a:spcPct val="50000"/>
                </a:spcBef>
                <a:buClrTx/>
                <a:buFontTx/>
                <a:buNone/>
              </a:pPr>
              <a:t>43</a:t>
            </a:fld>
            <a:endParaRPr lang="en-US" altLang="zh-CN" sz="2400">
              <a:solidFill>
                <a:srgbClr val="0000CC"/>
              </a:solidFill>
            </a:endParaRPr>
          </a:p>
        </p:txBody>
      </p:sp>
      <p:sp>
        <p:nvSpPr>
          <p:cNvPr id="53251" name="Rectangle 2">
            <a:extLst>
              <a:ext uri="{FF2B5EF4-FFF2-40B4-BE49-F238E27FC236}">
                <a16:creationId xmlns:a16="http://schemas.microsoft.com/office/drawing/2014/main" id="{A83A5647-39FA-478A-BDD6-B291211DBB09}"/>
              </a:ext>
            </a:extLst>
          </p:cNvPr>
          <p:cNvSpPr>
            <a:spLocks noGrp="1" noChangeArrowheads="1"/>
          </p:cNvSpPr>
          <p:nvPr>
            <p:ph type="title"/>
          </p:nvPr>
        </p:nvSpPr>
        <p:spPr>
          <a:xfrm>
            <a:off x="539750" y="476250"/>
            <a:ext cx="4968875" cy="711200"/>
          </a:xfrm>
          <a:extLst>
            <a:ext uri="{91240B29-F687-4F45-9708-019B960494DF}">
              <a14:hiddenLine xmlns:a14="http://schemas.microsoft.com/office/drawing/2010/main" w="9525">
                <a:solidFill>
                  <a:srgbClr val="FF0000"/>
                </a:solidFill>
                <a:miter lim="800000"/>
                <a:headEnd/>
                <a:tailEnd/>
              </a14:hiddenLine>
            </a:ext>
          </a:extLst>
        </p:spPr>
        <p:txBody>
          <a:bodyPr/>
          <a:lstStyle/>
          <a:p>
            <a:pPr eaLnBrk="1" hangingPunct="1"/>
            <a:r>
              <a:rPr lang="zh-CN" altLang="en-US" sz="2800">
                <a:solidFill>
                  <a:srgbClr val="660033"/>
                </a:solidFill>
                <a:latin typeface="黑体" panose="02010609060101010101" pitchFamily="49" charset="-122"/>
                <a:ea typeface="黑体" panose="02010609060101010101" pitchFamily="49" charset="-122"/>
              </a:rPr>
              <a:t>二、等成本线（企业预算线）</a:t>
            </a:r>
          </a:p>
        </p:txBody>
      </p:sp>
      <p:sp>
        <p:nvSpPr>
          <p:cNvPr id="72707" name="Rectangle 3">
            <a:extLst>
              <a:ext uri="{FF2B5EF4-FFF2-40B4-BE49-F238E27FC236}">
                <a16:creationId xmlns:a16="http://schemas.microsoft.com/office/drawing/2014/main" id="{822A8EA9-EA64-4A3E-A652-758A104274DA}"/>
              </a:ext>
            </a:extLst>
          </p:cNvPr>
          <p:cNvSpPr>
            <a:spLocks noGrp="1" noChangeArrowheads="1"/>
          </p:cNvSpPr>
          <p:nvPr>
            <p:ph type="body" sz="half" idx="1"/>
          </p:nvPr>
        </p:nvSpPr>
        <p:spPr>
          <a:xfrm>
            <a:off x="611188" y="1557338"/>
            <a:ext cx="3673475" cy="2232025"/>
          </a:xfrm>
          <a:solidFill>
            <a:srgbClr val="FFCC00"/>
          </a:solidFill>
          <a:ln w="38100" cap="flat" algn="ctr">
            <a:solidFill>
              <a:srgbClr val="009999"/>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indent="0" eaLnBrk="1" hangingPunct="1">
              <a:buClr>
                <a:schemeClr val="accent2"/>
              </a:buClr>
              <a:buSzPct val="95000"/>
              <a:buFont typeface="Wingdings" panose="05000000000000000000" pitchFamily="2" charset="2"/>
              <a:buNone/>
            </a:pPr>
            <a:r>
              <a:rPr lang="zh-CN" altLang="en-US" sz="2400" b="1"/>
              <a:t>等成本线：</a:t>
            </a:r>
          </a:p>
          <a:p>
            <a:pPr marL="0" indent="0" eaLnBrk="1" hangingPunct="1">
              <a:buClr>
                <a:schemeClr val="accent2"/>
              </a:buClr>
              <a:buSzPct val="95000"/>
              <a:buFont typeface="Wingdings" panose="05000000000000000000" pitchFamily="2" charset="2"/>
              <a:buNone/>
            </a:pPr>
            <a:r>
              <a:rPr lang="zh-CN" altLang="en-US" sz="2400" b="1"/>
              <a:t>成本与要素价格既定，</a:t>
            </a:r>
          </a:p>
          <a:p>
            <a:pPr marL="0" indent="0" eaLnBrk="1" hangingPunct="1">
              <a:buClr>
                <a:schemeClr val="accent2"/>
              </a:buClr>
              <a:buSzPct val="95000"/>
              <a:buFont typeface="Wingdings" panose="05000000000000000000" pitchFamily="2" charset="2"/>
              <a:buNone/>
            </a:pPr>
            <a:r>
              <a:rPr lang="zh-CN" altLang="en-US" sz="2400" b="1"/>
              <a:t>生产者所能购买到的两种要素数量</a:t>
            </a:r>
            <a:r>
              <a:rPr lang="en-US" altLang="zh-CN" sz="2400" b="1"/>
              <a:t>(K,L) </a:t>
            </a:r>
            <a:r>
              <a:rPr lang="zh-CN" altLang="en-US" sz="2400" b="1"/>
              <a:t>最大组合的线。</a:t>
            </a:r>
          </a:p>
        </p:txBody>
      </p:sp>
      <p:sp>
        <p:nvSpPr>
          <p:cNvPr id="72717" name="Line 13">
            <a:extLst>
              <a:ext uri="{FF2B5EF4-FFF2-40B4-BE49-F238E27FC236}">
                <a16:creationId xmlns:a16="http://schemas.microsoft.com/office/drawing/2014/main" id="{6A95358A-8BF3-406A-B121-CD5CBC5D731A}"/>
              </a:ext>
            </a:extLst>
          </p:cNvPr>
          <p:cNvSpPr>
            <a:spLocks noChangeShapeType="1"/>
          </p:cNvSpPr>
          <p:nvPr/>
        </p:nvSpPr>
        <p:spPr bwMode="auto">
          <a:xfrm flipV="1">
            <a:off x="5148263" y="2963863"/>
            <a:ext cx="0" cy="289560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2718" name="Line 14">
            <a:extLst>
              <a:ext uri="{FF2B5EF4-FFF2-40B4-BE49-F238E27FC236}">
                <a16:creationId xmlns:a16="http://schemas.microsoft.com/office/drawing/2014/main" id="{9CE2985C-3675-423F-8A7E-83BCED0C60DE}"/>
              </a:ext>
            </a:extLst>
          </p:cNvPr>
          <p:cNvSpPr>
            <a:spLocks noChangeShapeType="1"/>
          </p:cNvSpPr>
          <p:nvPr/>
        </p:nvSpPr>
        <p:spPr bwMode="auto">
          <a:xfrm>
            <a:off x="5148263" y="5859463"/>
            <a:ext cx="2514600"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2719" name="Text Box 15">
            <a:extLst>
              <a:ext uri="{FF2B5EF4-FFF2-40B4-BE49-F238E27FC236}">
                <a16:creationId xmlns:a16="http://schemas.microsoft.com/office/drawing/2014/main" id="{4779F369-EA2B-48BD-8E10-E815B408122C}"/>
              </a:ext>
            </a:extLst>
          </p:cNvPr>
          <p:cNvSpPr txBox="1">
            <a:spLocks noChangeArrowheads="1"/>
          </p:cNvSpPr>
          <p:nvPr/>
        </p:nvSpPr>
        <p:spPr bwMode="auto">
          <a:xfrm>
            <a:off x="4614863" y="2963863"/>
            <a:ext cx="4048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lang="en-US" altLang="zh-CN" sz="2400"/>
              <a:t>K</a:t>
            </a:r>
          </a:p>
        </p:txBody>
      </p:sp>
      <p:sp>
        <p:nvSpPr>
          <p:cNvPr id="72720" name="Text Box 16">
            <a:extLst>
              <a:ext uri="{FF2B5EF4-FFF2-40B4-BE49-F238E27FC236}">
                <a16:creationId xmlns:a16="http://schemas.microsoft.com/office/drawing/2014/main" id="{D49D95EF-10E0-49AF-8A56-4D459612C1A7}"/>
              </a:ext>
            </a:extLst>
          </p:cNvPr>
          <p:cNvSpPr txBox="1">
            <a:spLocks noChangeArrowheads="1"/>
          </p:cNvSpPr>
          <p:nvPr/>
        </p:nvSpPr>
        <p:spPr bwMode="auto">
          <a:xfrm>
            <a:off x="7739063" y="5630863"/>
            <a:ext cx="36988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lang="en-US" altLang="zh-CN" sz="2400"/>
              <a:t>L</a:t>
            </a:r>
          </a:p>
        </p:txBody>
      </p:sp>
      <p:sp>
        <p:nvSpPr>
          <p:cNvPr id="72721" name="Line 17">
            <a:extLst>
              <a:ext uri="{FF2B5EF4-FFF2-40B4-BE49-F238E27FC236}">
                <a16:creationId xmlns:a16="http://schemas.microsoft.com/office/drawing/2014/main" id="{D6A70BB9-A74D-476E-981D-B3571BA0CD86}"/>
              </a:ext>
            </a:extLst>
          </p:cNvPr>
          <p:cNvSpPr>
            <a:spLocks noChangeShapeType="1"/>
          </p:cNvSpPr>
          <p:nvPr/>
        </p:nvSpPr>
        <p:spPr bwMode="auto">
          <a:xfrm>
            <a:off x="5148263" y="3573463"/>
            <a:ext cx="2057400" cy="2286000"/>
          </a:xfrm>
          <a:prstGeom prst="line">
            <a:avLst/>
          </a:prstGeom>
          <a:noFill/>
          <a:ln w="28575">
            <a:solidFill>
              <a:srgbClr val="0000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2722" name="Text Box 18">
            <a:extLst>
              <a:ext uri="{FF2B5EF4-FFF2-40B4-BE49-F238E27FC236}">
                <a16:creationId xmlns:a16="http://schemas.microsoft.com/office/drawing/2014/main" id="{F2DAC4E2-DB9F-41F9-84B0-06C6C947E60A}"/>
              </a:ext>
            </a:extLst>
          </p:cNvPr>
          <p:cNvSpPr txBox="1">
            <a:spLocks noChangeArrowheads="1"/>
          </p:cNvSpPr>
          <p:nvPr/>
        </p:nvSpPr>
        <p:spPr bwMode="auto">
          <a:xfrm>
            <a:off x="6808788" y="5816600"/>
            <a:ext cx="6842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lang="en-US" altLang="zh-CN" sz="2400">
                <a:latin typeface="Tahoma" panose="020B0604030504040204" pitchFamily="34" charset="0"/>
              </a:rPr>
              <a:t>300</a:t>
            </a:r>
          </a:p>
        </p:txBody>
      </p:sp>
      <p:sp>
        <p:nvSpPr>
          <p:cNvPr id="72723" name="Text Box 19">
            <a:extLst>
              <a:ext uri="{FF2B5EF4-FFF2-40B4-BE49-F238E27FC236}">
                <a16:creationId xmlns:a16="http://schemas.microsoft.com/office/drawing/2014/main" id="{BF1F397D-D231-479A-A8EF-F51AB413BFBD}"/>
              </a:ext>
            </a:extLst>
          </p:cNvPr>
          <p:cNvSpPr txBox="1">
            <a:spLocks noChangeArrowheads="1"/>
          </p:cNvSpPr>
          <p:nvPr/>
        </p:nvSpPr>
        <p:spPr bwMode="auto">
          <a:xfrm>
            <a:off x="4522788" y="3302000"/>
            <a:ext cx="6842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lang="en-US" altLang="zh-CN" sz="2400">
                <a:latin typeface="Tahoma" panose="020B0604030504040204" pitchFamily="34" charset="0"/>
              </a:rPr>
              <a:t>600</a:t>
            </a:r>
          </a:p>
        </p:txBody>
      </p:sp>
      <p:sp>
        <p:nvSpPr>
          <p:cNvPr id="72724" name="Text Box 20">
            <a:extLst>
              <a:ext uri="{FF2B5EF4-FFF2-40B4-BE49-F238E27FC236}">
                <a16:creationId xmlns:a16="http://schemas.microsoft.com/office/drawing/2014/main" id="{91F1E7A7-CF8E-4A1C-9987-0669CCC80D66}"/>
              </a:ext>
            </a:extLst>
          </p:cNvPr>
          <p:cNvSpPr txBox="1">
            <a:spLocks noChangeArrowheads="1"/>
          </p:cNvSpPr>
          <p:nvPr/>
        </p:nvSpPr>
        <p:spPr bwMode="auto">
          <a:xfrm>
            <a:off x="4827588" y="5740400"/>
            <a:ext cx="4000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lang="en-US" altLang="zh-CN" sz="2400">
                <a:latin typeface="Tahoma" panose="020B0604030504040204" pitchFamily="34" charset="0"/>
              </a:rPr>
              <a:t>O</a:t>
            </a:r>
          </a:p>
        </p:txBody>
      </p:sp>
      <p:sp>
        <p:nvSpPr>
          <p:cNvPr id="72726" name="AutoShape 22">
            <a:extLst>
              <a:ext uri="{FF2B5EF4-FFF2-40B4-BE49-F238E27FC236}">
                <a16:creationId xmlns:a16="http://schemas.microsoft.com/office/drawing/2014/main" id="{3465BACA-8CBB-4E95-87EB-587C40852190}"/>
              </a:ext>
            </a:extLst>
          </p:cNvPr>
          <p:cNvSpPr>
            <a:spLocks noChangeArrowheads="1"/>
          </p:cNvSpPr>
          <p:nvPr/>
        </p:nvSpPr>
        <p:spPr bwMode="auto">
          <a:xfrm>
            <a:off x="5508625" y="2924175"/>
            <a:ext cx="1944688" cy="719138"/>
          </a:xfrm>
          <a:prstGeom prst="wedgeRoundRectCallout">
            <a:avLst>
              <a:gd name="adj1" fmla="val -57509"/>
              <a:gd name="adj2" fmla="val 66116"/>
              <a:gd name="adj3" fmla="val 16667"/>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gn="ctr">
              <a:spcBef>
                <a:spcPct val="0"/>
              </a:spcBef>
              <a:buClrTx/>
              <a:buFontTx/>
              <a:buNone/>
            </a:pPr>
            <a:r>
              <a:rPr lang="zh-CN" altLang="en-US" sz="2000"/>
              <a:t>注：与消费预算线比较</a:t>
            </a:r>
          </a:p>
        </p:txBody>
      </p:sp>
      <p:sp>
        <p:nvSpPr>
          <p:cNvPr id="72730" name="Rectangle 26">
            <a:extLst>
              <a:ext uri="{FF2B5EF4-FFF2-40B4-BE49-F238E27FC236}">
                <a16:creationId xmlns:a16="http://schemas.microsoft.com/office/drawing/2014/main" id="{03E0D13E-197C-41AE-9678-6CB3B099A962}"/>
              </a:ext>
            </a:extLst>
          </p:cNvPr>
          <p:cNvSpPr>
            <a:spLocks noChangeArrowheads="1"/>
          </p:cNvSpPr>
          <p:nvPr/>
        </p:nvSpPr>
        <p:spPr bwMode="auto">
          <a:xfrm>
            <a:off x="611188" y="4005263"/>
            <a:ext cx="3673475" cy="1368425"/>
          </a:xfrm>
          <a:prstGeom prst="rect">
            <a:avLst/>
          </a:prstGeom>
          <a:solidFill>
            <a:srgbClr val="FFCC00"/>
          </a:solidFill>
          <a:ln w="38100" algn="ctr">
            <a:solidFill>
              <a:srgbClr val="009999"/>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42900">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Clr>
                <a:schemeClr val="accent2"/>
              </a:buClr>
              <a:buSzPct val="95000"/>
              <a:buFont typeface="Wingdings" panose="05000000000000000000" pitchFamily="2" charset="2"/>
              <a:buChar char="l"/>
            </a:pPr>
            <a:r>
              <a:rPr lang="zh-CN" altLang="en-US" sz="2400" b="1"/>
              <a:t>既定成本支出为</a:t>
            </a:r>
            <a:r>
              <a:rPr lang="en-US" altLang="zh-CN" sz="2400" b="1"/>
              <a:t>C</a:t>
            </a:r>
            <a:r>
              <a:rPr lang="zh-CN" altLang="en-US" sz="2400" b="1"/>
              <a:t>，</a:t>
            </a:r>
          </a:p>
          <a:p>
            <a:pPr eaLnBrk="1" hangingPunct="1">
              <a:buClr>
                <a:schemeClr val="accent2"/>
              </a:buClr>
              <a:buSzPct val="95000"/>
              <a:buFont typeface="Wingdings" panose="05000000000000000000" pitchFamily="2" charset="2"/>
              <a:buChar char="l"/>
            </a:pPr>
            <a:r>
              <a:rPr lang="zh-CN" altLang="en-US" sz="2400" b="1"/>
              <a:t>劳动</a:t>
            </a:r>
            <a:r>
              <a:rPr lang="en-US" altLang="zh-CN" sz="2400" b="1"/>
              <a:t>L</a:t>
            </a:r>
            <a:r>
              <a:rPr lang="zh-CN" altLang="en-US" sz="2400" b="1"/>
              <a:t>价格</a:t>
            </a:r>
            <a:r>
              <a:rPr lang="en-US" altLang="zh-CN" sz="2400" b="1"/>
              <a:t>=</a:t>
            </a:r>
            <a:r>
              <a:rPr lang="zh-CN" altLang="en-US" sz="2400" b="1"/>
              <a:t>工资率</a:t>
            </a:r>
            <a:r>
              <a:rPr lang="en-US" altLang="zh-CN" sz="2400" b="1"/>
              <a:t>w</a:t>
            </a:r>
          </a:p>
          <a:p>
            <a:pPr eaLnBrk="1" hangingPunct="1">
              <a:buClr>
                <a:schemeClr val="accent2"/>
              </a:buClr>
              <a:buSzPct val="95000"/>
              <a:buFont typeface="Wingdings" panose="05000000000000000000" pitchFamily="2" charset="2"/>
              <a:buChar char="l"/>
            </a:pPr>
            <a:r>
              <a:rPr lang="zh-CN" altLang="en-US" sz="2400" b="1"/>
              <a:t>资本</a:t>
            </a:r>
            <a:r>
              <a:rPr lang="en-US" altLang="zh-CN" sz="2400" b="1"/>
              <a:t>K</a:t>
            </a:r>
            <a:r>
              <a:rPr lang="zh-CN" altLang="en-US" sz="2400" b="1"/>
              <a:t>价格</a:t>
            </a:r>
            <a:r>
              <a:rPr lang="en-US" altLang="zh-CN" sz="2400" b="1"/>
              <a:t>=</a:t>
            </a:r>
            <a:r>
              <a:rPr lang="zh-CN" altLang="en-US" sz="2400" b="1"/>
              <a:t>利息率</a:t>
            </a:r>
            <a:r>
              <a:rPr lang="en-US" altLang="zh-CN" sz="2400" b="1"/>
              <a:t>r</a:t>
            </a:r>
          </a:p>
        </p:txBody>
      </p:sp>
      <p:pic>
        <p:nvPicPr>
          <p:cNvPr id="53263" name="Picture 28">
            <a:extLst>
              <a:ext uri="{FF2B5EF4-FFF2-40B4-BE49-F238E27FC236}">
                <a16:creationId xmlns:a16="http://schemas.microsoft.com/office/drawing/2014/main" id="{EEE265BA-0F62-4E5D-B9BB-1A85D9098A93}"/>
              </a:ext>
            </a:extLst>
          </p:cNvPr>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5508625" y="476250"/>
            <a:ext cx="2808288" cy="2330450"/>
          </a:xfrm>
          <a:noFill/>
          <a:extLst>
            <a:ext uri="{909E8E84-426E-40DD-AFC4-6F175D3DCCD1}">
              <a14:hiddenFill xmlns:a14="http://schemas.microsoft.com/office/drawing/2010/main">
                <a:solidFill>
                  <a:srgbClr val="FFFFFF"/>
                </a:solidFill>
              </a14:hiddenFill>
            </a:ext>
          </a:extLst>
        </p:spPr>
      </p:pic>
      <p:pic>
        <p:nvPicPr>
          <p:cNvPr id="72733" name="Picture 29">
            <a:extLst>
              <a:ext uri="{FF2B5EF4-FFF2-40B4-BE49-F238E27FC236}">
                <a16:creationId xmlns:a16="http://schemas.microsoft.com/office/drawing/2014/main" id="{DB802711-4181-4C14-AEA0-FB0BB0F935A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87450" y="5734050"/>
            <a:ext cx="2376488" cy="874713"/>
          </a:xfrm>
          <a:prstGeom prst="rect">
            <a:avLst/>
          </a:prstGeom>
          <a:solidFill>
            <a:srgbClr val="FFCC00"/>
          </a:solidFill>
          <a:ln w="38100" algn="ctr">
            <a:solidFill>
              <a:srgbClr val="009999"/>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72734" name="Picture 30">
            <a:extLst>
              <a:ext uri="{FF2B5EF4-FFF2-40B4-BE49-F238E27FC236}">
                <a16:creationId xmlns:a16="http://schemas.microsoft.com/office/drawing/2014/main" id="{AF020BD5-E135-40A6-B39A-7886F2617DD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00788" y="4076700"/>
            <a:ext cx="2159000" cy="784225"/>
          </a:xfrm>
          <a:prstGeom prst="rect">
            <a:avLst/>
          </a:prstGeom>
          <a:solidFill>
            <a:schemeClr val="folHlink"/>
          </a:solidFill>
          <a:ln w="9525">
            <a:solidFill>
              <a:srgbClr val="FF3399"/>
            </a:solidFill>
            <a:miter lim="800000"/>
            <a:headEnd/>
            <a:tailEnd/>
          </a:ln>
        </p:spPr>
      </p:pic>
    </p:spTree>
  </p:cSld>
  <p:clrMapOvr>
    <a:masterClrMapping/>
  </p:clrMapOvr>
  <p:transition spd="slow">
    <p:split orient="vert" dir="in"/>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72717"/>
                                        </p:tgtEl>
                                        <p:attrNameLst>
                                          <p:attrName>style.visibility</p:attrName>
                                        </p:attrNameLst>
                                      </p:cBhvr>
                                      <p:to>
                                        <p:strVal val="visible"/>
                                      </p:to>
                                    </p:set>
                                    <p:anim calcmode="lin" valueType="num">
                                      <p:cBhvr additive="base">
                                        <p:cTn id="7" dur="500" fill="hold"/>
                                        <p:tgtEl>
                                          <p:spTgt spid="72717"/>
                                        </p:tgtEl>
                                        <p:attrNameLst>
                                          <p:attrName>ppt_x</p:attrName>
                                        </p:attrNameLst>
                                      </p:cBhvr>
                                      <p:tavLst>
                                        <p:tav tm="0">
                                          <p:val>
                                            <p:strVal val="0-#ppt_w/2"/>
                                          </p:val>
                                        </p:tav>
                                        <p:tav tm="100000">
                                          <p:val>
                                            <p:strVal val="#ppt_x"/>
                                          </p:val>
                                        </p:tav>
                                      </p:tavLst>
                                    </p:anim>
                                    <p:anim calcmode="lin" valueType="num">
                                      <p:cBhvr additive="base">
                                        <p:cTn id="8" dur="500" fill="hold"/>
                                        <p:tgtEl>
                                          <p:spTgt spid="72717"/>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72718"/>
                                        </p:tgtEl>
                                        <p:attrNameLst>
                                          <p:attrName>style.visibility</p:attrName>
                                        </p:attrNameLst>
                                      </p:cBhvr>
                                      <p:to>
                                        <p:strVal val="visible"/>
                                      </p:to>
                                    </p:set>
                                    <p:anim calcmode="lin" valueType="num">
                                      <p:cBhvr additive="base">
                                        <p:cTn id="11" dur="500" fill="hold"/>
                                        <p:tgtEl>
                                          <p:spTgt spid="72718"/>
                                        </p:tgtEl>
                                        <p:attrNameLst>
                                          <p:attrName>ppt_x</p:attrName>
                                        </p:attrNameLst>
                                      </p:cBhvr>
                                      <p:tavLst>
                                        <p:tav tm="0">
                                          <p:val>
                                            <p:strVal val="0-#ppt_w/2"/>
                                          </p:val>
                                        </p:tav>
                                        <p:tav tm="100000">
                                          <p:val>
                                            <p:strVal val="#ppt_x"/>
                                          </p:val>
                                        </p:tav>
                                      </p:tavLst>
                                    </p:anim>
                                    <p:anim calcmode="lin" valueType="num">
                                      <p:cBhvr additive="base">
                                        <p:cTn id="12" dur="500" fill="hold"/>
                                        <p:tgtEl>
                                          <p:spTgt spid="7271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72719">
                                            <p:txEl>
                                              <p:pRg st="0" end="0"/>
                                            </p:txEl>
                                          </p:spTgt>
                                        </p:tgtEl>
                                        <p:attrNameLst>
                                          <p:attrName>style.visibility</p:attrName>
                                        </p:attrNameLst>
                                      </p:cBhvr>
                                      <p:to>
                                        <p:strVal val="visible"/>
                                      </p:to>
                                    </p:set>
                                    <p:anim calcmode="lin" valueType="num">
                                      <p:cBhvr additive="base">
                                        <p:cTn id="15" dur="500" fill="hold"/>
                                        <p:tgtEl>
                                          <p:spTgt spid="72719">
                                            <p:txEl>
                                              <p:pRg st="0" end="0"/>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72719">
                                            <p:txEl>
                                              <p:pRg st="0" end="0"/>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72720">
                                            <p:txEl>
                                              <p:pRg st="0" end="0"/>
                                            </p:txEl>
                                          </p:spTgt>
                                        </p:tgtEl>
                                        <p:attrNameLst>
                                          <p:attrName>style.visibility</p:attrName>
                                        </p:attrNameLst>
                                      </p:cBhvr>
                                      <p:to>
                                        <p:strVal val="visible"/>
                                      </p:to>
                                    </p:set>
                                    <p:anim calcmode="lin" valueType="num">
                                      <p:cBhvr additive="base">
                                        <p:cTn id="19" dur="500" fill="hold"/>
                                        <p:tgtEl>
                                          <p:spTgt spid="72720">
                                            <p:txEl>
                                              <p:pRg st="0" end="0"/>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72720">
                                            <p:txEl>
                                              <p:pRg st="0" end="0"/>
                                            </p:txEl>
                                          </p:spTgt>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72724"/>
                                        </p:tgtEl>
                                        <p:attrNameLst>
                                          <p:attrName>style.visibility</p:attrName>
                                        </p:attrNameLst>
                                      </p:cBhvr>
                                      <p:to>
                                        <p:strVal val="visible"/>
                                      </p:to>
                                    </p:set>
                                    <p:anim calcmode="lin" valueType="num">
                                      <p:cBhvr additive="base">
                                        <p:cTn id="23" dur="500" fill="hold"/>
                                        <p:tgtEl>
                                          <p:spTgt spid="72724"/>
                                        </p:tgtEl>
                                        <p:attrNameLst>
                                          <p:attrName>ppt_x</p:attrName>
                                        </p:attrNameLst>
                                      </p:cBhvr>
                                      <p:tavLst>
                                        <p:tav tm="0">
                                          <p:val>
                                            <p:strVal val="0-#ppt_w/2"/>
                                          </p:val>
                                        </p:tav>
                                        <p:tav tm="100000">
                                          <p:val>
                                            <p:strVal val="#ppt_x"/>
                                          </p:val>
                                        </p:tav>
                                      </p:tavLst>
                                    </p:anim>
                                    <p:anim calcmode="lin" valueType="num">
                                      <p:cBhvr additive="base">
                                        <p:cTn id="24" dur="500" fill="hold"/>
                                        <p:tgtEl>
                                          <p:spTgt spid="72724"/>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72723"/>
                                        </p:tgtEl>
                                        <p:attrNameLst>
                                          <p:attrName>style.visibility</p:attrName>
                                        </p:attrNameLst>
                                      </p:cBhvr>
                                      <p:to>
                                        <p:strVal val="visible"/>
                                      </p:to>
                                    </p:set>
                                    <p:anim calcmode="lin" valueType="num">
                                      <p:cBhvr additive="base">
                                        <p:cTn id="27" dur="500" fill="hold"/>
                                        <p:tgtEl>
                                          <p:spTgt spid="72723"/>
                                        </p:tgtEl>
                                        <p:attrNameLst>
                                          <p:attrName>ppt_x</p:attrName>
                                        </p:attrNameLst>
                                      </p:cBhvr>
                                      <p:tavLst>
                                        <p:tav tm="0">
                                          <p:val>
                                            <p:strVal val="0-#ppt_w/2"/>
                                          </p:val>
                                        </p:tav>
                                        <p:tav tm="100000">
                                          <p:val>
                                            <p:strVal val="#ppt_x"/>
                                          </p:val>
                                        </p:tav>
                                      </p:tavLst>
                                    </p:anim>
                                    <p:anim calcmode="lin" valueType="num">
                                      <p:cBhvr additive="base">
                                        <p:cTn id="28" dur="500" fill="hold"/>
                                        <p:tgtEl>
                                          <p:spTgt spid="72723"/>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72722"/>
                                        </p:tgtEl>
                                        <p:attrNameLst>
                                          <p:attrName>style.visibility</p:attrName>
                                        </p:attrNameLst>
                                      </p:cBhvr>
                                      <p:to>
                                        <p:strVal val="visible"/>
                                      </p:to>
                                    </p:set>
                                    <p:anim calcmode="lin" valueType="num">
                                      <p:cBhvr additive="base">
                                        <p:cTn id="31" dur="500" fill="hold"/>
                                        <p:tgtEl>
                                          <p:spTgt spid="72722"/>
                                        </p:tgtEl>
                                        <p:attrNameLst>
                                          <p:attrName>ppt_x</p:attrName>
                                        </p:attrNameLst>
                                      </p:cBhvr>
                                      <p:tavLst>
                                        <p:tav tm="0">
                                          <p:val>
                                            <p:strVal val="0-#ppt_w/2"/>
                                          </p:val>
                                        </p:tav>
                                        <p:tav tm="100000">
                                          <p:val>
                                            <p:strVal val="#ppt_x"/>
                                          </p:val>
                                        </p:tav>
                                      </p:tavLst>
                                    </p:anim>
                                    <p:anim calcmode="lin" valueType="num">
                                      <p:cBhvr additive="base">
                                        <p:cTn id="32" dur="500" fill="hold"/>
                                        <p:tgtEl>
                                          <p:spTgt spid="72722"/>
                                        </p:tgtEl>
                                        <p:attrNameLst>
                                          <p:attrName>ppt_y</p:attrName>
                                        </p:attrNameLst>
                                      </p:cBhvr>
                                      <p:tavLst>
                                        <p:tav tm="0">
                                          <p:val>
                                            <p:strVal val="#ppt_y"/>
                                          </p:val>
                                        </p:tav>
                                        <p:tav tm="100000">
                                          <p:val>
                                            <p:strVal val="#ppt_y"/>
                                          </p:val>
                                        </p:tav>
                                      </p:tavLst>
                                    </p:anim>
                                  </p:childTnLst>
                                </p:cTn>
                              </p:par>
                              <p:par>
                                <p:cTn id="33" presetID="2" presetClass="entr" presetSubtype="8" fill="hold" nodeType="withEffect">
                                  <p:stCondLst>
                                    <p:cond delay="0"/>
                                  </p:stCondLst>
                                  <p:childTnLst>
                                    <p:set>
                                      <p:cBhvr>
                                        <p:cTn id="34" dur="1" fill="hold">
                                          <p:stCondLst>
                                            <p:cond delay="0"/>
                                          </p:stCondLst>
                                        </p:cTn>
                                        <p:tgtEl>
                                          <p:spTgt spid="72721"/>
                                        </p:tgtEl>
                                        <p:attrNameLst>
                                          <p:attrName>style.visibility</p:attrName>
                                        </p:attrNameLst>
                                      </p:cBhvr>
                                      <p:to>
                                        <p:strVal val="visible"/>
                                      </p:to>
                                    </p:set>
                                    <p:anim calcmode="lin" valueType="num">
                                      <p:cBhvr additive="base">
                                        <p:cTn id="35" dur="500" fill="hold"/>
                                        <p:tgtEl>
                                          <p:spTgt spid="72721"/>
                                        </p:tgtEl>
                                        <p:attrNameLst>
                                          <p:attrName>ppt_x</p:attrName>
                                        </p:attrNameLst>
                                      </p:cBhvr>
                                      <p:tavLst>
                                        <p:tav tm="0">
                                          <p:val>
                                            <p:strVal val="0-#ppt_w/2"/>
                                          </p:val>
                                        </p:tav>
                                        <p:tav tm="100000">
                                          <p:val>
                                            <p:strVal val="#ppt_x"/>
                                          </p:val>
                                        </p:tav>
                                      </p:tavLst>
                                    </p:anim>
                                    <p:anim calcmode="lin" valueType="num">
                                      <p:cBhvr additive="base">
                                        <p:cTn id="36" dur="500" fill="hold"/>
                                        <p:tgtEl>
                                          <p:spTgt spid="72721"/>
                                        </p:tgtEl>
                                        <p:attrNameLst>
                                          <p:attrName>ppt_y</p:attrName>
                                        </p:attrNameLst>
                                      </p:cBhvr>
                                      <p:tavLst>
                                        <p:tav tm="0">
                                          <p:val>
                                            <p:strVal val="#ppt_y"/>
                                          </p:val>
                                        </p:tav>
                                        <p:tav tm="100000">
                                          <p:val>
                                            <p:strVal val="#ppt_y"/>
                                          </p:val>
                                        </p:tav>
                                      </p:tavLst>
                                    </p:anim>
                                  </p:childTnLst>
                                </p:cTn>
                              </p:par>
                            </p:childTnLst>
                          </p:cTn>
                        </p:par>
                      </p:childTnLst>
                    </p:cTn>
                  </p:par>
                  <p:par>
                    <p:cTn id="37" fill="hold" nodeType="clickPar">
                      <p:stCondLst>
                        <p:cond delay="indefinite"/>
                      </p:stCondLst>
                      <p:childTnLst>
                        <p:par>
                          <p:cTn id="38" fill="hold" nodeType="withGroup">
                            <p:stCondLst>
                              <p:cond delay="0"/>
                            </p:stCondLst>
                            <p:childTnLst>
                              <p:par>
                                <p:cTn id="39" presetID="5" presetClass="entr" presetSubtype="10" fill="hold" grpId="0" nodeType="clickEffect">
                                  <p:stCondLst>
                                    <p:cond delay="0"/>
                                  </p:stCondLst>
                                  <p:childTnLst>
                                    <p:set>
                                      <p:cBhvr>
                                        <p:cTn id="40" dur="1" fill="hold">
                                          <p:stCondLst>
                                            <p:cond delay="0"/>
                                          </p:stCondLst>
                                        </p:cTn>
                                        <p:tgtEl>
                                          <p:spTgt spid="72726"/>
                                        </p:tgtEl>
                                        <p:attrNameLst>
                                          <p:attrName>style.visibility</p:attrName>
                                        </p:attrNameLst>
                                      </p:cBhvr>
                                      <p:to>
                                        <p:strVal val="visible"/>
                                      </p:to>
                                    </p:set>
                                    <p:animEffect transition="in" filter="checkerboard(across)">
                                      <p:cBhvr>
                                        <p:cTn id="41" dur="500"/>
                                        <p:tgtEl>
                                          <p:spTgt spid="72726"/>
                                        </p:tgtEl>
                                      </p:cBhvr>
                                    </p:animEffect>
                                  </p:childTnLst>
                                </p:cTn>
                              </p:par>
                            </p:childTnLst>
                          </p:cTn>
                        </p:par>
                      </p:childTnLst>
                    </p:cTn>
                  </p:par>
                  <p:par>
                    <p:cTn id="42" fill="hold" nodeType="clickPar">
                      <p:stCondLst>
                        <p:cond delay="indefinite"/>
                      </p:stCondLst>
                      <p:childTnLst>
                        <p:par>
                          <p:cTn id="43" fill="hold" nodeType="withGroup">
                            <p:stCondLst>
                              <p:cond delay="0"/>
                            </p:stCondLst>
                            <p:childTnLst>
                              <p:par>
                                <p:cTn id="44" presetID="3" presetClass="entr" presetSubtype="10" fill="hold" grpId="0" nodeType="clickEffect">
                                  <p:stCondLst>
                                    <p:cond delay="0"/>
                                  </p:stCondLst>
                                  <p:childTnLst>
                                    <p:set>
                                      <p:cBhvr>
                                        <p:cTn id="45" dur="1" fill="hold">
                                          <p:stCondLst>
                                            <p:cond delay="0"/>
                                          </p:stCondLst>
                                        </p:cTn>
                                        <p:tgtEl>
                                          <p:spTgt spid="72707">
                                            <p:bg/>
                                          </p:spTgt>
                                        </p:tgtEl>
                                        <p:attrNameLst>
                                          <p:attrName>style.visibility</p:attrName>
                                        </p:attrNameLst>
                                      </p:cBhvr>
                                      <p:to>
                                        <p:strVal val="visible"/>
                                      </p:to>
                                    </p:set>
                                    <p:animEffect transition="in" filter="blinds(horizontal)">
                                      <p:cBhvr>
                                        <p:cTn id="46" dur="500"/>
                                        <p:tgtEl>
                                          <p:spTgt spid="72707">
                                            <p:bg/>
                                          </p:spTgt>
                                        </p:tgtEl>
                                      </p:cBhvr>
                                    </p:animEffect>
                                  </p:childTnLst>
                                </p:cTn>
                              </p:par>
                            </p:childTnLst>
                          </p:cTn>
                        </p:par>
                      </p:childTnLst>
                    </p:cTn>
                  </p:par>
                  <p:par>
                    <p:cTn id="47" fill="hold" nodeType="clickPar">
                      <p:stCondLst>
                        <p:cond delay="indefinite"/>
                      </p:stCondLst>
                      <p:childTnLst>
                        <p:par>
                          <p:cTn id="48" fill="hold" nodeType="withGroup">
                            <p:stCondLst>
                              <p:cond delay="0"/>
                            </p:stCondLst>
                            <p:childTnLst>
                              <p:par>
                                <p:cTn id="49" presetID="3" presetClass="entr" presetSubtype="10" fill="hold" grpId="0" nodeType="clickEffect">
                                  <p:stCondLst>
                                    <p:cond delay="0"/>
                                  </p:stCondLst>
                                  <p:childTnLst>
                                    <p:set>
                                      <p:cBhvr>
                                        <p:cTn id="50" dur="1" fill="hold">
                                          <p:stCondLst>
                                            <p:cond delay="0"/>
                                          </p:stCondLst>
                                        </p:cTn>
                                        <p:tgtEl>
                                          <p:spTgt spid="72707">
                                            <p:txEl>
                                              <p:pRg st="0" end="0"/>
                                            </p:txEl>
                                          </p:spTgt>
                                        </p:tgtEl>
                                        <p:attrNameLst>
                                          <p:attrName>style.visibility</p:attrName>
                                        </p:attrNameLst>
                                      </p:cBhvr>
                                      <p:to>
                                        <p:strVal val="visible"/>
                                      </p:to>
                                    </p:set>
                                    <p:animEffect transition="in" filter="blinds(horizontal)">
                                      <p:cBhvr>
                                        <p:cTn id="51" dur="500"/>
                                        <p:tgtEl>
                                          <p:spTgt spid="72707">
                                            <p:txEl>
                                              <p:pRg st="0" end="0"/>
                                            </p:txEl>
                                          </p:spTgt>
                                        </p:tgtEl>
                                      </p:cBhvr>
                                    </p:animEffect>
                                  </p:childTnLst>
                                </p:cTn>
                              </p:par>
                            </p:childTnLst>
                          </p:cTn>
                        </p:par>
                      </p:childTnLst>
                    </p:cTn>
                  </p:par>
                  <p:par>
                    <p:cTn id="52" fill="hold" nodeType="clickPar">
                      <p:stCondLst>
                        <p:cond delay="indefinite"/>
                      </p:stCondLst>
                      <p:childTnLst>
                        <p:par>
                          <p:cTn id="53" fill="hold" nodeType="withGroup">
                            <p:stCondLst>
                              <p:cond delay="0"/>
                            </p:stCondLst>
                            <p:childTnLst>
                              <p:par>
                                <p:cTn id="54" presetID="3" presetClass="entr" presetSubtype="10" fill="hold" grpId="0" nodeType="clickEffect">
                                  <p:stCondLst>
                                    <p:cond delay="0"/>
                                  </p:stCondLst>
                                  <p:childTnLst>
                                    <p:set>
                                      <p:cBhvr>
                                        <p:cTn id="55" dur="1" fill="hold">
                                          <p:stCondLst>
                                            <p:cond delay="0"/>
                                          </p:stCondLst>
                                        </p:cTn>
                                        <p:tgtEl>
                                          <p:spTgt spid="72707">
                                            <p:txEl>
                                              <p:pRg st="1" end="1"/>
                                            </p:txEl>
                                          </p:spTgt>
                                        </p:tgtEl>
                                        <p:attrNameLst>
                                          <p:attrName>style.visibility</p:attrName>
                                        </p:attrNameLst>
                                      </p:cBhvr>
                                      <p:to>
                                        <p:strVal val="visible"/>
                                      </p:to>
                                    </p:set>
                                    <p:animEffect transition="in" filter="blinds(horizontal)">
                                      <p:cBhvr>
                                        <p:cTn id="56" dur="500"/>
                                        <p:tgtEl>
                                          <p:spTgt spid="72707">
                                            <p:txEl>
                                              <p:pRg st="1" end="1"/>
                                            </p:txEl>
                                          </p:spTgt>
                                        </p:tgtEl>
                                      </p:cBhvr>
                                    </p:animEffect>
                                  </p:childTnLst>
                                </p:cTn>
                              </p:par>
                            </p:childTnLst>
                          </p:cTn>
                        </p:par>
                      </p:childTnLst>
                    </p:cTn>
                  </p:par>
                  <p:par>
                    <p:cTn id="57" fill="hold" nodeType="clickPar">
                      <p:stCondLst>
                        <p:cond delay="indefinite"/>
                      </p:stCondLst>
                      <p:childTnLst>
                        <p:par>
                          <p:cTn id="58" fill="hold" nodeType="withGroup">
                            <p:stCondLst>
                              <p:cond delay="0"/>
                            </p:stCondLst>
                            <p:childTnLst>
                              <p:par>
                                <p:cTn id="59" presetID="3" presetClass="entr" presetSubtype="10" fill="hold" grpId="0" nodeType="clickEffect">
                                  <p:stCondLst>
                                    <p:cond delay="0"/>
                                  </p:stCondLst>
                                  <p:childTnLst>
                                    <p:set>
                                      <p:cBhvr>
                                        <p:cTn id="60" dur="1" fill="hold">
                                          <p:stCondLst>
                                            <p:cond delay="0"/>
                                          </p:stCondLst>
                                        </p:cTn>
                                        <p:tgtEl>
                                          <p:spTgt spid="72707">
                                            <p:txEl>
                                              <p:pRg st="2" end="2"/>
                                            </p:txEl>
                                          </p:spTgt>
                                        </p:tgtEl>
                                        <p:attrNameLst>
                                          <p:attrName>style.visibility</p:attrName>
                                        </p:attrNameLst>
                                      </p:cBhvr>
                                      <p:to>
                                        <p:strVal val="visible"/>
                                      </p:to>
                                    </p:set>
                                    <p:animEffect transition="in" filter="blinds(horizontal)">
                                      <p:cBhvr>
                                        <p:cTn id="61" dur="500"/>
                                        <p:tgtEl>
                                          <p:spTgt spid="72707">
                                            <p:txEl>
                                              <p:pRg st="2" end="2"/>
                                            </p:txEl>
                                          </p:spTgt>
                                        </p:tgtEl>
                                      </p:cBhvr>
                                    </p:animEffect>
                                  </p:childTnLst>
                                </p:cTn>
                              </p:par>
                            </p:childTnLst>
                          </p:cTn>
                        </p:par>
                      </p:childTnLst>
                    </p:cTn>
                  </p:par>
                  <p:par>
                    <p:cTn id="62" fill="hold" nodeType="clickPar">
                      <p:stCondLst>
                        <p:cond delay="indefinite"/>
                      </p:stCondLst>
                      <p:childTnLst>
                        <p:par>
                          <p:cTn id="63" fill="hold" nodeType="withGroup">
                            <p:stCondLst>
                              <p:cond delay="0"/>
                            </p:stCondLst>
                            <p:childTnLst>
                              <p:par>
                                <p:cTn id="64" presetID="3" presetClass="entr" presetSubtype="10" fill="hold" grpId="0" nodeType="clickEffect">
                                  <p:stCondLst>
                                    <p:cond delay="0"/>
                                  </p:stCondLst>
                                  <p:childTnLst>
                                    <p:set>
                                      <p:cBhvr>
                                        <p:cTn id="65" dur="1" fill="hold">
                                          <p:stCondLst>
                                            <p:cond delay="0"/>
                                          </p:stCondLst>
                                        </p:cTn>
                                        <p:tgtEl>
                                          <p:spTgt spid="72730"/>
                                        </p:tgtEl>
                                        <p:attrNameLst>
                                          <p:attrName>style.visibility</p:attrName>
                                        </p:attrNameLst>
                                      </p:cBhvr>
                                      <p:to>
                                        <p:strVal val="visible"/>
                                      </p:to>
                                    </p:set>
                                    <p:animEffect transition="in" filter="blinds(horizontal)">
                                      <p:cBhvr>
                                        <p:cTn id="66" dur="500"/>
                                        <p:tgtEl>
                                          <p:spTgt spid="72730"/>
                                        </p:tgtEl>
                                      </p:cBhvr>
                                    </p:animEffect>
                                  </p:childTnLst>
                                </p:cTn>
                              </p:par>
                            </p:childTnLst>
                          </p:cTn>
                        </p:par>
                      </p:childTnLst>
                    </p:cTn>
                  </p:par>
                  <p:par>
                    <p:cTn id="67" fill="hold" nodeType="clickPar">
                      <p:stCondLst>
                        <p:cond delay="indefinite"/>
                      </p:stCondLst>
                      <p:childTnLst>
                        <p:par>
                          <p:cTn id="68" fill="hold" nodeType="withGroup">
                            <p:stCondLst>
                              <p:cond delay="0"/>
                            </p:stCondLst>
                            <p:childTnLst>
                              <p:par>
                                <p:cTn id="69" presetID="3" presetClass="entr" presetSubtype="10" fill="hold" nodeType="clickEffect">
                                  <p:stCondLst>
                                    <p:cond delay="0"/>
                                  </p:stCondLst>
                                  <p:childTnLst>
                                    <p:set>
                                      <p:cBhvr>
                                        <p:cTn id="70" dur="1" fill="hold">
                                          <p:stCondLst>
                                            <p:cond delay="0"/>
                                          </p:stCondLst>
                                        </p:cTn>
                                        <p:tgtEl>
                                          <p:spTgt spid="72733"/>
                                        </p:tgtEl>
                                        <p:attrNameLst>
                                          <p:attrName>style.visibility</p:attrName>
                                        </p:attrNameLst>
                                      </p:cBhvr>
                                      <p:to>
                                        <p:strVal val="visible"/>
                                      </p:to>
                                    </p:set>
                                    <p:animEffect transition="in" filter="blinds(horizontal)">
                                      <p:cBhvr>
                                        <p:cTn id="71" dur="500"/>
                                        <p:tgtEl>
                                          <p:spTgt spid="72733"/>
                                        </p:tgtEl>
                                      </p:cBhvr>
                                    </p:animEffect>
                                  </p:childTnLst>
                                </p:cTn>
                              </p:par>
                            </p:childTnLst>
                          </p:cTn>
                        </p:par>
                      </p:childTnLst>
                    </p:cTn>
                  </p:par>
                  <p:par>
                    <p:cTn id="72" fill="hold" nodeType="clickPar">
                      <p:stCondLst>
                        <p:cond delay="indefinite"/>
                      </p:stCondLst>
                      <p:childTnLst>
                        <p:par>
                          <p:cTn id="73" fill="hold" nodeType="withGroup">
                            <p:stCondLst>
                              <p:cond delay="0"/>
                            </p:stCondLst>
                            <p:childTnLst>
                              <p:par>
                                <p:cTn id="74" presetID="3" presetClass="entr" presetSubtype="10" fill="hold" nodeType="clickEffect">
                                  <p:stCondLst>
                                    <p:cond delay="0"/>
                                  </p:stCondLst>
                                  <p:childTnLst>
                                    <p:set>
                                      <p:cBhvr>
                                        <p:cTn id="75" dur="1" fill="hold">
                                          <p:stCondLst>
                                            <p:cond delay="0"/>
                                          </p:stCondLst>
                                        </p:cTn>
                                        <p:tgtEl>
                                          <p:spTgt spid="72734"/>
                                        </p:tgtEl>
                                        <p:attrNameLst>
                                          <p:attrName>style.visibility</p:attrName>
                                        </p:attrNameLst>
                                      </p:cBhvr>
                                      <p:to>
                                        <p:strVal val="visible"/>
                                      </p:to>
                                    </p:set>
                                    <p:animEffect transition="in" filter="blinds(horizontal)">
                                      <p:cBhvr>
                                        <p:cTn id="76" dur="500"/>
                                        <p:tgtEl>
                                          <p:spTgt spid="727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707" grpId="0" build="p" animBg="1"/>
      <p:bldP spid="72719" grpId="0" build="p" autoUpdateAnimBg="0"/>
      <p:bldP spid="72720" grpId="0" build="p" autoUpdateAnimBg="0"/>
      <p:bldP spid="72722" grpId="0" autoUpdateAnimBg="0"/>
      <p:bldP spid="72723" grpId="0" autoUpdateAnimBg="0"/>
      <p:bldP spid="72724" grpId="0" autoUpdateAnimBg="0"/>
      <p:bldP spid="72726" grpId="0" animBg="1"/>
      <p:bldP spid="72730" grpId="0" animBg="1"/>
    </p:bldLst>
  </p:timing>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4274" name="灯片编号占位符 5">
            <a:extLst>
              <a:ext uri="{FF2B5EF4-FFF2-40B4-BE49-F238E27FC236}">
                <a16:creationId xmlns:a16="http://schemas.microsoft.com/office/drawing/2014/main" id="{979B799F-D302-4D54-BE93-837311B7FBB6}"/>
              </a:ext>
            </a:extLst>
          </p:cNvPr>
          <p:cNvSpPr>
            <a:spLocks noGrp="1"/>
          </p:cNvSpPr>
          <p:nvPr>
            <p:ph type="sldNum" sz="quarter" idx="12"/>
          </p:nvPr>
        </p:nvSpPr>
        <p:spPr>
          <a:noFill/>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fld id="{C1019239-FE0F-4F7A-BF9B-E296296B74DF}" type="slidenum">
              <a:rPr lang="en-US" altLang="zh-CN" sz="2400" smtClean="0">
                <a:solidFill>
                  <a:srgbClr val="0000CC"/>
                </a:solidFill>
              </a:rPr>
              <a:pPr>
                <a:spcBef>
                  <a:spcPct val="50000"/>
                </a:spcBef>
                <a:buClrTx/>
                <a:buFontTx/>
                <a:buNone/>
              </a:pPr>
              <a:t>44</a:t>
            </a:fld>
            <a:endParaRPr lang="en-US" altLang="zh-CN" sz="2400">
              <a:solidFill>
                <a:srgbClr val="0000CC"/>
              </a:solidFill>
            </a:endParaRPr>
          </a:p>
        </p:txBody>
      </p:sp>
      <p:sp>
        <p:nvSpPr>
          <p:cNvPr id="54275" name="Rectangle 2">
            <a:extLst>
              <a:ext uri="{FF2B5EF4-FFF2-40B4-BE49-F238E27FC236}">
                <a16:creationId xmlns:a16="http://schemas.microsoft.com/office/drawing/2014/main" id="{9F91E0A6-B363-45FB-B80A-08B3FC1B6750}"/>
              </a:ext>
            </a:extLst>
          </p:cNvPr>
          <p:cNvSpPr>
            <a:spLocks noGrp="1" noChangeArrowheads="1"/>
          </p:cNvSpPr>
          <p:nvPr>
            <p:ph type="title"/>
          </p:nvPr>
        </p:nvSpPr>
        <p:spPr/>
        <p:txBody>
          <a:bodyPr/>
          <a:lstStyle/>
          <a:p>
            <a:pPr eaLnBrk="1" hangingPunct="1"/>
            <a:r>
              <a:rPr lang="zh-CN" altLang="en-US"/>
              <a:t>等成本线</a:t>
            </a:r>
          </a:p>
        </p:txBody>
      </p:sp>
      <p:sp>
        <p:nvSpPr>
          <p:cNvPr id="343043" name="Rectangle 3">
            <a:extLst>
              <a:ext uri="{FF2B5EF4-FFF2-40B4-BE49-F238E27FC236}">
                <a16:creationId xmlns:a16="http://schemas.microsoft.com/office/drawing/2014/main" id="{AAAEE899-8E5D-46F8-B6DD-BECC935066B7}"/>
              </a:ext>
            </a:extLst>
          </p:cNvPr>
          <p:cNvSpPr>
            <a:spLocks noGrp="1" noChangeArrowheads="1"/>
          </p:cNvSpPr>
          <p:nvPr>
            <p:ph type="body" idx="1"/>
          </p:nvPr>
        </p:nvSpPr>
        <p:spPr>
          <a:xfrm>
            <a:off x="684213" y="1341438"/>
            <a:ext cx="7772400" cy="1871662"/>
          </a:xfrm>
          <a:solidFill>
            <a:srgbClr val="FFCC00"/>
          </a:solidFill>
        </p:spPr>
        <p:txBody>
          <a:bodyPr/>
          <a:lstStyle/>
          <a:p>
            <a:pPr marL="0" indent="719138" eaLnBrk="1" hangingPunct="1">
              <a:lnSpc>
                <a:spcPct val="90000"/>
              </a:lnSpc>
            </a:pPr>
            <a:r>
              <a:rPr lang="zh-CN" altLang="en-US" sz="2800" b="1"/>
              <a:t>等成本线</a:t>
            </a:r>
            <a:r>
              <a:rPr lang="en-US" altLang="zh-CN" sz="2800" b="1"/>
              <a:t>(isocost line)</a:t>
            </a:r>
            <a:r>
              <a:rPr lang="zh-CN" altLang="en-US" sz="2800" b="1"/>
              <a:t>：在既定的成本和既定生产要素价格条件下生产者可以购买到的两种生产要素的各种不同数量组合的轨迹。</a:t>
            </a:r>
          </a:p>
          <a:p>
            <a:pPr marL="0" indent="719138" eaLnBrk="1" hangingPunct="1">
              <a:lnSpc>
                <a:spcPct val="90000"/>
              </a:lnSpc>
            </a:pPr>
            <a:r>
              <a:rPr lang="zh-CN" altLang="en-US" sz="2800" b="1"/>
              <a:t>	              成本方程</a:t>
            </a:r>
            <a:r>
              <a:rPr lang="zh-CN" altLang="en-US" sz="2800"/>
              <a:t>：</a:t>
            </a:r>
          </a:p>
        </p:txBody>
      </p:sp>
      <p:grpSp>
        <p:nvGrpSpPr>
          <p:cNvPr id="343044" name="Group 4">
            <a:extLst>
              <a:ext uri="{FF2B5EF4-FFF2-40B4-BE49-F238E27FC236}">
                <a16:creationId xmlns:a16="http://schemas.microsoft.com/office/drawing/2014/main" id="{DC5DE15A-4E5B-4005-A18F-1758AA705AFE}"/>
              </a:ext>
            </a:extLst>
          </p:cNvPr>
          <p:cNvGrpSpPr>
            <a:grpSpLocks/>
          </p:cNvGrpSpPr>
          <p:nvPr/>
        </p:nvGrpSpPr>
        <p:grpSpPr bwMode="auto">
          <a:xfrm>
            <a:off x="4787900" y="2492375"/>
            <a:ext cx="2800350" cy="739775"/>
            <a:chOff x="2880" y="1620"/>
            <a:chExt cx="1764" cy="466"/>
          </a:xfrm>
        </p:grpSpPr>
        <p:sp>
          <p:nvSpPr>
            <p:cNvPr id="54308" name="Text Box 5">
              <a:extLst>
                <a:ext uri="{FF2B5EF4-FFF2-40B4-BE49-F238E27FC236}">
                  <a16:creationId xmlns:a16="http://schemas.microsoft.com/office/drawing/2014/main" id="{C1D9C425-A63F-4C20-965C-AAD9D81FF4C5}"/>
                </a:ext>
              </a:extLst>
            </p:cNvPr>
            <p:cNvSpPr txBox="1">
              <a:spLocks noChangeAspect="1" noChangeArrowheads="1"/>
            </p:cNvSpPr>
            <p:nvPr/>
          </p:nvSpPr>
          <p:spPr bwMode="auto">
            <a:xfrm>
              <a:off x="2880" y="1620"/>
              <a:ext cx="1764" cy="466"/>
            </a:xfrm>
            <a:prstGeom prst="rect">
              <a:avLst/>
            </a:prstGeom>
            <a:solidFill>
              <a:srgbClr val="D8C0CB"/>
            </a:solidFill>
            <a:ln w="12700">
              <a:solidFill>
                <a:srgbClr val="376546"/>
              </a:solidFill>
              <a:miter lim="800000"/>
              <a:headEnd/>
              <a:tailEnd/>
            </a:ln>
            <a:effectLst>
              <a:outerShdw dist="107763" dir="2700000" algn="ctr" rotWithShape="0">
                <a:srgbClr val="B2B2B2"/>
              </a:outerShdw>
            </a:effec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gn="ctr">
                <a:spcBef>
                  <a:spcPct val="0"/>
                </a:spcBef>
                <a:buClrTx/>
                <a:buFontTx/>
                <a:buNone/>
              </a:pPr>
              <a:endParaRPr kumimoji="0" lang="zh-CN" altLang="zh-CN" b="1">
                <a:latin typeface="Arial" panose="020B0604020202020204" pitchFamily="34" charset="0"/>
              </a:endParaRPr>
            </a:p>
          </p:txBody>
        </p:sp>
        <p:graphicFrame>
          <p:nvGraphicFramePr>
            <p:cNvPr id="54309" name="Object 6">
              <a:extLst>
                <a:ext uri="{FF2B5EF4-FFF2-40B4-BE49-F238E27FC236}">
                  <a16:creationId xmlns:a16="http://schemas.microsoft.com/office/drawing/2014/main" id="{90E2BBE5-D869-4A6E-BE01-B6EF28038EF6}"/>
                </a:ext>
              </a:extLst>
            </p:cNvPr>
            <p:cNvGraphicFramePr>
              <a:graphicFrameLocks noChangeAspect="1"/>
            </p:cNvGraphicFramePr>
            <p:nvPr/>
          </p:nvGraphicFramePr>
          <p:xfrm>
            <a:off x="2907" y="1678"/>
            <a:ext cx="1710" cy="350"/>
          </p:xfrm>
          <a:graphic>
            <a:graphicData uri="http://schemas.openxmlformats.org/presentationml/2006/ole">
              <mc:AlternateContent xmlns:mc="http://schemas.openxmlformats.org/markup-compatibility/2006">
                <mc:Choice xmlns:v="urn:schemas-microsoft-com:vml" Requires="v">
                  <p:oleObj spid="_x0000_s54310" name="Equation" r:id="rId3" imgW="1057332" imgH="171626" progId="Equation.DSMT4">
                    <p:embed/>
                  </p:oleObj>
                </mc:Choice>
                <mc:Fallback>
                  <p:oleObj name="Equation" r:id="rId3" imgW="1057332" imgH="171626" progId="Equation.DSMT4">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07" y="1678"/>
                          <a:ext cx="1710" cy="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grpSp>
        <p:nvGrpSpPr>
          <p:cNvPr id="343047" name="Group 7">
            <a:extLst>
              <a:ext uri="{FF2B5EF4-FFF2-40B4-BE49-F238E27FC236}">
                <a16:creationId xmlns:a16="http://schemas.microsoft.com/office/drawing/2014/main" id="{B48B07F9-F38C-41CA-B107-C050CE48B3C9}"/>
              </a:ext>
            </a:extLst>
          </p:cNvPr>
          <p:cNvGrpSpPr>
            <a:grpSpLocks/>
          </p:cNvGrpSpPr>
          <p:nvPr/>
        </p:nvGrpSpPr>
        <p:grpSpPr bwMode="auto">
          <a:xfrm>
            <a:off x="638175" y="2971800"/>
            <a:ext cx="5305425" cy="3705225"/>
            <a:chOff x="402" y="1872"/>
            <a:chExt cx="3342" cy="2334"/>
          </a:xfrm>
        </p:grpSpPr>
        <p:sp>
          <p:nvSpPr>
            <p:cNvPr id="54283" name="Line 8">
              <a:extLst>
                <a:ext uri="{FF2B5EF4-FFF2-40B4-BE49-F238E27FC236}">
                  <a16:creationId xmlns:a16="http://schemas.microsoft.com/office/drawing/2014/main" id="{EB692733-20A2-4061-B2A4-43F6E8D2E852}"/>
                </a:ext>
              </a:extLst>
            </p:cNvPr>
            <p:cNvSpPr>
              <a:spLocks noChangeAspect="1" noChangeShapeType="1"/>
            </p:cNvSpPr>
            <p:nvPr/>
          </p:nvSpPr>
          <p:spPr bwMode="auto">
            <a:xfrm>
              <a:off x="1324" y="2291"/>
              <a:ext cx="1521" cy="1681"/>
            </a:xfrm>
            <a:prstGeom prst="line">
              <a:avLst/>
            </a:prstGeom>
            <a:noFill/>
            <a:ln w="5080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4284" name="Line 9">
              <a:extLst>
                <a:ext uri="{FF2B5EF4-FFF2-40B4-BE49-F238E27FC236}">
                  <a16:creationId xmlns:a16="http://schemas.microsoft.com/office/drawing/2014/main" id="{239FDC88-CAB8-4F42-BBC7-4601EF6E074C}"/>
                </a:ext>
              </a:extLst>
            </p:cNvPr>
            <p:cNvSpPr>
              <a:spLocks noChangeAspect="1" noChangeShapeType="1"/>
            </p:cNvSpPr>
            <p:nvPr/>
          </p:nvSpPr>
          <p:spPr bwMode="auto">
            <a:xfrm>
              <a:off x="1328" y="2032"/>
              <a:ext cx="0" cy="1946"/>
            </a:xfrm>
            <a:prstGeom prst="line">
              <a:avLst/>
            </a:prstGeom>
            <a:noFill/>
            <a:ln w="25400">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4285" name="Rectangle 10">
              <a:extLst>
                <a:ext uri="{FF2B5EF4-FFF2-40B4-BE49-F238E27FC236}">
                  <a16:creationId xmlns:a16="http://schemas.microsoft.com/office/drawing/2014/main" id="{7556FB80-CD7E-4345-AA3F-6D9432B7B771}"/>
                </a:ext>
              </a:extLst>
            </p:cNvPr>
            <p:cNvSpPr>
              <a:spLocks noChangeAspect="1" noChangeArrowheads="1"/>
            </p:cNvSpPr>
            <p:nvPr/>
          </p:nvSpPr>
          <p:spPr bwMode="auto">
            <a:xfrm>
              <a:off x="1072" y="3525"/>
              <a:ext cx="292"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000" b="1">
                  <a:latin typeface="Arial" panose="020B0604020202020204" pitchFamily="34" charset="0"/>
                </a:rPr>
                <a:t>10</a:t>
              </a:r>
            </a:p>
          </p:txBody>
        </p:sp>
        <p:sp>
          <p:nvSpPr>
            <p:cNvPr id="54286" name="Rectangle 11">
              <a:extLst>
                <a:ext uri="{FF2B5EF4-FFF2-40B4-BE49-F238E27FC236}">
                  <a16:creationId xmlns:a16="http://schemas.microsoft.com/office/drawing/2014/main" id="{DC0F0B6E-2071-4218-BBF4-0B977D554E89}"/>
                </a:ext>
              </a:extLst>
            </p:cNvPr>
            <p:cNvSpPr>
              <a:spLocks noChangeAspect="1" noChangeArrowheads="1"/>
            </p:cNvSpPr>
            <p:nvPr/>
          </p:nvSpPr>
          <p:spPr bwMode="auto">
            <a:xfrm>
              <a:off x="1072" y="3073"/>
              <a:ext cx="292"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000" b="1">
                  <a:latin typeface="Arial" panose="020B0604020202020204" pitchFamily="34" charset="0"/>
                </a:rPr>
                <a:t>20</a:t>
              </a:r>
            </a:p>
          </p:txBody>
        </p:sp>
        <p:sp>
          <p:nvSpPr>
            <p:cNvPr id="54287" name="Rectangle 12">
              <a:extLst>
                <a:ext uri="{FF2B5EF4-FFF2-40B4-BE49-F238E27FC236}">
                  <a16:creationId xmlns:a16="http://schemas.microsoft.com/office/drawing/2014/main" id="{184933A8-2A06-41C1-AD8C-B09CD83E1BCA}"/>
                </a:ext>
              </a:extLst>
            </p:cNvPr>
            <p:cNvSpPr>
              <a:spLocks noChangeAspect="1" noChangeArrowheads="1"/>
            </p:cNvSpPr>
            <p:nvPr/>
          </p:nvSpPr>
          <p:spPr bwMode="auto">
            <a:xfrm>
              <a:off x="1072" y="2621"/>
              <a:ext cx="292"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000" b="1">
                  <a:latin typeface="Arial" panose="020B0604020202020204" pitchFamily="34" charset="0"/>
                </a:rPr>
                <a:t>30</a:t>
              </a:r>
            </a:p>
          </p:txBody>
        </p:sp>
        <p:sp>
          <p:nvSpPr>
            <p:cNvPr id="54288" name="Line 13">
              <a:extLst>
                <a:ext uri="{FF2B5EF4-FFF2-40B4-BE49-F238E27FC236}">
                  <a16:creationId xmlns:a16="http://schemas.microsoft.com/office/drawing/2014/main" id="{20EE213C-3026-4D83-ACBE-1FBCD5AADA07}"/>
                </a:ext>
              </a:extLst>
            </p:cNvPr>
            <p:cNvSpPr>
              <a:spLocks noChangeAspect="1" noChangeShapeType="1"/>
            </p:cNvSpPr>
            <p:nvPr/>
          </p:nvSpPr>
          <p:spPr bwMode="auto">
            <a:xfrm>
              <a:off x="1326" y="3963"/>
              <a:ext cx="2183" cy="1"/>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4289" name="Rectangle 14">
              <a:extLst>
                <a:ext uri="{FF2B5EF4-FFF2-40B4-BE49-F238E27FC236}">
                  <a16:creationId xmlns:a16="http://schemas.microsoft.com/office/drawing/2014/main" id="{48D02903-284D-4BA0-9488-D49467CA33E1}"/>
                </a:ext>
              </a:extLst>
            </p:cNvPr>
            <p:cNvSpPr>
              <a:spLocks noChangeAspect="1" noChangeArrowheads="1"/>
            </p:cNvSpPr>
            <p:nvPr/>
          </p:nvSpPr>
          <p:spPr bwMode="auto">
            <a:xfrm>
              <a:off x="1990" y="3977"/>
              <a:ext cx="274"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1800" b="1">
                  <a:latin typeface="Arial" panose="020B0604020202020204" pitchFamily="34" charset="0"/>
                </a:rPr>
                <a:t>40</a:t>
              </a:r>
            </a:p>
          </p:txBody>
        </p:sp>
        <p:sp>
          <p:nvSpPr>
            <p:cNvPr id="54290" name="Rectangle 15">
              <a:extLst>
                <a:ext uri="{FF2B5EF4-FFF2-40B4-BE49-F238E27FC236}">
                  <a16:creationId xmlns:a16="http://schemas.microsoft.com/office/drawing/2014/main" id="{3A196437-F460-457B-B691-7951C38BDF38}"/>
                </a:ext>
              </a:extLst>
            </p:cNvPr>
            <p:cNvSpPr>
              <a:spLocks noChangeAspect="1" noChangeArrowheads="1"/>
            </p:cNvSpPr>
            <p:nvPr/>
          </p:nvSpPr>
          <p:spPr bwMode="auto">
            <a:xfrm>
              <a:off x="2418" y="3977"/>
              <a:ext cx="274"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1800" b="1">
                  <a:latin typeface="Arial" panose="020B0604020202020204" pitchFamily="34" charset="0"/>
                </a:rPr>
                <a:t>60</a:t>
              </a:r>
            </a:p>
          </p:txBody>
        </p:sp>
        <p:sp>
          <p:nvSpPr>
            <p:cNvPr id="54291" name="Rectangle 16">
              <a:extLst>
                <a:ext uri="{FF2B5EF4-FFF2-40B4-BE49-F238E27FC236}">
                  <a16:creationId xmlns:a16="http://schemas.microsoft.com/office/drawing/2014/main" id="{0D05B4D9-5D33-4D71-9CD7-16ECE9ECE28C}"/>
                </a:ext>
              </a:extLst>
            </p:cNvPr>
            <p:cNvSpPr>
              <a:spLocks noChangeAspect="1" noChangeArrowheads="1"/>
            </p:cNvSpPr>
            <p:nvPr/>
          </p:nvSpPr>
          <p:spPr bwMode="auto">
            <a:xfrm>
              <a:off x="1561" y="3977"/>
              <a:ext cx="274"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1800" b="1">
                  <a:latin typeface="Arial" panose="020B0604020202020204" pitchFamily="34" charset="0"/>
                </a:rPr>
                <a:t>20</a:t>
              </a:r>
            </a:p>
          </p:txBody>
        </p:sp>
        <p:sp>
          <p:nvSpPr>
            <p:cNvPr id="54292" name="Rectangle 17">
              <a:extLst>
                <a:ext uri="{FF2B5EF4-FFF2-40B4-BE49-F238E27FC236}">
                  <a16:creationId xmlns:a16="http://schemas.microsoft.com/office/drawing/2014/main" id="{0413F5FC-AEDB-4C93-A8DA-6054C53539C5}"/>
                </a:ext>
              </a:extLst>
            </p:cNvPr>
            <p:cNvSpPr>
              <a:spLocks noChangeAspect="1" noChangeArrowheads="1"/>
            </p:cNvSpPr>
            <p:nvPr/>
          </p:nvSpPr>
          <p:spPr bwMode="auto">
            <a:xfrm>
              <a:off x="1173" y="3977"/>
              <a:ext cx="194"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1800" b="1">
                  <a:latin typeface="Arial" panose="020B0604020202020204" pitchFamily="34" charset="0"/>
                </a:rPr>
                <a:t>0</a:t>
              </a:r>
            </a:p>
          </p:txBody>
        </p:sp>
        <p:sp>
          <p:nvSpPr>
            <p:cNvPr id="54293" name="Rectangle 18">
              <a:extLst>
                <a:ext uri="{FF2B5EF4-FFF2-40B4-BE49-F238E27FC236}">
                  <a16:creationId xmlns:a16="http://schemas.microsoft.com/office/drawing/2014/main" id="{5C0F7A35-C238-439C-8A3E-A07FB82913E7}"/>
                </a:ext>
              </a:extLst>
            </p:cNvPr>
            <p:cNvSpPr>
              <a:spLocks noChangeAspect="1" noChangeArrowheads="1"/>
            </p:cNvSpPr>
            <p:nvPr/>
          </p:nvSpPr>
          <p:spPr bwMode="auto">
            <a:xfrm>
              <a:off x="402" y="2169"/>
              <a:ext cx="921"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gn="r">
                <a:spcBef>
                  <a:spcPct val="0"/>
                </a:spcBef>
                <a:buClrTx/>
                <a:buFontTx/>
                <a:buNone/>
              </a:pPr>
              <a:r>
                <a:rPr kumimoji="0" lang="en-US" altLang="zh-CN" sz="2000" b="1">
                  <a:latin typeface="Arial" panose="020B0604020202020204" pitchFamily="34" charset="0"/>
                </a:rPr>
                <a:t>(</a:t>
              </a:r>
              <a:r>
                <a:rPr kumimoji="0" lang="en-US" altLang="zh-CN" sz="2000" b="1" i="1">
                  <a:latin typeface="Arial" panose="020B0604020202020204" pitchFamily="34" charset="0"/>
                </a:rPr>
                <a:t>C/P</a:t>
              </a:r>
              <a:r>
                <a:rPr kumimoji="0" lang="en-US" altLang="zh-CN" sz="2000" b="1" i="1" baseline="-25000">
                  <a:latin typeface="Arial" panose="020B0604020202020204" pitchFamily="34" charset="0"/>
                </a:rPr>
                <a:t>K</a:t>
              </a:r>
              <a:r>
                <a:rPr kumimoji="0" lang="en-US" altLang="zh-CN" sz="2000" b="1">
                  <a:latin typeface="Arial" panose="020B0604020202020204" pitchFamily="34" charset="0"/>
                </a:rPr>
                <a:t>) = 40</a:t>
              </a:r>
            </a:p>
          </p:txBody>
        </p:sp>
        <p:sp>
          <p:nvSpPr>
            <p:cNvPr id="54294" name="Rectangle 19">
              <a:extLst>
                <a:ext uri="{FF2B5EF4-FFF2-40B4-BE49-F238E27FC236}">
                  <a16:creationId xmlns:a16="http://schemas.microsoft.com/office/drawing/2014/main" id="{0F69B33C-3CB8-48B1-A2A9-FCC031E44A45}"/>
                </a:ext>
              </a:extLst>
            </p:cNvPr>
            <p:cNvSpPr>
              <a:spLocks noChangeAspect="1" noChangeArrowheads="1"/>
            </p:cNvSpPr>
            <p:nvPr/>
          </p:nvSpPr>
          <p:spPr bwMode="auto">
            <a:xfrm>
              <a:off x="2846" y="3977"/>
              <a:ext cx="833"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1800" b="1">
                  <a:latin typeface="Arial" panose="020B0604020202020204" pitchFamily="34" charset="0"/>
                </a:rPr>
                <a:t>80 = (</a:t>
              </a:r>
              <a:r>
                <a:rPr kumimoji="0" lang="en-US" altLang="zh-CN" sz="1800" b="1" i="1">
                  <a:latin typeface="Arial" panose="020B0604020202020204" pitchFamily="34" charset="0"/>
                </a:rPr>
                <a:t>C/P</a:t>
              </a:r>
              <a:r>
                <a:rPr kumimoji="0" lang="en-US" altLang="zh-CN" sz="1800" b="1" i="1" baseline="-25000">
                  <a:latin typeface="Arial" panose="020B0604020202020204" pitchFamily="34" charset="0"/>
                </a:rPr>
                <a:t>L</a:t>
              </a:r>
              <a:r>
                <a:rPr kumimoji="0" lang="en-US" altLang="zh-CN" sz="1800" b="1">
                  <a:latin typeface="Arial" panose="020B0604020202020204" pitchFamily="34" charset="0"/>
                </a:rPr>
                <a:t>)</a:t>
              </a:r>
            </a:p>
          </p:txBody>
        </p:sp>
        <p:sp>
          <p:nvSpPr>
            <p:cNvPr id="54295" name="Text Box 20">
              <a:extLst>
                <a:ext uri="{FF2B5EF4-FFF2-40B4-BE49-F238E27FC236}">
                  <a16:creationId xmlns:a16="http://schemas.microsoft.com/office/drawing/2014/main" id="{F25D2292-8379-431A-9D11-747A93E560F7}"/>
                </a:ext>
              </a:extLst>
            </p:cNvPr>
            <p:cNvSpPr txBox="1">
              <a:spLocks noChangeAspect="1" noChangeArrowheads="1"/>
            </p:cNvSpPr>
            <p:nvPr/>
          </p:nvSpPr>
          <p:spPr bwMode="auto">
            <a:xfrm>
              <a:off x="1083" y="1872"/>
              <a:ext cx="224" cy="288"/>
            </a:xfrm>
            <a:prstGeom prst="rect">
              <a:avLst/>
            </a:prstGeom>
            <a:noFill/>
            <a:ln>
              <a:noFill/>
            </a:ln>
            <a:effectLst>
              <a:outerShdw dist="1796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r>
                <a:rPr lang="en-US" altLang="zh-CN" sz="2400" b="1" i="1">
                  <a:latin typeface="Arial" panose="020B0604020202020204" pitchFamily="34" charset="0"/>
                  <a:ea typeface="方正姚体" panose="02010601030101010101" pitchFamily="2" charset="-122"/>
                </a:rPr>
                <a:t>K</a:t>
              </a:r>
            </a:p>
          </p:txBody>
        </p:sp>
        <p:sp>
          <p:nvSpPr>
            <p:cNvPr id="54296" name="Text Box 21">
              <a:extLst>
                <a:ext uri="{FF2B5EF4-FFF2-40B4-BE49-F238E27FC236}">
                  <a16:creationId xmlns:a16="http://schemas.microsoft.com/office/drawing/2014/main" id="{2BA0C827-2D19-4A05-A2A0-862735323F56}"/>
                </a:ext>
              </a:extLst>
            </p:cNvPr>
            <p:cNvSpPr txBox="1">
              <a:spLocks noChangeAspect="1" noChangeArrowheads="1"/>
            </p:cNvSpPr>
            <p:nvPr/>
          </p:nvSpPr>
          <p:spPr bwMode="auto">
            <a:xfrm>
              <a:off x="3518" y="3801"/>
              <a:ext cx="226" cy="288"/>
            </a:xfrm>
            <a:prstGeom prst="rect">
              <a:avLst/>
            </a:prstGeom>
            <a:noFill/>
            <a:ln>
              <a:noFill/>
            </a:ln>
            <a:effectLst>
              <a:outerShdw dist="1796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r>
                <a:rPr lang="en-US" altLang="zh-CN" sz="2400" b="1" i="1">
                  <a:latin typeface="Arial" panose="020B0604020202020204" pitchFamily="34" charset="0"/>
                  <a:ea typeface="方正姚体" panose="02010601030101010101" pitchFamily="2" charset="-122"/>
                </a:rPr>
                <a:t>L</a:t>
              </a:r>
            </a:p>
          </p:txBody>
        </p:sp>
        <p:grpSp>
          <p:nvGrpSpPr>
            <p:cNvPr id="54297" name="Group 22">
              <a:extLst>
                <a:ext uri="{FF2B5EF4-FFF2-40B4-BE49-F238E27FC236}">
                  <a16:creationId xmlns:a16="http://schemas.microsoft.com/office/drawing/2014/main" id="{0E9A1D41-B19A-42C7-8407-4980D46A0838}"/>
                </a:ext>
              </a:extLst>
            </p:cNvPr>
            <p:cNvGrpSpPr>
              <a:grpSpLocks noChangeAspect="1"/>
            </p:cNvGrpSpPr>
            <p:nvPr/>
          </p:nvGrpSpPr>
          <p:grpSpPr bwMode="auto">
            <a:xfrm>
              <a:off x="1290" y="2114"/>
              <a:ext cx="1824" cy="1901"/>
              <a:chOff x="1344" y="1415"/>
              <a:chExt cx="2304" cy="2399"/>
            </a:xfrm>
          </p:grpSpPr>
          <p:sp>
            <p:nvSpPr>
              <p:cNvPr id="54298" name="Oval 23">
                <a:extLst>
                  <a:ext uri="{FF2B5EF4-FFF2-40B4-BE49-F238E27FC236}">
                    <a16:creationId xmlns:a16="http://schemas.microsoft.com/office/drawing/2014/main" id="{20797F36-DA0D-40F9-A2EC-34D7A2EAFD4B}"/>
                  </a:ext>
                </a:extLst>
              </p:cNvPr>
              <p:cNvSpPr>
                <a:spLocks noChangeAspect="1" noChangeArrowheads="1"/>
              </p:cNvSpPr>
              <p:nvPr/>
            </p:nvSpPr>
            <p:spPr bwMode="auto">
              <a:xfrm>
                <a:off x="1344" y="1584"/>
                <a:ext cx="96" cy="96"/>
              </a:xfrm>
              <a:prstGeom prst="ellipse">
                <a:avLst/>
              </a:prstGeom>
              <a:solidFill>
                <a:schemeClr val="tx1"/>
              </a:solidFill>
              <a:ln>
                <a:noFill/>
              </a:ln>
              <a:effectLst/>
              <a:extLst>
                <a:ext uri="{91240B29-F687-4F45-9708-019B960494DF}">
                  <a14:hiddenLine xmlns:a14="http://schemas.microsoft.com/office/drawing/2010/main" w="12700">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endParaRPr lang="zh-CN" altLang="en-US" sz="2400"/>
              </a:p>
            </p:txBody>
          </p:sp>
          <p:sp>
            <p:nvSpPr>
              <p:cNvPr id="54299" name="Oval 24">
                <a:extLst>
                  <a:ext uri="{FF2B5EF4-FFF2-40B4-BE49-F238E27FC236}">
                    <a16:creationId xmlns:a16="http://schemas.microsoft.com/office/drawing/2014/main" id="{1E1607CE-D266-4083-A9C4-85E5748620AF}"/>
                  </a:ext>
                </a:extLst>
              </p:cNvPr>
              <p:cNvSpPr>
                <a:spLocks noChangeAspect="1" noChangeArrowheads="1"/>
              </p:cNvSpPr>
              <p:nvPr/>
            </p:nvSpPr>
            <p:spPr bwMode="auto">
              <a:xfrm>
                <a:off x="1872" y="2160"/>
                <a:ext cx="96" cy="96"/>
              </a:xfrm>
              <a:prstGeom prst="ellipse">
                <a:avLst/>
              </a:prstGeom>
              <a:solidFill>
                <a:schemeClr val="tx1"/>
              </a:solidFill>
              <a:ln>
                <a:noFill/>
              </a:ln>
              <a:effectLst/>
              <a:extLst>
                <a:ext uri="{91240B29-F687-4F45-9708-019B960494DF}">
                  <a14:hiddenLine xmlns:a14="http://schemas.microsoft.com/office/drawing/2010/main" w="12700">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endParaRPr lang="zh-CN" altLang="en-US" sz="2400"/>
              </a:p>
            </p:txBody>
          </p:sp>
          <p:sp>
            <p:nvSpPr>
              <p:cNvPr id="54300" name="Oval 25">
                <a:extLst>
                  <a:ext uri="{FF2B5EF4-FFF2-40B4-BE49-F238E27FC236}">
                    <a16:creationId xmlns:a16="http://schemas.microsoft.com/office/drawing/2014/main" id="{3F45710D-7C99-448D-9928-A980785FBD1A}"/>
                  </a:ext>
                </a:extLst>
              </p:cNvPr>
              <p:cNvSpPr>
                <a:spLocks noChangeAspect="1" noChangeArrowheads="1"/>
              </p:cNvSpPr>
              <p:nvPr/>
            </p:nvSpPr>
            <p:spPr bwMode="auto">
              <a:xfrm>
                <a:off x="2352" y="2688"/>
                <a:ext cx="96" cy="96"/>
              </a:xfrm>
              <a:prstGeom prst="ellipse">
                <a:avLst/>
              </a:prstGeom>
              <a:solidFill>
                <a:schemeClr val="tx1"/>
              </a:solidFill>
              <a:ln>
                <a:noFill/>
              </a:ln>
              <a:effectLst/>
              <a:extLst>
                <a:ext uri="{91240B29-F687-4F45-9708-019B960494DF}">
                  <a14:hiddenLine xmlns:a14="http://schemas.microsoft.com/office/drawing/2010/main" w="12700">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endParaRPr lang="zh-CN" altLang="en-US" sz="2400"/>
              </a:p>
            </p:txBody>
          </p:sp>
          <p:sp>
            <p:nvSpPr>
              <p:cNvPr id="54301" name="Oval 26">
                <a:extLst>
                  <a:ext uri="{FF2B5EF4-FFF2-40B4-BE49-F238E27FC236}">
                    <a16:creationId xmlns:a16="http://schemas.microsoft.com/office/drawing/2014/main" id="{AA54CEBD-CE14-4370-8F7C-25D73D5B75CB}"/>
                  </a:ext>
                </a:extLst>
              </p:cNvPr>
              <p:cNvSpPr>
                <a:spLocks noChangeAspect="1" noChangeArrowheads="1"/>
              </p:cNvSpPr>
              <p:nvPr/>
            </p:nvSpPr>
            <p:spPr bwMode="auto">
              <a:xfrm>
                <a:off x="2880" y="3264"/>
                <a:ext cx="96" cy="96"/>
              </a:xfrm>
              <a:prstGeom prst="ellipse">
                <a:avLst/>
              </a:prstGeom>
              <a:solidFill>
                <a:schemeClr val="tx1"/>
              </a:solidFill>
              <a:ln>
                <a:noFill/>
              </a:ln>
              <a:effectLst/>
              <a:extLst>
                <a:ext uri="{91240B29-F687-4F45-9708-019B960494DF}">
                  <a14:hiddenLine xmlns:a14="http://schemas.microsoft.com/office/drawing/2010/main" w="12700">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endParaRPr lang="zh-CN" altLang="en-US" sz="2400"/>
              </a:p>
            </p:txBody>
          </p:sp>
          <p:sp>
            <p:nvSpPr>
              <p:cNvPr id="54302" name="Oval 27">
                <a:extLst>
                  <a:ext uri="{FF2B5EF4-FFF2-40B4-BE49-F238E27FC236}">
                    <a16:creationId xmlns:a16="http://schemas.microsoft.com/office/drawing/2014/main" id="{8D845C2A-6197-49FB-B8B4-936EBE5B7AE0}"/>
                  </a:ext>
                </a:extLst>
              </p:cNvPr>
              <p:cNvSpPr>
                <a:spLocks noChangeAspect="1" noChangeArrowheads="1"/>
              </p:cNvSpPr>
              <p:nvPr/>
            </p:nvSpPr>
            <p:spPr bwMode="auto">
              <a:xfrm>
                <a:off x="3264" y="3696"/>
                <a:ext cx="96" cy="96"/>
              </a:xfrm>
              <a:prstGeom prst="ellipse">
                <a:avLst/>
              </a:prstGeom>
              <a:solidFill>
                <a:schemeClr val="tx1"/>
              </a:solidFill>
              <a:ln>
                <a:noFill/>
              </a:ln>
              <a:effectLst/>
              <a:extLst>
                <a:ext uri="{91240B29-F687-4F45-9708-019B960494DF}">
                  <a14:hiddenLine xmlns:a14="http://schemas.microsoft.com/office/drawing/2010/main" w="12700">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endParaRPr lang="zh-CN" altLang="en-US" sz="2400"/>
              </a:p>
            </p:txBody>
          </p:sp>
          <p:sp>
            <p:nvSpPr>
              <p:cNvPr id="54303" name="Rectangle 28">
                <a:extLst>
                  <a:ext uri="{FF2B5EF4-FFF2-40B4-BE49-F238E27FC236}">
                    <a16:creationId xmlns:a16="http://schemas.microsoft.com/office/drawing/2014/main" id="{8A8D065D-0808-49C5-B819-EFD9E0D9A6D2}"/>
                  </a:ext>
                </a:extLst>
              </p:cNvPr>
              <p:cNvSpPr>
                <a:spLocks noChangeAspect="1" noChangeArrowheads="1"/>
              </p:cNvSpPr>
              <p:nvPr/>
            </p:nvSpPr>
            <p:spPr bwMode="auto">
              <a:xfrm>
                <a:off x="1475" y="1415"/>
                <a:ext cx="290" cy="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000" b="1" i="1">
                    <a:latin typeface="Arial" panose="020B0604020202020204" pitchFamily="34" charset="0"/>
                  </a:rPr>
                  <a:t>A</a:t>
                </a:r>
              </a:p>
            </p:txBody>
          </p:sp>
          <p:sp>
            <p:nvSpPr>
              <p:cNvPr id="54304" name="Rectangle 29">
                <a:extLst>
                  <a:ext uri="{FF2B5EF4-FFF2-40B4-BE49-F238E27FC236}">
                    <a16:creationId xmlns:a16="http://schemas.microsoft.com/office/drawing/2014/main" id="{2B4987C7-12F0-4855-85EC-E6BD0B9B6107}"/>
                  </a:ext>
                </a:extLst>
              </p:cNvPr>
              <p:cNvSpPr>
                <a:spLocks noChangeAspect="1" noChangeArrowheads="1"/>
              </p:cNvSpPr>
              <p:nvPr/>
            </p:nvSpPr>
            <p:spPr bwMode="auto">
              <a:xfrm>
                <a:off x="1917" y="1913"/>
                <a:ext cx="291" cy="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000" b="1" i="1">
                    <a:latin typeface="Arial" panose="020B0604020202020204" pitchFamily="34" charset="0"/>
                  </a:rPr>
                  <a:t>C</a:t>
                </a:r>
              </a:p>
            </p:txBody>
          </p:sp>
          <p:sp>
            <p:nvSpPr>
              <p:cNvPr id="54305" name="Rectangle 30">
                <a:extLst>
                  <a:ext uri="{FF2B5EF4-FFF2-40B4-BE49-F238E27FC236}">
                    <a16:creationId xmlns:a16="http://schemas.microsoft.com/office/drawing/2014/main" id="{5C7321DD-A063-498D-A8D6-45E257DFDFAA}"/>
                  </a:ext>
                </a:extLst>
              </p:cNvPr>
              <p:cNvSpPr>
                <a:spLocks noChangeAspect="1" noChangeArrowheads="1"/>
              </p:cNvSpPr>
              <p:nvPr/>
            </p:nvSpPr>
            <p:spPr bwMode="auto">
              <a:xfrm>
                <a:off x="2398" y="2445"/>
                <a:ext cx="290" cy="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000" b="1" i="1">
                    <a:latin typeface="Arial" panose="020B0604020202020204" pitchFamily="34" charset="0"/>
                  </a:rPr>
                  <a:t>D</a:t>
                </a:r>
              </a:p>
            </p:txBody>
          </p:sp>
          <p:sp>
            <p:nvSpPr>
              <p:cNvPr id="54306" name="Rectangle 31">
                <a:extLst>
                  <a:ext uri="{FF2B5EF4-FFF2-40B4-BE49-F238E27FC236}">
                    <a16:creationId xmlns:a16="http://schemas.microsoft.com/office/drawing/2014/main" id="{3F57F7E7-E6DA-4B97-956D-27DE63F96482}"/>
                  </a:ext>
                </a:extLst>
              </p:cNvPr>
              <p:cNvSpPr>
                <a:spLocks noChangeAspect="1" noChangeArrowheads="1"/>
              </p:cNvSpPr>
              <p:nvPr/>
            </p:nvSpPr>
            <p:spPr bwMode="auto">
              <a:xfrm>
                <a:off x="2923" y="3021"/>
                <a:ext cx="279" cy="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000" b="1" i="1">
                    <a:latin typeface="Arial" panose="020B0604020202020204" pitchFamily="34" charset="0"/>
                  </a:rPr>
                  <a:t>E</a:t>
                </a:r>
              </a:p>
            </p:txBody>
          </p:sp>
          <p:sp>
            <p:nvSpPr>
              <p:cNvPr id="54307" name="Rectangle 32">
                <a:extLst>
                  <a:ext uri="{FF2B5EF4-FFF2-40B4-BE49-F238E27FC236}">
                    <a16:creationId xmlns:a16="http://schemas.microsoft.com/office/drawing/2014/main" id="{510A0745-6AF8-4716-9953-C0B924C98B44}"/>
                  </a:ext>
                </a:extLst>
              </p:cNvPr>
              <p:cNvSpPr>
                <a:spLocks noChangeAspect="1" noChangeArrowheads="1"/>
              </p:cNvSpPr>
              <p:nvPr/>
            </p:nvSpPr>
            <p:spPr bwMode="auto">
              <a:xfrm>
                <a:off x="3358" y="3501"/>
                <a:ext cx="290" cy="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000" b="1" i="1">
                    <a:latin typeface="Arial" panose="020B0604020202020204" pitchFamily="34" charset="0"/>
                  </a:rPr>
                  <a:t>B</a:t>
                </a:r>
              </a:p>
            </p:txBody>
          </p:sp>
        </p:grpSp>
      </p:grpSp>
      <p:grpSp>
        <p:nvGrpSpPr>
          <p:cNvPr id="343073" name="Group 33">
            <a:extLst>
              <a:ext uri="{FF2B5EF4-FFF2-40B4-BE49-F238E27FC236}">
                <a16:creationId xmlns:a16="http://schemas.microsoft.com/office/drawing/2014/main" id="{99B97115-8A7D-4854-868B-1558803CFDAA}"/>
              </a:ext>
            </a:extLst>
          </p:cNvPr>
          <p:cNvGrpSpPr>
            <a:grpSpLocks/>
          </p:cNvGrpSpPr>
          <p:nvPr/>
        </p:nvGrpSpPr>
        <p:grpSpPr bwMode="auto">
          <a:xfrm>
            <a:off x="4572000" y="4797425"/>
            <a:ext cx="2808288" cy="917575"/>
            <a:chOff x="2880" y="2947"/>
            <a:chExt cx="1787" cy="578"/>
          </a:xfrm>
        </p:grpSpPr>
        <p:sp>
          <p:nvSpPr>
            <p:cNvPr id="54281" name="Text Box 34">
              <a:extLst>
                <a:ext uri="{FF2B5EF4-FFF2-40B4-BE49-F238E27FC236}">
                  <a16:creationId xmlns:a16="http://schemas.microsoft.com/office/drawing/2014/main" id="{127EDE3A-5AA7-4029-9777-A90912448483}"/>
                </a:ext>
              </a:extLst>
            </p:cNvPr>
            <p:cNvSpPr txBox="1">
              <a:spLocks noChangeArrowheads="1"/>
            </p:cNvSpPr>
            <p:nvPr/>
          </p:nvSpPr>
          <p:spPr bwMode="auto">
            <a:xfrm>
              <a:off x="2880" y="2947"/>
              <a:ext cx="1787" cy="578"/>
            </a:xfrm>
            <a:prstGeom prst="rect">
              <a:avLst/>
            </a:prstGeom>
            <a:solidFill>
              <a:srgbClr val="D8C0CB"/>
            </a:solidFill>
            <a:ln w="12700">
              <a:solidFill>
                <a:srgbClr val="376546"/>
              </a:solidFill>
              <a:miter lim="800000"/>
              <a:headEnd/>
              <a:tailEnd/>
            </a:ln>
            <a:effectLst>
              <a:outerShdw dist="107763" dir="2700000" algn="ctr" rotWithShape="0">
                <a:srgbClr val="B2B2B2"/>
              </a:outerShdw>
            </a:effec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gn="ctr">
                <a:spcBef>
                  <a:spcPct val="0"/>
                </a:spcBef>
                <a:buClrTx/>
                <a:buFontTx/>
                <a:buNone/>
              </a:pPr>
              <a:endParaRPr kumimoji="0" lang="zh-CN" altLang="zh-CN" b="1">
                <a:latin typeface="Arial" panose="020B0604020202020204" pitchFamily="34" charset="0"/>
              </a:endParaRPr>
            </a:p>
          </p:txBody>
        </p:sp>
        <p:graphicFrame>
          <p:nvGraphicFramePr>
            <p:cNvPr id="54282" name="Object 35">
              <a:extLst>
                <a:ext uri="{FF2B5EF4-FFF2-40B4-BE49-F238E27FC236}">
                  <a16:creationId xmlns:a16="http://schemas.microsoft.com/office/drawing/2014/main" id="{217180D2-E9B1-43DC-ACE1-F94030790F8E}"/>
                </a:ext>
              </a:extLst>
            </p:cNvPr>
            <p:cNvGraphicFramePr>
              <a:graphicFrameLocks/>
            </p:cNvGraphicFramePr>
            <p:nvPr/>
          </p:nvGraphicFramePr>
          <p:xfrm>
            <a:off x="2956" y="2955"/>
            <a:ext cx="1633" cy="562"/>
          </p:xfrm>
          <a:graphic>
            <a:graphicData uri="http://schemas.openxmlformats.org/presentationml/2006/ole">
              <mc:AlternateContent xmlns:mc="http://schemas.openxmlformats.org/markup-compatibility/2006">
                <mc:Choice xmlns:v="urn:schemas-microsoft-com:vml" Requires="v">
                  <p:oleObj spid="_x0000_s54311" name="Equation" r:id="rId5" imgW="1114638" imgH="371387" progId="Equation.DSMT4">
                    <p:embed/>
                  </p:oleObj>
                </mc:Choice>
                <mc:Fallback>
                  <p:oleObj name="Equation" r:id="rId5" imgW="1114638" imgH="371387" progId="Equation.DSMT4">
                    <p:embed/>
                    <p:pic>
                      <p:nvPicPr>
                        <p:cNvPr id="0" name="Object 35"/>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56" y="2955"/>
                          <a:ext cx="1633" cy="5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graphicFrame>
        <p:nvGraphicFramePr>
          <p:cNvPr id="343076" name="Object 36">
            <a:extLst>
              <a:ext uri="{FF2B5EF4-FFF2-40B4-BE49-F238E27FC236}">
                <a16:creationId xmlns:a16="http://schemas.microsoft.com/office/drawing/2014/main" id="{04E1F5BD-5699-4414-A5A6-B7FD95F7A1E3}"/>
              </a:ext>
            </a:extLst>
          </p:cNvPr>
          <p:cNvGraphicFramePr>
            <a:graphicFrameLocks noChangeAspect="1"/>
          </p:cNvGraphicFramePr>
          <p:nvPr/>
        </p:nvGraphicFramePr>
        <p:xfrm>
          <a:off x="4589463" y="3776663"/>
          <a:ext cx="2763837" cy="947737"/>
        </p:xfrm>
        <a:graphic>
          <a:graphicData uri="http://schemas.openxmlformats.org/presentationml/2006/ole">
            <mc:AlternateContent xmlns:mc="http://schemas.openxmlformats.org/markup-compatibility/2006">
              <mc:Choice xmlns:v="urn:schemas-microsoft-com:vml" Requires="v">
                <p:oleObj spid="_x0000_s54312" name="Equation" r:id="rId7" imgW="933327" imgH="371387" progId="Equation.DSMT4">
                  <p:embed/>
                </p:oleObj>
              </mc:Choice>
              <mc:Fallback>
                <p:oleObj name="Equation" r:id="rId7" imgW="933327" imgH="371387" progId="Equation.DSMT4">
                  <p:embed/>
                  <p:pic>
                    <p:nvPicPr>
                      <p:cNvPr id="0" name="Object 3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589463" y="3776663"/>
                        <a:ext cx="2763837" cy="9477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ransition spd="med">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43043">
                                            <p:txEl>
                                              <p:pRg st="0" end="0"/>
                                            </p:txEl>
                                          </p:spTgt>
                                        </p:tgtEl>
                                        <p:attrNameLst>
                                          <p:attrName>style.visibility</p:attrName>
                                        </p:attrNameLst>
                                      </p:cBhvr>
                                      <p:to>
                                        <p:strVal val="visible"/>
                                      </p:to>
                                    </p:set>
                                    <p:anim calcmode="lin" valueType="num">
                                      <p:cBhvr additive="base">
                                        <p:cTn id="7" dur="500" fill="hold"/>
                                        <p:tgtEl>
                                          <p:spTgt spid="3430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430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43043">
                                            <p:txEl>
                                              <p:pRg st="1" end="1"/>
                                            </p:txEl>
                                          </p:spTgt>
                                        </p:tgtEl>
                                        <p:attrNameLst>
                                          <p:attrName>style.visibility</p:attrName>
                                        </p:attrNameLst>
                                      </p:cBhvr>
                                      <p:to>
                                        <p:strVal val="visible"/>
                                      </p:to>
                                    </p:set>
                                    <p:anim calcmode="lin" valueType="num">
                                      <p:cBhvr additive="base">
                                        <p:cTn id="13" dur="500" fill="hold"/>
                                        <p:tgtEl>
                                          <p:spTgt spid="3430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4304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2" fill="hold" nodeType="clickEffect">
                                  <p:stCondLst>
                                    <p:cond delay="0"/>
                                  </p:stCondLst>
                                  <p:childTnLst>
                                    <p:set>
                                      <p:cBhvr>
                                        <p:cTn id="18" dur="1" fill="hold">
                                          <p:stCondLst>
                                            <p:cond delay="0"/>
                                          </p:stCondLst>
                                        </p:cTn>
                                        <p:tgtEl>
                                          <p:spTgt spid="343044"/>
                                        </p:tgtEl>
                                        <p:attrNameLst>
                                          <p:attrName>style.visibility</p:attrName>
                                        </p:attrNameLst>
                                      </p:cBhvr>
                                      <p:to>
                                        <p:strVal val="visible"/>
                                      </p:to>
                                    </p:set>
                                    <p:anim calcmode="lin" valueType="num">
                                      <p:cBhvr additive="base">
                                        <p:cTn id="19" dur="500" fill="hold"/>
                                        <p:tgtEl>
                                          <p:spTgt spid="343044"/>
                                        </p:tgtEl>
                                        <p:attrNameLst>
                                          <p:attrName>ppt_x</p:attrName>
                                        </p:attrNameLst>
                                      </p:cBhvr>
                                      <p:tavLst>
                                        <p:tav tm="0">
                                          <p:val>
                                            <p:strVal val="1+#ppt_w/2"/>
                                          </p:val>
                                        </p:tav>
                                        <p:tav tm="100000">
                                          <p:val>
                                            <p:strVal val="#ppt_x"/>
                                          </p:val>
                                        </p:tav>
                                      </p:tavLst>
                                    </p:anim>
                                    <p:anim calcmode="lin" valueType="num">
                                      <p:cBhvr additive="base">
                                        <p:cTn id="20" dur="500" fill="hold"/>
                                        <p:tgtEl>
                                          <p:spTgt spid="343044"/>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nodeType="clickEffect">
                                  <p:stCondLst>
                                    <p:cond delay="0"/>
                                  </p:stCondLst>
                                  <p:childTnLst>
                                    <p:set>
                                      <p:cBhvr>
                                        <p:cTn id="24" dur="1" fill="hold">
                                          <p:stCondLst>
                                            <p:cond delay="0"/>
                                          </p:stCondLst>
                                        </p:cTn>
                                        <p:tgtEl>
                                          <p:spTgt spid="343047"/>
                                        </p:tgtEl>
                                        <p:attrNameLst>
                                          <p:attrName>style.visibility</p:attrName>
                                        </p:attrNameLst>
                                      </p:cBhvr>
                                      <p:to>
                                        <p:strVal val="visible"/>
                                      </p:to>
                                    </p:set>
                                    <p:anim calcmode="lin" valueType="num">
                                      <p:cBhvr additive="base">
                                        <p:cTn id="25" dur="500" fill="hold"/>
                                        <p:tgtEl>
                                          <p:spTgt spid="343047"/>
                                        </p:tgtEl>
                                        <p:attrNameLst>
                                          <p:attrName>ppt_x</p:attrName>
                                        </p:attrNameLst>
                                      </p:cBhvr>
                                      <p:tavLst>
                                        <p:tav tm="0">
                                          <p:val>
                                            <p:strVal val="#ppt_x"/>
                                          </p:val>
                                        </p:tav>
                                        <p:tav tm="100000">
                                          <p:val>
                                            <p:strVal val="#ppt_x"/>
                                          </p:val>
                                        </p:tav>
                                      </p:tavLst>
                                    </p:anim>
                                    <p:anim calcmode="lin" valueType="num">
                                      <p:cBhvr additive="base">
                                        <p:cTn id="26" dur="500" fill="hold"/>
                                        <p:tgtEl>
                                          <p:spTgt spid="343047"/>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2" fill="hold" nodeType="clickEffect">
                                  <p:stCondLst>
                                    <p:cond delay="0"/>
                                  </p:stCondLst>
                                  <p:childTnLst>
                                    <p:set>
                                      <p:cBhvr>
                                        <p:cTn id="30" dur="1" fill="hold">
                                          <p:stCondLst>
                                            <p:cond delay="0"/>
                                          </p:stCondLst>
                                        </p:cTn>
                                        <p:tgtEl>
                                          <p:spTgt spid="343076"/>
                                        </p:tgtEl>
                                        <p:attrNameLst>
                                          <p:attrName>style.visibility</p:attrName>
                                        </p:attrNameLst>
                                      </p:cBhvr>
                                      <p:to>
                                        <p:strVal val="visible"/>
                                      </p:to>
                                    </p:set>
                                    <p:anim calcmode="lin" valueType="num">
                                      <p:cBhvr additive="base">
                                        <p:cTn id="31" dur="500" fill="hold"/>
                                        <p:tgtEl>
                                          <p:spTgt spid="343076"/>
                                        </p:tgtEl>
                                        <p:attrNameLst>
                                          <p:attrName>ppt_x</p:attrName>
                                        </p:attrNameLst>
                                      </p:cBhvr>
                                      <p:tavLst>
                                        <p:tav tm="0">
                                          <p:val>
                                            <p:strVal val="1+#ppt_w/2"/>
                                          </p:val>
                                        </p:tav>
                                        <p:tav tm="100000">
                                          <p:val>
                                            <p:strVal val="#ppt_x"/>
                                          </p:val>
                                        </p:tav>
                                      </p:tavLst>
                                    </p:anim>
                                    <p:anim calcmode="lin" valueType="num">
                                      <p:cBhvr additive="base">
                                        <p:cTn id="32" dur="500" fill="hold"/>
                                        <p:tgtEl>
                                          <p:spTgt spid="343076"/>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2" fill="hold" nodeType="clickEffect">
                                  <p:stCondLst>
                                    <p:cond delay="0"/>
                                  </p:stCondLst>
                                  <p:childTnLst>
                                    <p:set>
                                      <p:cBhvr>
                                        <p:cTn id="36" dur="1" fill="hold">
                                          <p:stCondLst>
                                            <p:cond delay="0"/>
                                          </p:stCondLst>
                                        </p:cTn>
                                        <p:tgtEl>
                                          <p:spTgt spid="343073"/>
                                        </p:tgtEl>
                                        <p:attrNameLst>
                                          <p:attrName>style.visibility</p:attrName>
                                        </p:attrNameLst>
                                      </p:cBhvr>
                                      <p:to>
                                        <p:strVal val="visible"/>
                                      </p:to>
                                    </p:set>
                                    <p:anim calcmode="lin" valueType="num">
                                      <p:cBhvr additive="base">
                                        <p:cTn id="37" dur="500" fill="hold"/>
                                        <p:tgtEl>
                                          <p:spTgt spid="343073"/>
                                        </p:tgtEl>
                                        <p:attrNameLst>
                                          <p:attrName>ppt_x</p:attrName>
                                        </p:attrNameLst>
                                      </p:cBhvr>
                                      <p:tavLst>
                                        <p:tav tm="0">
                                          <p:val>
                                            <p:strVal val="1+#ppt_w/2"/>
                                          </p:val>
                                        </p:tav>
                                        <p:tav tm="100000">
                                          <p:val>
                                            <p:strVal val="#ppt_x"/>
                                          </p:val>
                                        </p:tav>
                                      </p:tavLst>
                                    </p:anim>
                                    <p:anim calcmode="lin" valueType="num">
                                      <p:cBhvr additive="base">
                                        <p:cTn id="38" dur="500" fill="hold"/>
                                        <p:tgtEl>
                                          <p:spTgt spid="34307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3043" grpId="0" build="p" autoUpdateAnimBg="0"/>
    </p:bldLst>
  </p:timing>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5298" name="灯片编号占位符 5">
            <a:extLst>
              <a:ext uri="{FF2B5EF4-FFF2-40B4-BE49-F238E27FC236}">
                <a16:creationId xmlns:a16="http://schemas.microsoft.com/office/drawing/2014/main" id="{BC56EE1C-991D-488B-A1E9-CFD6A137FEDB}"/>
              </a:ext>
            </a:extLst>
          </p:cNvPr>
          <p:cNvSpPr>
            <a:spLocks noGrp="1"/>
          </p:cNvSpPr>
          <p:nvPr>
            <p:ph type="sldNum" sz="quarter" idx="12"/>
          </p:nvPr>
        </p:nvSpPr>
        <p:spPr>
          <a:noFill/>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fld id="{ED25530A-157F-4650-90CC-77CD3FBF25EC}" type="slidenum">
              <a:rPr lang="en-US" altLang="zh-CN" sz="2400" smtClean="0">
                <a:solidFill>
                  <a:srgbClr val="0000CC"/>
                </a:solidFill>
              </a:rPr>
              <a:pPr>
                <a:spcBef>
                  <a:spcPct val="50000"/>
                </a:spcBef>
                <a:buClrTx/>
                <a:buFontTx/>
                <a:buNone/>
              </a:pPr>
              <a:t>45</a:t>
            </a:fld>
            <a:endParaRPr lang="en-US" altLang="zh-CN" sz="2400">
              <a:solidFill>
                <a:srgbClr val="0000CC"/>
              </a:solidFill>
            </a:endParaRPr>
          </a:p>
        </p:txBody>
      </p:sp>
      <p:sp>
        <p:nvSpPr>
          <p:cNvPr id="55299" name="Rectangle 2">
            <a:extLst>
              <a:ext uri="{FF2B5EF4-FFF2-40B4-BE49-F238E27FC236}">
                <a16:creationId xmlns:a16="http://schemas.microsoft.com/office/drawing/2014/main" id="{D7B106CB-8B8C-4216-9F4C-5C2003F48829}"/>
              </a:ext>
            </a:extLst>
          </p:cNvPr>
          <p:cNvSpPr>
            <a:spLocks noGrp="1" noChangeArrowheads="1"/>
          </p:cNvSpPr>
          <p:nvPr>
            <p:ph type="title"/>
          </p:nvPr>
        </p:nvSpPr>
        <p:spPr/>
        <p:txBody>
          <a:bodyPr/>
          <a:lstStyle/>
          <a:p>
            <a:pPr eaLnBrk="1" hangingPunct="1"/>
            <a:r>
              <a:rPr lang="zh-CN" altLang="en-US"/>
              <a:t>等成本线</a:t>
            </a:r>
          </a:p>
        </p:txBody>
      </p:sp>
      <p:sp>
        <p:nvSpPr>
          <p:cNvPr id="344067" name="Rectangle 3">
            <a:extLst>
              <a:ext uri="{FF2B5EF4-FFF2-40B4-BE49-F238E27FC236}">
                <a16:creationId xmlns:a16="http://schemas.microsoft.com/office/drawing/2014/main" id="{DA2AD252-5DFE-48A9-8412-86C0419C1817}"/>
              </a:ext>
            </a:extLst>
          </p:cNvPr>
          <p:cNvSpPr>
            <a:spLocks noGrp="1" noChangeArrowheads="1"/>
          </p:cNvSpPr>
          <p:nvPr>
            <p:ph type="body" idx="1"/>
          </p:nvPr>
        </p:nvSpPr>
        <p:spPr>
          <a:xfrm>
            <a:off x="684213" y="1341438"/>
            <a:ext cx="8064500" cy="574675"/>
          </a:xfrm>
          <a:solidFill>
            <a:srgbClr val="FFCC00"/>
          </a:solidFill>
          <a:extLst>
            <a:ext uri="{91240B29-F687-4F45-9708-019B960494DF}">
              <a14:hiddenLine xmlns:a14="http://schemas.microsoft.com/office/drawing/2010/main" w="9525" cap="flat" cmpd="sng" algn="ctr">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476250" indent="-476250" algn="ctr" eaLnBrk="1" hangingPunct="1">
              <a:lnSpc>
                <a:spcPct val="90000"/>
              </a:lnSpc>
            </a:pPr>
            <a:r>
              <a:rPr lang="zh-CN" altLang="en-US" b="1"/>
              <a:t>成本支出或要素价格变化对等成本线的影响</a:t>
            </a:r>
          </a:p>
          <a:p>
            <a:pPr marL="1139825" lvl="1" indent="-473075" algn="ctr" eaLnBrk="1" hangingPunct="1">
              <a:lnSpc>
                <a:spcPct val="90000"/>
              </a:lnSpc>
              <a:buSzTx/>
            </a:pPr>
            <a:endParaRPr lang="en-US" altLang="zh-CN" sz="3200" b="1"/>
          </a:p>
        </p:txBody>
      </p:sp>
      <p:grpSp>
        <p:nvGrpSpPr>
          <p:cNvPr id="344068" name="Group 4">
            <a:extLst>
              <a:ext uri="{FF2B5EF4-FFF2-40B4-BE49-F238E27FC236}">
                <a16:creationId xmlns:a16="http://schemas.microsoft.com/office/drawing/2014/main" id="{5345E38D-22B7-46FC-BD56-2B843F8B11B8}"/>
              </a:ext>
            </a:extLst>
          </p:cNvPr>
          <p:cNvGrpSpPr>
            <a:grpSpLocks/>
          </p:cNvGrpSpPr>
          <p:nvPr/>
        </p:nvGrpSpPr>
        <p:grpSpPr bwMode="auto">
          <a:xfrm>
            <a:off x="1841500" y="2212975"/>
            <a:ext cx="5154613" cy="4125913"/>
            <a:chOff x="1160" y="1394"/>
            <a:chExt cx="3247" cy="2599"/>
          </a:xfrm>
        </p:grpSpPr>
        <p:sp>
          <p:nvSpPr>
            <p:cNvPr id="55318" name="Line 5">
              <a:extLst>
                <a:ext uri="{FF2B5EF4-FFF2-40B4-BE49-F238E27FC236}">
                  <a16:creationId xmlns:a16="http://schemas.microsoft.com/office/drawing/2014/main" id="{4A5097E3-142C-4A2D-8DA8-D8ECE5FE2224}"/>
                </a:ext>
              </a:extLst>
            </p:cNvPr>
            <p:cNvSpPr>
              <a:spLocks noChangeShapeType="1"/>
            </p:cNvSpPr>
            <p:nvPr/>
          </p:nvSpPr>
          <p:spPr bwMode="auto">
            <a:xfrm>
              <a:off x="1452" y="1474"/>
              <a:ext cx="0" cy="2274"/>
            </a:xfrm>
            <a:prstGeom prst="line">
              <a:avLst/>
            </a:prstGeom>
            <a:noFill/>
            <a:ln w="25400">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5319" name="Line 6">
              <a:extLst>
                <a:ext uri="{FF2B5EF4-FFF2-40B4-BE49-F238E27FC236}">
                  <a16:creationId xmlns:a16="http://schemas.microsoft.com/office/drawing/2014/main" id="{1CE72C08-7C93-43B1-A470-E753FF97DB8C}"/>
                </a:ext>
              </a:extLst>
            </p:cNvPr>
            <p:cNvSpPr>
              <a:spLocks noChangeShapeType="1"/>
            </p:cNvSpPr>
            <p:nvPr/>
          </p:nvSpPr>
          <p:spPr bwMode="auto">
            <a:xfrm>
              <a:off x="1461" y="3736"/>
              <a:ext cx="2643"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5320" name="Rectangle 7">
              <a:extLst>
                <a:ext uri="{FF2B5EF4-FFF2-40B4-BE49-F238E27FC236}">
                  <a16:creationId xmlns:a16="http://schemas.microsoft.com/office/drawing/2014/main" id="{841300AE-3264-4676-A25E-F19D0D6E12A5}"/>
                </a:ext>
              </a:extLst>
            </p:cNvPr>
            <p:cNvSpPr>
              <a:spLocks noChangeArrowheads="1"/>
            </p:cNvSpPr>
            <p:nvPr/>
          </p:nvSpPr>
          <p:spPr bwMode="auto">
            <a:xfrm>
              <a:off x="4176" y="3596"/>
              <a:ext cx="231"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400" b="1" i="1">
                  <a:latin typeface="Arial" panose="020B0604020202020204" pitchFamily="34" charset="0"/>
                </a:rPr>
                <a:t>L</a:t>
              </a:r>
              <a:endParaRPr kumimoji="0" lang="en-US" altLang="zh-CN" sz="2400" b="1">
                <a:latin typeface="Arial" panose="020B0604020202020204" pitchFamily="34" charset="0"/>
              </a:endParaRPr>
            </a:p>
          </p:txBody>
        </p:sp>
        <p:sp>
          <p:nvSpPr>
            <p:cNvPr id="55321" name="Rectangle 8">
              <a:extLst>
                <a:ext uri="{FF2B5EF4-FFF2-40B4-BE49-F238E27FC236}">
                  <a16:creationId xmlns:a16="http://schemas.microsoft.com/office/drawing/2014/main" id="{9F98C289-AF2A-4005-99BB-84C1A9DBA75E}"/>
                </a:ext>
              </a:extLst>
            </p:cNvPr>
            <p:cNvSpPr>
              <a:spLocks noChangeArrowheads="1"/>
            </p:cNvSpPr>
            <p:nvPr/>
          </p:nvSpPr>
          <p:spPr bwMode="auto">
            <a:xfrm>
              <a:off x="1160" y="1394"/>
              <a:ext cx="253"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gn="r">
                <a:spcBef>
                  <a:spcPct val="0"/>
                </a:spcBef>
                <a:buClrTx/>
                <a:buFontTx/>
                <a:buNone/>
              </a:pPr>
              <a:r>
                <a:rPr kumimoji="0" lang="en-US" altLang="zh-CN" sz="2400" b="1" i="1">
                  <a:latin typeface="Arial" panose="020B0604020202020204" pitchFamily="34" charset="0"/>
                </a:rPr>
                <a:t>K</a:t>
              </a:r>
              <a:endParaRPr kumimoji="0" lang="en-US" altLang="zh-CN" sz="2400" b="1">
                <a:latin typeface="Arial" panose="020B0604020202020204" pitchFamily="34" charset="0"/>
              </a:endParaRPr>
            </a:p>
          </p:txBody>
        </p:sp>
        <p:sp>
          <p:nvSpPr>
            <p:cNvPr id="55322" name="Rectangle 9">
              <a:extLst>
                <a:ext uri="{FF2B5EF4-FFF2-40B4-BE49-F238E27FC236}">
                  <a16:creationId xmlns:a16="http://schemas.microsoft.com/office/drawing/2014/main" id="{A69B3A21-08CC-4106-A456-A1BA9FC6B2B5}"/>
                </a:ext>
              </a:extLst>
            </p:cNvPr>
            <p:cNvSpPr>
              <a:spLocks noChangeArrowheads="1"/>
            </p:cNvSpPr>
            <p:nvPr/>
          </p:nvSpPr>
          <p:spPr bwMode="auto">
            <a:xfrm>
              <a:off x="1242" y="3707"/>
              <a:ext cx="263"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400" b="1">
                  <a:latin typeface="Arial" panose="020B0604020202020204" pitchFamily="34" charset="0"/>
                </a:rPr>
                <a:t>O</a:t>
              </a:r>
              <a:endParaRPr kumimoji="0" lang="en-US" altLang="zh-CN" sz="1800" b="1">
                <a:latin typeface="Arial" panose="020B0604020202020204" pitchFamily="34" charset="0"/>
              </a:endParaRPr>
            </a:p>
          </p:txBody>
        </p:sp>
      </p:grpSp>
      <p:grpSp>
        <p:nvGrpSpPr>
          <p:cNvPr id="344074" name="Group 10">
            <a:extLst>
              <a:ext uri="{FF2B5EF4-FFF2-40B4-BE49-F238E27FC236}">
                <a16:creationId xmlns:a16="http://schemas.microsoft.com/office/drawing/2014/main" id="{A2D11BBD-615A-4347-82F2-6060AC9E890D}"/>
              </a:ext>
            </a:extLst>
          </p:cNvPr>
          <p:cNvGrpSpPr>
            <a:grpSpLocks/>
          </p:cNvGrpSpPr>
          <p:nvPr/>
        </p:nvGrpSpPr>
        <p:grpSpPr bwMode="auto">
          <a:xfrm>
            <a:off x="1871663" y="4191000"/>
            <a:ext cx="2395537" cy="2133600"/>
            <a:chOff x="1179" y="2640"/>
            <a:chExt cx="1509" cy="1344"/>
          </a:xfrm>
        </p:grpSpPr>
        <p:sp>
          <p:nvSpPr>
            <p:cNvPr id="55315" name="Line 11">
              <a:extLst>
                <a:ext uri="{FF2B5EF4-FFF2-40B4-BE49-F238E27FC236}">
                  <a16:creationId xmlns:a16="http://schemas.microsoft.com/office/drawing/2014/main" id="{65D7B46D-41A0-4F65-931F-C3C6DAE3FB22}"/>
                </a:ext>
              </a:extLst>
            </p:cNvPr>
            <p:cNvSpPr>
              <a:spLocks noChangeShapeType="1"/>
            </p:cNvSpPr>
            <p:nvPr/>
          </p:nvSpPr>
          <p:spPr bwMode="auto">
            <a:xfrm>
              <a:off x="1460" y="2852"/>
              <a:ext cx="876" cy="876"/>
            </a:xfrm>
            <a:prstGeom prst="line">
              <a:avLst/>
            </a:prstGeom>
            <a:noFill/>
            <a:ln w="5080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5316" name="Text Box 12">
              <a:extLst>
                <a:ext uri="{FF2B5EF4-FFF2-40B4-BE49-F238E27FC236}">
                  <a16:creationId xmlns:a16="http://schemas.microsoft.com/office/drawing/2014/main" id="{C153BF1D-D28C-4C57-BDE5-2E5A12A107C0}"/>
                </a:ext>
              </a:extLst>
            </p:cNvPr>
            <p:cNvSpPr txBox="1">
              <a:spLocks noChangeArrowheads="1"/>
            </p:cNvSpPr>
            <p:nvPr/>
          </p:nvSpPr>
          <p:spPr bwMode="auto">
            <a:xfrm>
              <a:off x="1179" y="2640"/>
              <a:ext cx="405" cy="288"/>
            </a:xfrm>
            <a:prstGeom prst="rect">
              <a:avLst/>
            </a:prstGeom>
            <a:noFill/>
            <a:ln>
              <a:noFill/>
            </a:ln>
            <a:effectLst>
              <a:outerShdw dist="1796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r>
                <a:rPr lang="en-US" altLang="zh-CN" sz="2400" i="1">
                  <a:ea typeface="方正姚体" panose="02010601030101010101" pitchFamily="2" charset="-122"/>
                </a:rPr>
                <a:t>A</a:t>
              </a:r>
              <a:r>
                <a:rPr lang="en-US" altLang="zh-CN" sz="2400" i="1" baseline="-25000">
                  <a:ea typeface="方正姚体" panose="02010601030101010101" pitchFamily="2" charset="-122"/>
                </a:rPr>
                <a:t>0</a:t>
              </a:r>
              <a:endParaRPr lang="en-US" altLang="zh-CN" sz="2400" i="1">
                <a:ea typeface="方正姚体" panose="02010601030101010101" pitchFamily="2" charset="-122"/>
              </a:endParaRPr>
            </a:p>
          </p:txBody>
        </p:sp>
        <p:sp>
          <p:nvSpPr>
            <p:cNvPr id="55317" name="Text Box 13">
              <a:extLst>
                <a:ext uri="{FF2B5EF4-FFF2-40B4-BE49-F238E27FC236}">
                  <a16:creationId xmlns:a16="http://schemas.microsoft.com/office/drawing/2014/main" id="{5C1F420D-0308-41FC-A8CA-BAB8A813EA21}"/>
                </a:ext>
              </a:extLst>
            </p:cNvPr>
            <p:cNvSpPr txBox="1">
              <a:spLocks noChangeArrowheads="1"/>
            </p:cNvSpPr>
            <p:nvPr/>
          </p:nvSpPr>
          <p:spPr bwMode="auto">
            <a:xfrm>
              <a:off x="2283" y="3696"/>
              <a:ext cx="405" cy="288"/>
            </a:xfrm>
            <a:prstGeom prst="rect">
              <a:avLst/>
            </a:prstGeom>
            <a:noFill/>
            <a:ln>
              <a:noFill/>
            </a:ln>
            <a:effectLst>
              <a:outerShdw dist="1796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r>
                <a:rPr lang="en-US" altLang="zh-CN" sz="2400" i="1">
                  <a:ea typeface="方正姚体" panose="02010601030101010101" pitchFamily="2" charset="-122"/>
                </a:rPr>
                <a:t>B</a:t>
              </a:r>
              <a:r>
                <a:rPr lang="en-US" altLang="zh-CN" sz="2400" i="1" baseline="-25000">
                  <a:ea typeface="方正姚体" panose="02010601030101010101" pitchFamily="2" charset="-122"/>
                </a:rPr>
                <a:t>0</a:t>
              </a:r>
              <a:endParaRPr lang="en-US" altLang="zh-CN" sz="2400" i="1">
                <a:ea typeface="方正姚体" panose="02010601030101010101" pitchFamily="2" charset="-122"/>
              </a:endParaRPr>
            </a:p>
          </p:txBody>
        </p:sp>
      </p:grpSp>
      <p:grpSp>
        <p:nvGrpSpPr>
          <p:cNvPr id="344078" name="Group 14">
            <a:extLst>
              <a:ext uri="{FF2B5EF4-FFF2-40B4-BE49-F238E27FC236}">
                <a16:creationId xmlns:a16="http://schemas.microsoft.com/office/drawing/2014/main" id="{533F55B6-175C-434B-9D76-08C3D06986A2}"/>
              </a:ext>
            </a:extLst>
          </p:cNvPr>
          <p:cNvGrpSpPr>
            <a:grpSpLocks/>
          </p:cNvGrpSpPr>
          <p:nvPr/>
        </p:nvGrpSpPr>
        <p:grpSpPr bwMode="auto">
          <a:xfrm>
            <a:off x="1871663" y="2514600"/>
            <a:ext cx="4645025" cy="3810000"/>
            <a:chOff x="1179" y="1584"/>
            <a:chExt cx="2926" cy="2400"/>
          </a:xfrm>
        </p:grpSpPr>
        <p:sp>
          <p:nvSpPr>
            <p:cNvPr id="55310" name="Line 15">
              <a:extLst>
                <a:ext uri="{FF2B5EF4-FFF2-40B4-BE49-F238E27FC236}">
                  <a16:creationId xmlns:a16="http://schemas.microsoft.com/office/drawing/2014/main" id="{EF21E7F0-EEFA-4B1A-9335-2B9EA839F6E4}"/>
                </a:ext>
              </a:extLst>
            </p:cNvPr>
            <p:cNvSpPr>
              <a:spLocks noChangeShapeType="1"/>
            </p:cNvSpPr>
            <p:nvPr/>
          </p:nvSpPr>
          <p:spPr bwMode="auto">
            <a:xfrm>
              <a:off x="1460" y="1700"/>
              <a:ext cx="2028" cy="2028"/>
            </a:xfrm>
            <a:prstGeom prst="line">
              <a:avLst/>
            </a:prstGeom>
            <a:noFill/>
            <a:ln w="50800">
              <a:solidFill>
                <a:srgbClr val="99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5311" name="AutoShape 16">
              <a:extLst>
                <a:ext uri="{FF2B5EF4-FFF2-40B4-BE49-F238E27FC236}">
                  <a16:creationId xmlns:a16="http://schemas.microsoft.com/office/drawing/2014/main" id="{AF596978-F94F-4587-8204-7772B9E0F8F3}"/>
                </a:ext>
              </a:extLst>
            </p:cNvPr>
            <p:cNvSpPr>
              <a:spLocks noChangeArrowheads="1"/>
            </p:cNvSpPr>
            <p:nvPr/>
          </p:nvSpPr>
          <p:spPr bwMode="auto">
            <a:xfrm rot="8160000" flipH="1">
              <a:off x="1824" y="2832"/>
              <a:ext cx="672" cy="384"/>
            </a:xfrm>
            <a:prstGeom prst="rightArrow">
              <a:avLst>
                <a:gd name="adj1" fmla="val 50000"/>
                <a:gd name="adj2" fmla="val 43815"/>
              </a:avLst>
            </a:prstGeom>
            <a:solidFill>
              <a:srgbClr val="FF0000"/>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endParaRPr lang="zh-CN" altLang="en-US" sz="2400"/>
            </a:p>
          </p:txBody>
        </p:sp>
        <p:sp>
          <p:nvSpPr>
            <p:cNvPr id="55312" name="Rectangle 17">
              <a:extLst>
                <a:ext uri="{FF2B5EF4-FFF2-40B4-BE49-F238E27FC236}">
                  <a16:creationId xmlns:a16="http://schemas.microsoft.com/office/drawing/2014/main" id="{79A5C46F-F9C6-4CC0-826C-202B08F88AE6}"/>
                </a:ext>
              </a:extLst>
            </p:cNvPr>
            <p:cNvSpPr>
              <a:spLocks noChangeArrowheads="1"/>
            </p:cNvSpPr>
            <p:nvPr/>
          </p:nvSpPr>
          <p:spPr bwMode="auto">
            <a:xfrm>
              <a:off x="2388" y="1667"/>
              <a:ext cx="1717" cy="410"/>
            </a:xfrm>
            <a:prstGeom prst="rect">
              <a:avLst/>
            </a:prstGeom>
            <a:solidFill>
              <a:srgbClr val="FFCC99"/>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gn="ctr">
                <a:spcBef>
                  <a:spcPct val="0"/>
                </a:spcBef>
                <a:buClrTx/>
                <a:buFontTx/>
                <a:buNone/>
              </a:pPr>
              <a:r>
                <a:rPr kumimoji="0" lang="zh-CN" altLang="en-US" sz="1800" b="1">
                  <a:latin typeface="Arial" panose="020B0604020202020204" pitchFamily="34" charset="0"/>
                </a:rPr>
                <a:t>成本支出增加使等成本线</a:t>
              </a:r>
            </a:p>
            <a:p>
              <a:pPr algn="ctr">
                <a:spcBef>
                  <a:spcPct val="0"/>
                </a:spcBef>
                <a:buClrTx/>
                <a:buFontTx/>
                <a:buNone/>
              </a:pPr>
              <a:r>
                <a:rPr kumimoji="0" lang="zh-CN" altLang="en-US" sz="1800" b="1">
                  <a:latin typeface="Arial" panose="020B0604020202020204" pitchFamily="34" charset="0"/>
                </a:rPr>
                <a:t>向右上方平行移动</a:t>
              </a:r>
            </a:p>
          </p:txBody>
        </p:sp>
        <p:sp>
          <p:nvSpPr>
            <p:cNvPr id="55313" name="Text Box 18">
              <a:extLst>
                <a:ext uri="{FF2B5EF4-FFF2-40B4-BE49-F238E27FC236}">
                  <a16:creationId xmlns:a16="http://schemas.microsoft.com/office/drawing/2014/main" id="{B8CDD7DE-DA37-45F5-B40D-6D8E88A105EE}"/>
                </a:ext>
              </a:extLst>
            </p:cNvPr>
            <p:cNvSpPr txBox="1">
              <a:spLocks noChangeArrowheads="1"/>
            </p:cNvSpPr>
            <p:nvPr/>
          </p:nvSpPr>
          <p:spPr bwMode="auto">
            <a:xfrm>
              <a:off x="1179" y="1584"/>
              <a:ext cx="405" cy="288"/>
            </a:xfrm>
            <a:prstGeom prst="rect">
              <a:avLst/>
            </a:prstGeom>
            <a:noFill/>
            <a:ln>
              <a:noFill/>
            </a:ln>
            <a:effectLst>
              <a:outerShdw dist="1796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r>
                <a:rPr lang="en-US" altLang="zh-CN" sz="2400" i="1">
                  <a:ea typeface="方正姚体" panose="02010601030101010101" pitchFamily="2" charset="-122"/>
                </a:rPr>
                <a:t>A</a:t>
              </a:r>
              <a:r>
                <a:rPr lang="en-US" altLang="zh-CN" sz="2400" i="1" baseline="-25000">
                  <a:ea typeface="方正姚体" panose="02010601030101010101" pitchFamily="2" charset="-122"/>
                </a:rPr>
                <a:t>1</a:t>
              </a:r>
              <a:endParaRPr lang="en-US" altLang="zh-CN" sz="2400" i="1">
                <a:ea typeface="方正姚体" panose="02010601030101010101" pitchFamily="2" charset="-122"/>
              </a:endParaRPr>
            </a:p>
          </p:txBody>
        </p:sp>
        <p:sp>
          <p:nvSpPr>
            <p:cNvPr id="55314" name="Text Box 19">
              <a:extLst>
                <a:ext uri="{FF2B5EF4-FFF2-40B4-BE49-F238E27FC236}">
                  <a16:creationId xmlns:a16="http://schemas.microsoft.com/office/drawing/2014/main" id="{B7F6D312-D2D2-4CCC-93B6-276247FDE5D8}"/>
                </a:ext>
              </a:extLst>
            </p:cNvPr>
            <p:cNvSpPr txBox="1">
              <a:spLocks noChangeArrowheads="1"/>
            </p:cNvSpPr>
            <p:nvPr/>
          </p:nvSpPr>
          <p:spPr bwMode="auto">
            <a:xfrm>
              <a:off x="3387" y="3696"/>
              <a:ext cx="405" cy="288"/>
            </a:xfrm>
            <a:prstGeom prst="rect">
              <a:avLst/>
            </a:prstGeom>
            <a:noFill/>
            <a:ln>
              <a:noFill/>
            </a:ln>
            <a:effectLst>
              <a:outerShdw dist="1796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r>
                <a:rPr lang="en-US" altLang="zh-CN" sz="2400" i="1">
                  <a:ea typeface="方正姚体" panose="02010601030101010101" pitchFamily="2" charset="-122"/>
                </a:rPr>
                <a:t>B</a:t>
              </a:r>
              <a:r>
                <a:rPr lang="en-US" altLang="zh-CN" sz="2400" i="1" baseline="-25000">
                  <a:ea typeface="方正姚体" panose="02010601030101010101" pitchFamily="2" charset="-122"/>
                </a:rPr>
                <a:t>1</a:t>
              </a:r>
              <a:endParaRPr lang="en-US" altLang="zh-CN" sz="2400" i="1">
                <a:ea typeface="方正姚体" panose="02010601030101010101" pitchFamily="2" charset="-122"/>
              </a:endParaRPr>
            </a:p>
          </p:txBody>
        </p:sp>
      </p:grpSp>
      <p:grpSp>
        <p:nvGrpSpPr>
          <p:cNvPr id="344084" name="Group 20">
            <a:extLst>
              <a:ext uri="{FF2B5EF4-FFF2-40B4-BE49-F238E27FC236}">
                <a16:creationId xmlns:a16="http://schemas.microsoft.com/office/drawing/2014/main" id="{83F1496F-823A-480A-AF31-AC6C875E3F4E}"/>
              </a:ext>
            </a:extLst>
          </p:cNvPr>
          <p:cNvGrpSpPr>
            <a:grpSpLocks/>
          </p:cNvGrpSpPr>
          <p:nvPr/>
        </p:nvGrpSpPr>
        <p:grpSpPr bwMode="auto">
          <a:xfrm>
            <a:off x="1871663" y="3997325"/>
            <a:ext cx="5770562" cy="2327275"/>
            <a:chOff x="1179" y="2518"/>
            <a:chExt cx="3635" cy="1466"/>
          </a:xfrm>
        </p:grpSpPr>
        <p:sp>
          <p:nvSpPr>
            <p:cNvPr id="55305" name="Line 21">
              <a:extLst>
                <a:ext uri="{FF2B5EF4-FFF2-40B4-BE49-F238E27FC236}">
                  <a16:creationId xmlns:a16="http://schemas.microsoft.com/office/drawing/2014/main" id="{1BF0B81D-7AEA-4D71-8195-CE83F3BCC88F}"/>
                </a:ext>
              </a:extLst>
            </p:cNvPr>
            <p:cNvSpPr>
              <a:spLocks noChangeShapeType="1"/>
            </p:cNvSpPr>
            <p:nvPr/>
          </p:nvSpPr>
          <p:spPr bwMode="auto">
            <a:xfrm>
              <a:off x="1460" y="3380"/>
              <a:ext cx="348" cy="348"/>
            </a:xfrm>
            <a:prstGeom prst="line">
              <a:avLst/>
            </a:prstGeom>
            <a:noFill/>
            <a:ln w="50800">
              <a:solidFill>
                <a:srgbClr val="99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5306" name="Freeform 22">
              <a:extLst>
                <a:ext uri="{FF2B5EF4-FFF2-40B4-BE49-F238E27FC236}">
                  <a16:creationId xmlns:a16="http://schemas.microsoft.com/office/drawing/2014/main" id="{9DCB2946-EDF0-407F-AE60-92E2CDB6E005}"/>
                </a:ext>
              </a:extLst>
            </p:cNvPr>
            <p:cNvSpPr>
              <a:spLocks/>
            </p:cNvSpPr>
            <p:nvPr/>
          </p:nvSpPr>
          <p:spPr bwMode="auto">
            <a:xfrm>
              <a:off x="1641" y="3286"/>
              <a:ext cx="254" cy="266"/>
            </a:xfrm>
            <a:custGeom>
              <a:avLst/>
              <a:gdLst>
                <a:gd name="T0" fmla="*/ 0 w 254"/>
                <a:gd name="T1" fmla="*/ 2 h 266"/>
                <a:gd name="T2" fmla="*/ 64 w 254"/>
                <a:gd name="T3" fmla="*/ 74 h 266"/>
                <a:gd name="T4" fmla="*/ 147 w 254"/>
                <a:gd name="T5" fmla="*/ 0 h 266"/>
                <a:gd name="T6" fmla="*/ 253 w 254"/>
                <a:gd name="T7" fmla="*/ 120 h 266"/>
                <a:gd name="T8" fmla="*/ 170 w 254"/>
                <a:gd name="T9" fmla="*/ 194 h 266"/>
                <a:gd name="T10" fmla="*/ 234 w 254"/>
                <a:gd name="T11" fmla="*/ 265 h 266"/>
                <a:gd name="T12" fmla="*/ 15 w 254"/>
                <a:gd name="T13" fmla="*/ 224 h 266"/>
                <a:gd name="T14" fmla="*/ 0 w 254"/>
                <a:gd name="T15" fmla="*/ 2 h 26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54" h="266">
                  <a:moveTo>
                    <a:pt x="0" y="2"/>
                  </a:moveTo>
                  <a:lnTo>
                    <a:pt x="64" y="74"/>
                  </a:lnTo>
                  <a:lnTo>
                    <a:pt x="147" y="0"/>
                  </a:lnTo>
                  <a:lnTo>
                    <a:pt x="253" y="120"/>
                  </a:lnTo>
                  <a:lnTo>
                    <a:pt x="170" y="194"/>
                  </a:lnTo>
                  <a:lnTo>
                    <a:pt x="234" y="265"/>
                  </a:lnTo>
                  <a:lnTo>
                    <a:pt x="15" y="224"/>
                  </a:lnTo>
                  <a:lnTo>
                    <a:pt x="0" y="2"/>
                  </a:lnTo>
                </a:path>
              </a:pathLst>
            </a:custGeom>
            <a:solidFill>
              <a:srgbClr val="FF0000"/>
            </a:solidFill>
            <a:ln>
              <a:noFill/>
            </a:ln>
            <a:effectLst/>
            <a:extLst>
              <a:ext uri="{91240B29-F687-4F45-9708-019B960494DF}">
                <a14:hiddenLine xmlns:a14="http://schemas.microsoft.com/office/drawing/2010/main" w="12700" cap="rnd" cmpd="sng">
                  <a:solidFill>
                    <a:srgbClr val="FF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5307" name="Text Box 23">
              <a:extLst>
                <a:ext uri="{FF2B5EF4-FFF2-40B4-BE49-F238E27FC236}">
                  <a16:creationId xmlns:a16="http://schemas.microsoft.com/office/drawing/2014/main" id="{E9B7FC5A-31B9-4D14-847B-8BA756E0F4A6}"/>
                </a:ext>
              </a:extLst>
            </p:cNvPr>
            <p:cNvSpPr txBox="1">
              <a:spLocks noChangeArrowheads="1"/>
            </p:cNvSpPr>
            <p:nvPr/>
          </p:nvSpPr>
          <p:spPr bwMode="auto">
            <a:xfrm>
              <a:off x="1755" y="3696"/>
              <a:ext cx="405" cy="288"/>
            </a:xfrm>
            <a:prstGeom prst="rect">
              <a:avLst/>
            </a:prstGeom>
            <a:noFill/>
            <a:ln>
              <a:noFill/>
            </a:ln>
            <a:effectLst>
              <a:outerShdw dist="1796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r>
                <a:rPr lang="en-US" altLang="zh-CN" sz="2400" i="1">
                  <a:ea typeface="方正姚体" panose="02010601030101010101" pitchFamily="2" charset="-122"/>
                </a:rPr>
                <a:t>B</a:t>
              </a:r>
              <a:r>
                <a:rPr lang="en-US" altLang="zh-CN" sz="2400" i="1" baseline="-25000">
                  <a:ea typeface="方正姚体" panose="02010601030101010101" pitchFamily="2" charset="-122"/>
                </a:rPr>
                <a:t>2</a:t>
              </a:r>
              <a:endParaRPr lang="en-US" altLang="zh-CN" sz="2400" i="1">
                <a:ea typeface="方正姚体" panose="02010601030101010101" pitchFamily="2" charset="-122"/>
              </a:endParaRPr>
            </a:p>
          </p:txBody>
        </p:sp>
        <p:sp>
          <p:nvSpPr>
            <p:cNvPr id="55308" name="Text Box 24">
              <a:extLst>
                <a:ext uri="{FF2B5EF4-FFF2-40B4-BE49-F238E27FC236}">
                  <a16:creationId xmlns:a16="http://schemas.microsoft.com/office/drawing/2014/main" id="{8AF5E326-F65A-437B-AC3C-100CA487C93E}"/>
                </a:ext>
              </a:extLst>
            </p:cNvPr>
            <p:cNvSpPr txBox="1">
              <a:spLocks noChangeArrowheads="1"/>
            </p:cNvSpPr>
            <p:nvPr/>
          </p:nvSpPr>
          <p:spPr bwMode="auto">
            <a:xfrm>
              <a:off x="1179" y="3216"/>
              <a:ext cx="405" cy="288"/>
            </a:xfrm>
            <a:prstGeom prst="rect">
              <a:avLst/>
            </a:prstGeom>
            <a:noFill/>
            <a:ln>
              <a:noFill/>
            </a:ln>
            <a:effectLst>
              <a:outerShdw dist="1796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r>
                <a:rPr lang="en-US" altLang="zh-CN" sz="2400" i="1">
                  <a:ea typeface="方正姚体" panose="02010601030101010101" pitchFamily="2" charset="-122"/>
                </a:rPr>
                <a:t>A</a:t>
              </a:r>
              <a:r>
                <a:rPr lang="en-US" altLang="zh-CN" sz="2400" i="1" baseline="-25000">
                  <a:ea typeface="方正姚体" panose="02010601030101010101" pitchFamily="2" charset="-122"/>
                </a:rPr>
                <a:t>2</a:t>
              </a:r>
              <a:endParaRPr lang="en-US" altLang="zh-CN" sz="2400" i="1">
                <a:ea typeface="方正姚体" panose="02010601030101010101" pitchFamily="2" charset="-122"/>
              </a:endParaRPr>
            </a:p>
          </p:txBody>
        </p:sp>
        <p:sp>
          <p:nvSpPr>
            <p:cNvPr id="55309" name="Rectangle 25">
              <a:extLst>
                <a:ext uri="{FF2B5EF4-FFF2-40B4-BE49-F238E27FC236}">
                  <a16:creationId xmlns:a16="http://schemas.microsoft.com/office/drawing/2014/main" id="{341E7D90-DFC5-49A5-B4CD-986C68C34990}"/>
                </a:ext>
              </a:extLst>
            </p:cNvPr>
            <p:cNvSpPr>
              <a:spLocks noChangeArrowheads="1"/>
            </p:cNvSpPr>
            <p:nvPr/>
          </p:nvSpPr>
          <p:spPr bwMode="auto">
            <a:xfrm>
              <a:off x="3242" y="2518"/>
              <a:ext cx="1572" cy="410"/>
            </a:xfrm>
            <a:prstGeom prst="rect">
              <a:avLst/>
            </a:prstGeom>
            <a:solidFill>
              <a:srgbClr val="FFCC99"/>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gn="ctr">
                <a:spcBef>
                  <a:spcPct val="0"/>
                </a:spcBef>
                <a:buClrTx/>
                <a:buFontTx/>
                <a:buNone/>
              </a:pPr>
              <a:r>
                <a:rPr kumimoji="0" lang="zh-CN" altLang="en-US" sz="1800" b="1">
                  <a:latin typeface="Arial" panose="020B0604020202020204" pitchFamily="34" charset="0"/>
                </a:rPr>
                <a:t>成本支出减少使预算线</a:t>
              </a:r>
            </a:p>
            <a:p>
              <a:pPr algn="ctr">
                <a:spcBef>
                  <a:spcPct val="0"/>
                </a:spcBef>
                <a:buClrTx/>
                <a:buFontTx/>
                <a:buNone/>
              </a:pPr>
              <a:r>
                <a:rPr kumimoji="0" lang="zh-CN" altLang="en-US" sz="1800" b="1">
                  <a:latin typeface="Arial" panose="020B0604020202020204" pitchFamily="34" charset="0"/>
                </a:rPr>
                <a:t>向左下方平行移动</a:t>
              </a:r>
            </a:p>
          </p:txBody>
        </p:sp>
      </p:grpSp>
    </p:spTree>
  </p:cSld>
  <p:clrMapOvr>
    <a:masterClrMapping/>
  </p:clrMapOvr>
  <p:transition spd="med">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44067">
                                            <p:txEl>
                                              <p:pRg st="0" end="0"/>
                                            </p:txEl>
                                          </p:spTgt>
                                        </p:tgtEl>
                                        <p:attrNameLst>
                                          <p:attrName>style.visibility</p:attrName>
                                        </p:attrNameLst>
                                      </p:cBhvr>
                                      <p:to>
                                        <p:strVal val="visible"/>
                                      </p:to>
                                    </p:set>
                                    <p:anim calcmode="lin" valueType="num">
                                      <p:cBhvr additive="base">
                                        <p:cTn id="7" dur="500" fill="hold"/>
                                        <p:tgtEl>
                                          <p:spTgt spid="34406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4406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344068"/>
                                        </p:tgtEl>
                                        <p:attrNameLst>
                                          <p:attrName>style.visibility</p:attrName>
                                        </p:attrNameLst>
                                      </p:cBhvr>
                                      <p:to>
                                        <p:strVal val="visible"/>
                                      </p:to>
                                    </p:set>
                                    <p:anim calcmode="lin" valueType="num">
                                      <p:cBhvr additive="base">
                                        <p:cTn id="13" dur="500" fill="hold"/>
                                        <p:tgtEl>
                                          <p:spTgt spid="344068"/>
                                        </p:tgtEl>
                                        <p:attrNameLst>
                                          <p:attrName>ppt_x</p:attrName>
                                        </p:attrNameLst>
                                      </p:cBhvr>
                                      <p:tavLst>
                                        <p:tav tm="0">
                                          <p:val>
                                            <p:strVal val="0-#ppt_w/2"/>
                                          </p:val>
                                        </p:tav>
                                        <p:tav tm="100000">
                                          <p:val>
                                            <p:strVal val="#ppt_x"/>
                                          </p:val>
                                        </p:tav>
                                      </p:tavLst>
                                    </p:anim>
                                    <p:anim calcmode="lin" valueType="num">
                                      <p:cBhvr additive="base">
                                        <p:cTn id="14" dur="500" fill="hold"/>
                                        <p:tgtEl>
                                          <p:spTgt spid="344068"/>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2" presetClass="entr" presetSubtype="1" fill="hold" nodeType="clickEffect">
                                  <p:stCondLst>
                                    <p:cond delay="0"/>
                                  </p:stCondLst>
                                  <p:childTnLst>
                                    <p:set>
                                      <p:cBhvr>
                                        <p:cTn id="18" dur="1" fill="hold">
                                          <p:stCondLst>
                                            <p:cond delay="0"/>
                                          </p:stCondLst>
                                        </p:cTn>
                                        <p:tgtEl>
                                          <p:spTgt spid="344074"/>
                                        </p:tgtEl>
                                        <p:attrNameLst>
                                          <p:attrName>style.visibility</p:attrName>
                                        </p:attrNameLst>
                                      </p:cBhvr>
                                      <p:to>
                                        <p:strVal val="visible"/>
                                      </p:to>
                                    </p:set>
                                    <p:animEffect transition="in" filter="wipe(up)">
                                      <p:cBhvr>
                                        <p:cTn id="19" dur="500"/>
                                        <p:tgtEl>
                                          <p:spTgt spid="344074"/>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9" presetClass="entr" presetSubtype="0" fill="hold" nodeType="clickEffect">
                                  <p:stCondLst>
                                    <p:cond delay="0"/>
                                  </p:stCondLst>
                                  <p:childTnLst>
                                    <p:set>
                                      <p:cBhvr>
                                        <p:cTn id="23" dur="1" fill="hold">
                                          <p:stCondLst>
                                            <p:cond delay="0"/>
                                          </p:stCondLst>
                                        </p:cTn>
                                        <p:tgtEl>
                                          <p:spTgt spid="344078"/>
                                        </p:tgtEl>
                                        <p:attrNameLst>
                                          <p:attrName>style.visibility</p:attrName>
                                        </p:attrNameLst>
                                      </p:cBhvr>
                                      <p:to>
                                        <p:strVal val="visible"/>
                                      </p:to>
                                    </p:set>
                                    <p:animEffect transition="in" filter="dissolve">
                                      <p:cBhvr>
                                        <p:cTn id="24" dur="500"/>
                                        <p:tgtEl>
                                          <p:spTgt spid="344078"/>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9" presetClass="entr" presetSubtype="0" fill="hold" nodeType="clickEffect">
                                  <p:stCondLst>
                                    <p:cond delay="0"/>
                                  </p:stCondLst>
                                  <p:childTnLst>
                                    <p:set>
                                      <p:cBhvr>
                                        <p:cTn id="28" dur="1" fill="hold">
                                          <p:stCondLst>
                                            <p:cond delay="0"/>
                                          </p:stCondLst>
                                        </p:cTn>
                                        <p:tgtEl>
                                          <p:spTgt spid="344084"/>
                                        </p:tgtEl>
                                        <p:attrNameLst>
                                          <p:attrName>style.visibility</p:attrName>
                                        </p:attrNameLst>
                                      </p:cBhvr>
                                      <p:to>
                                        <p:strVal val="visible"/>
                                      </p:to>
                                    </p:set>
                                    <p:animEffect transition="in" filter="dissolve">
                                      <p:cBhvr>
                                        <p:cTn id="29" dur="500"/>
                                        <p:tgtEl>
                                          <p:spTgt spid="3440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4067" grpId="0" build="p" autoUpdateAnimBg="0"/>
    </p:bldLst>
  </p:timing>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6322" name="灯片编号占位符 5">
            <a:extLst>
              <a:ext uri="{FF2B5EF4-FFF2-40B4-BE49-F238E27FC236}">
                <a16:creationId xmlns:a16="http://schemas.microsoft.com/office/drawing/2014/main" id="{DBF8E2F5-C6FA-4217-B261-51A765087E26}"/>
              </a:ext>
            </a:extLst>
          </p:cNvPr>
          <p:cNvSpPr>
            <a:spLocks noGrp="1"/>
          </p:cNvSpPr>
          <p:nvPr>
            <p:ph type="sldNum" sz="quarter" idx="12"/>
          </p:nvPr>
        </p:nvSpPr>
        <p:spPr>
          <a:noFill/>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fld id="{892C956A-0EBA-4480-8671-46AF64DF2B9C}" type="slidenum">
              <a:rPr lang="en-US" altLang="zh-CN" sz="2400" smtClean="0">
                <a:solidFill>
                  <a:srgbClr val="0000CC"/>
                </a:solidFill>
              </a:rPr>
              <a:pPr>
                <a:spcBef>
                  <a:spcPct val="50000"/>
                </a:spcBef>
                <a:buClrTx/>
                <a:buFontTx/>
                <a:buNone/>
              </a:pPr>
              <a:t>46</a:t>
            </a:fld>
            <a:endParaRPr lang="en-US" altLang="zh-CN" sz="2400">
              <a:solidFill>
                <a:srgbClr val="0000CC"/>
              </a:solidFill>
            </a:endParaRPr>
          </a:p>
        </p:txBody>
      </p:sp>
      <p:sp>
        <p:nvSpPr>
          <p:cNvPr id="56323" name="Rectangle 2">
            <a:extLst>
              <a:ext uri="{FF2B5EF4-FFF2-40B4-BE49-F238E27FC236}">
                <a16:creationId xmlns:a16="http://schemas.microsoft.com/office/drawing/2014/main" id="{38165A14-2451-4089-8479-0B56C9EC0EF8}"/>
              </a:ext>
            </a:extLst>
          </p:cNvPr>
          <p:cNvSpPr>
            <a:spLocks noGrp="1" noChangeArrowheads="1"/>
          </p:cNvSpPr>
          <p:nvPr>
            <p:ph type="title"/>
          </p:nvPr>
        </p:nvSpPr>
        <p:spPr/>
        <p:txBody>
          <a:bodyPr/>
          <a:lstStyle/>
          <a:p>
            <a:pPr eaLnBrk="1" hangingPunct="1"/>
            <a:r>
              <a:rPr lang="zh-CN" altLang="en-US"/>
              <a:t>等成本线</a:t>
            </a:r>
          </a:p>
        </p:txBody>
      </p:sp>
      <p:sp>
        <p:nvSpPr>
          <p:cNvPr id="345091" name="Rectangle 3">
            <a:extLst>
              <a:ext uri="{FF2B5EF4-FFF2-40B4-BE49-F238E27FC236}">
                <a16:creationId xmlns:a16="http://schemas.microsoft.com/office/drawing/2014/main" id="{5586C8F0-61A1-4563-A291-E332AA3D1506}"/>
              </a:ext>
            </a:extLst>
          </p:cNvPr>
          <p:cNvSpPr>
            <a:spLocks noGrp="1" noChangeArrowheads="1"/>
          </p:cNvSpPr>
          <p:nvPr>
            <p:ph type="body" idx="1"/>
          </p:nvPr>
        </p:nvSpPr>
        <p:spPr>
          <a:xfrm>
            <a:off x="684213" y="1341438"/>
            <a:ext cx="7772400" cy="647700"/>
          </a:xfrm>
          <a:solidFill>
            <a:srgbClr val="FFCC00"/>
          </a:solidFill>
          <a:extLst>
            <a:ext uri="{91240B29-F687-4F45-9708-019B960494DF}">
              <a14:hiddenLine xmlns:a14="http://schemas.microsoft.com/office/drawing/2010/main" w="9525" cap="flat" cmpd="sng" algn="ctr">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476250" indent="-476250" algn="ctr" eaLnBrk="1" hangingPunct="1">
              <a:lnSpc>
                <a:spcPct val="90000"/>
              </a:lnSpc>
            </a:pPr>
            <a:r>
              <a:rPr lang="zh-CN" altLang="en-US" sz="2800" b="1"/>
              <a:t>成本支出或要素价格变化对等成本线的影响（续）</a:t>
            </a:r>
          </a:p>
        </p:txBody>
      </p:sp>
      <p:grpSp>
        <p:nvGrpSpPr>
          <p:cNvPr id="345092" name="Group 4">
            <a:extLst>
              <a:ext uri="{FF2B5EF4-FFF2-40B4-BE49-F238E27FC236}">
                <a16:creationId xmlns:a16="http://schemas.microsoft.com/office/drawing/2014/main" id="{A0DF7026-5F4E-4084-9F9E-C3910C180F0C}"/>
              </a:ext>
            </a:extLst>
          </p:cNvPr>
          <p:cNvGrpSpPr>
            <a:grpSpLocks/>
          </p:cNvGrpSpPr>
          <p:nvPr/>
        </p:nvGrpSpPr>
        <p:grpSpPr bwMode="auto">
          <a:xfrm>
            <a:off x="1841500" y="2212975"/>
            <a:ext cx="5154613" cy="4125913"/>
            <a:chOff x="1160" y="1394"/>
            <a:chExt cx="3247" cy="2599"/>
          </a:xfrm>
        </p:grpSpPr>
        <p:sp>
          <p:nvSpPr>
            <p:cNvPr id="56340" name="Line 5">
              <a:extLst>
                <a:ext uri="{FF2B5EF4-FFF2-40B4-BE49-F238E27FC236}">
                  <a16:creationId xmlns:a16="http://schemas.microsoft.com/office/drawing/2014/main" id="{9ED400C2-44EA-4F86-82D0-BB72719B24E0}"/>
                </a:ext>
              </a:extLst>
            </p:cNvPr>
            <p:cNvSpPr>
              <a:spLocks noChangeShapeType="1"/>
            </p:cNvSpPr>
            <p:nvPr/>
          </p:nvSpPr>
          <p:spPr bwMode="auto">
            <a:xfrm>
              <a:off x="1452" y="1474"/>
              <a:ext cx="0" cy="2274"/>
            </a:xfrm>
            <a:prstGeom prst="line">
              <a:avLst/>
            </a:prstGeom>
            <a:noFill/>
            <a:ln w="25400">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6341" name="Line 6">
              <a:extLst>
                <a:ext uri="{FF2B5EF4-FFF2-40B4-BE49-F238E27FC236}">
                  <a16:creationId xmlns:a16="http://schemas.microsoft.com/office/drawing/2014/main" id="{8DB037DB-BD12-4E0C-98A0-9E8469644320}"/>
                </a:ext>
              </a:extLst>
            </p:cNvPr>
            <p:cNvSpPr>
              <a:spLocks noChangeShapeType="1"/>
            </p:cNvSpPr>
            <p:nvPr/>
          </p:nvSpPr>
          <p:spPr bwMode="auto">
            <a:xfrm>
              <a:off x="1461" y="3736"/>
              <a:ext cx="2643"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6342" name="Rectangle 7">
              <a:extLst>
                <a:ext uri="{FF2B5EF4-FFF2-40B4-BE49-F238E27FC236}">
                  <a16:creationId xmlns:a16="http://schemas.microsoft.com/office/drawing/2014/main" id="{7EAFB53F-01E2-462F-9BF5-1E789241F0F5}"/>
                </a:ext>
              </a:extLst>
            </p:cNvPr>
            <p:cNvSpPr>
              <a:spLocks noChangeArrowheads="1"/>
            </p:cNvSpPr>
            <p:nvPr/>
          </p:nvSpPr>
          <p:spPr bwMode="auto">
            <a:xfrm>
              <a:off x="4176" y="3596"/>
              <a:ext cx="231"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400" b="1" i="1">
                  <a:latin typeface="Arial" panose="020B0604020202020204" pitchFamily="34" charset="0"/>
                </a:rPr>
                <a:t>L</a:t>
              </a:r>
              <a:endParaRPr kumimoji="0" lang="en-US" altLang="zh-CN" sz="2400" b="1">
                <a:latin typeface="Arial" panose="020B0604020202020204" pitchFamily="34" charset="0"/>
              </a:endParaRPr>
            </a:p>
          </p:txBody>
        </p:sp>
        <p:sp>
          <p:nvSpPr>
            <p:cNvPr id="56343" name="Rectangle 8">
              <a:extLst>
                <a:ext uri="{FF2B5EF4-FFF2-40B4-BE49-F238E27FC236}">
                  <a16:creationId xmlns:a16="http://schemas.microsoft.com/office/drawing/2014/main" id="{5AC58259-DDA2-4A6E-8C66-6E7FA9C67218}"/>
                </a:ext>
              </a:extLst>
            </p:cNvPr>
            <p:cNvSpPr>
              <a:spLocks noChangeArrowheads="1"/>
            </p:cNvSpPr>
            <p:nvPr/>
          </p:nvSpPr>
          <p:spPr bwMode="auto">
            <a:xfrm>
              <a:off x="1160" y="1394"/>
              <a:ext cx="253"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gn="r">
                <a:spcBef>
                  <a:spcPct val="0"/>
                </a:spcBef>
                <a:buClrTx/>
                <a:buFontTx/>
                <a:buNone/>
              </a:pPr>
              <a:r>
                <a:rPr kumimoji="0" lang="en-US" altLang="zh-CN" sz="2400" b="1" i="1">
                  <a:latin typeface="Arial" panose="020B0604020202020204" pitchFamily="34" charset="0"/>
                </a:rPr>
                <a:t>K</a:t>
              </a:r>
              <a:endParaRPr kumimoji="0" lang="en-US" altLang="zh-CN" sz="2400" b="1">
                <a:latin typeface="Arial" panose="020B0604020202020204" pitchFamily="34" charset="0"/>
              </a:endParaRPr>
            </a:p>
          </p:txBody>
        </p:sp>
        <p:sp>
          <p:nvSpPr>
            <p:cNvPr id="56344" name="Rectangle 9">
              <a:extLst>
                <a:ext uri="{FF2B5EF4-FFF2-40B4-BE49-F238E27FC236}">
                  <a16:creationId xmlns:a16="http://schemas.microsoft.com/office/drawing/2014/main" id="{725460F2-1CB6-40A8-9B3B-71FC5B2C994E}"/>
                </a:ext>
              </a:extLst>
            </p:cNvPr>
            <p:cNvSpPr>
              <a:spLocks noChangeArrowheads="1"/>
            </p:cNvSpPr>
            <p:nvPr/>
          </p:nvSpPr>
          <p:spPr bwMode="auto">
            <a:xfrm>
              <a:off x="1242" y="3707"/>
              <a:ext cx="263"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kumimoji="0" lang="en-US" altLang="zh-CN" sz="2400" b="1">
                  <a:latin typeface="Arial" panose="020B0604020202020204" pitchFamily="34" charset="0"/>
                </a:rPr>
                <a:t>O</a:t>
              </a:r>
              <a:endParaRPr kumimoji="0" lang="en-US" altLang="zh-CN" sz="1800" b="1">
                <a:latin typeface="Arial" panose="020B0604020202020204" pitchFamily="34" charset="0"/>
              </a:endParaRPr>
            </a:p>
          </p:txBody>
        </p:sp>
      </p:grpSp>
      <p:grpSp>
        <p:nvGrpSpPr>
          <p:cNvPr id="345098" name="Group 10">
            <a:extLst>
              <a:ext uri="{FF2B5EF4-FFF2-40B4-BE49-F238E27FC236}">
                <a16:creationId xmlns:a16="http://schemas.microsoft.com/office/drawing/2014/main" id="{35BC0FC6-7A9A-4B6B-AF10-9E14442DB0DF}"/>
              </a:ext>
            </a:extLst>
          </p:cNvPr>
          <p:cNvGrpSpPr>
            <a:grpSpLocks/>
          </p:cNvGrpSpPr>
          <p:nvPr/>
        </p:nvGrpSpPr>
        <p:grpSpPr bwMode="auto">
          <a:xfrm>
            <a:off x="1871663" y="3200400"/>
            <a:ext cx="2776537" cy="3124200"/>
            <a:chOff x="1179" y="2016"/>
            <a:chExt cx="1749" cy="1968"/>
          </a:xfrm>
        </p:grpSpPr>
        <p:sp>
          <p:nvSpPr>
            <p:cNvPr id="56337" name="Line 11">
              <a:extLst>
                <a:ext uri="{FF2B5EF4-FFF2-40B4-BE49-F238E27FC236}">
                  <a16:creationId xmlns:a16="http://schemas.microsoft.com/office/drawing/2014/main" id="{6584B3EC-E619-4212-9D5F-0D6562FE76AA}"/>
                </a:ext>
              </a:extLst>
            </p:cNvPr>
            <p:cNvSpPr>
              <a:spLocks noChangeShapeType="1"/>
            </p:cNvSpPr>
            <p:nvPr/>
          </p:nvSpPr>
          <p:spPr bwMode="auto">
            <a:xfrm>
              <a:off x="1452" y="2160"/>
              <a:ext cx="1154" cy="1576"/>
            </a:xfrm>
            <a:prstGeom prst="line">
              <a:avLst/>
            </a:prstGeom>
            <a:noFill/>
            <a:ln w="5080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6338" name="Text Box 12">
              <a:extLst>
                <a:ext uri="{FF2B5EF4-FFF2-40B4-BE49-F238E27FC236}">
                  <a16:creationId xmlns:a16="http://schemas.microsoft.com/office/drawing/2014/main" id="{CCE1AD2C-50DD-47D8-9AF4-8FBB0F01C93A}"/>
                </a:ext>
              </a:extLst>
            </p:cNvPr>
            <p:cNvSpPr txBox="1">
              <a:spLocks noChangeArrowheads="1"/>
            </p:cNvSpPr>
            <p:nvPr/>
          </p:nvSpPr>
          <p:spPr bwMode="auto">
            <a:xfrm>
              <a:off x="1179" y="2016"/>
              <a:ext cx="405" cy="288"/>
            </a:xfrm>
            <a:prstGeom prst="rect">
              <a:avLst/>
            </a:prstGeom>
            <a:noFill/>
            <a:ln>
              <a:noFill/>
            </a:ln>
            <a:effectLst>
              <a:outerShdw dist="1796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r>
                <a:rPr lang="en-US" altLang="zh-CN" sz="2400" i="1">
                  <a:ea typeface="方正姚体" panose="02010601030101010101" pitchFamily="2" charset="-122"/>
                </a:rPr>
                <a:t>A</a:t>
              </a:r>
              <a:r>
                <a:rPr lang="en-US" altLang="zh-CN" sz="2400" i="1" baseline="-25000">
                  <a:ea typeface="方正姚体" panose="02010601030101010101" pitchFamily="2" charset="-122"/>
                </a:rPr>
                <a:t>0</a:t>
              </a:r>
              <a:endParaRPr lang="en-US" altLang="zh-CN" sz="2400" i="1">
                <a:ea typeface="方正姚体" panose="02010601030101010101" pitchFamily="2" charset="-122"/>
              </a:endParaRPr>
            </a:p>
          </p:txBody>
        </p:sp>
        <p:sp>
          <p:nvSpPr>
            <p:cNvPr id="56339" name="Text Box 13">
              <a:extLst>
                <a:ext uri="{FF2B5EF4-FFF2-40B4-BE49-F238E27FC236}">
                  <a16:creationId xmlns:a16="http://schemas.microsoft.com/office/drawing/2014/main" id="{4A8116A2-ADFE-430E-8C43-D5B4E73CD7EF}"/>
                </a:ext>
              </a:extLst>
            </p:cNvPr>
            <p:cNvSpPr txBox="1">
              <a:spLocks noChangeArrowheads="1"/>
            </p:cNvSpPr>
            <p:nvPr/>
          </p:nvSpPr>
          <p:spPr bwMode="auto">
            <a:xfrm>
              <a:off x="2523" y="3696"/>
              <a:ext cx="405" cy="288"/>
            </a:xfrm>
            <a:prstGeom prst="rect">
              <a:avLst/>
            </a:prstGeom>
            <a:noFill/>
            <a:ln>
              <a:noFill/>
            </a:ln>
            <a:effectLst>
              <a:outerShdw dist="1796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r>
                <a:rPr lang="en-US" altLang="zh-CN" sz="2400" i="1">
                  <a:ea typeface="方正姚体" panose="02010601030101010101" pitchFamily="2" charset="-122"/>
                </a:rPr>
                <a:t>B</a:t>
              </a:r>
              <a:r>
                <a:rPr lang="en-US" altLang="zh-CN" sz="2400" i="1" baseline="-25000">
                  <a:ea typeface="方正姚体" panose="02010601030101010101" pitchFamily="2" charset="-122"/>
                </a:rPr>
                <a:t>0</a:t>
              </a:r>
              <a:endParaRPr lang="en-US" altLang="zh-CN" sz="2400" i="1">
                <a:ea typeface="方正姚体" panose="02010601030101010101" pitchFamily="2" charset="-122"/>
              </a:endParaRPr>
            </a:p>
          </p:txBody>
        </p:sp>
      </p:grpSp>
      <p:grpSp>
        <p:nvGrpSpPr>
          <p:cNvPr id="345102" name="Group 14">
            <a:extLst>
              <a:ext uri="{FF2B5EF4-FFF2-40B4-BE49-F238E27FC236}">
                <a16:creationId xmlns:a16="http://schemas.microsoft.com/office/drawing/2014/main" id="{750C86DB-0151-4DA8-9ABF-4FB397CFB25B}"/>
              </a:ext>
            </a:extLst>
          </p:cNvPr>
          <p:cNvGrpSpPr>
            <a:grpSpLocks/>
          </p:cNvGrpSpPr>
          <p:nvPr/>
        </p:nvGrpSpPr>
        <p:grpSpPr bwMode="auto">
          <a:xfrm>
            <a:off x="2305050" y="2646363"/>
            <a:ext cx="4445000" cy="3678237"/>
            <a:chOff x="1452" y="1667"/>
            <a:chExt cx="2800" cy="2317"/>
          </a:xfrm>
        </p:grpSpPr>
        <p:sp>
          <p:nvSpPr>
            <p:cNvPr id="56333" name="Line 15">
              <a:extLst>
                <a:ext uri="{FF2B5EF4-FFF2-40B4-BE49-F238E27FC236}">
                  <a16:creationId xmlns:a16="http://schemas.microsoft.com/office/drawing/2014/main" id="{AEB55CF5-C94F-4042-8E65-D711DB954B6C}"/>
                </a:ext>
              </a:extLst>
            </p:cNvPr>
            <p:cNvSpPr>
              <a:spLocks noChangeShapeType="1"/>
            </p:cNvSpPr>
            <p:nvPr/>
          </p:nvSpPr>
          <p:spPr bwMode="auto">
            <a:xfrm>
              <a:off x="1452" y="2160"/>
              <a:ext cx="2036" cy="1568"/>
            </a:xfrm>
            <a:prstGeom prst="line">
              <a:avLst/>
            </a:prstGeom>
            <a:noFill/>
            <a:ln w="50800">
              <a:solidFill>
                <a:srgbClr val="99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6334" name="Rectangle 16">
              <a:extLst>
                <a:ext uri="{FF2B5EF4-FFF2-40B4-BE49-F238E27FC236}">
                  <a16:creationId xmlns:a16="http://schemas.microsoft.com/office/drawing/2014/main" id="{E79D8C83-6345-414E-AC26-9499A8C6147C}"/>
                </a:ext>
              </a:extLst>
            </p:cNvPr>
            <p:cNvSpPr>
              <a:spLocks noChangeArrowheads="1"/>
            </p:cNvSpPr>
            <p:nvPr/>
          </p:nvSpPr>
          <p:spPr bwMode="auto">
            <a:xfrm>
              <a:off x="2245" y="1667"/>
              <a:ext cx="2007" cy="410"/>
            </a:xfrm>
            <a:prstGeom prst="rect">
              <a:avLst/>
            </a:prstGeom>
            <a:solidFill>
              <a:srgbClr val="FFCC99"/>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gn="ctr">
                <a:spcBef>
                  <a:spcPct val="0"/>
                </a:spcBef>
                <a:buClrTx/>
                <a:buFontTx/>
                <a:buNone/>
              </a:pPr>
              <a:r>
                <a:rPr kumimoji="0" lang="zh-CN" altLang="en-US" sz="1800" b="1">
                  <a:latin typeface="Arial" panose="020B0604020202020204" pitchFamily="34" charset="0"/>
                </a:rPr>
                <a:t>劳动</a:t>
              </a:r>
              <a:r>
                <a:rPr kumimoji="0" lang="en-US" altLang="zh-CN" sz="1800" b="1" i="1">
                  <a:latin typeface="Arial" panose="020B0604020202020204" pitchFamily="34" charset="0"/>
                </a:rPr>
                <a:t>L</a:t>
              </a:r>
              <a:r>
                <a:rPr kumimoji="0" lang="zh-CN" altLang="en-US" sz="1800" b="1">
                  <a:latin typeface="Arial" panose="020B0604020202020204" pitchFamily="34" charset="0"/>
                </a:rPr>
                <a:t>价格下降使等成本线</a:t>
              </a:r>
            </a:p>
            <a:p>
              <a:pPr algn="ctr">
                <a:spcBef>
                  <a:spcPct val="0"/>
                </a:spcBef>
                <a:buClrTx/>
                <a:buFontTx/>
                <a:buNone/>
              </a:pPr>
              <a:r>
                <a:rPr kumimoji="0" lang="zh-CN" altLang="en-US" sz="1800" b="1">
                  <a:latin typeface="Arial" panose="020B0604020202020204" pitchFamily="34" charset="0"/>
                </a:rPr>
                <a:t>以逆时针方向旋转，斜率变小</a:t>
              </a:r>
            </a:p>
          </p:txBody>
        </p:sp>
        <p:sp>
          <p:nvSpPr>
            <p:cNvPr id="56335" name="Text Box 17">
              <a:extLst>
                <a:ext uri="{FF2B5EF4-FFF2-40B4-BE49-F238E27FC236}">
                  <a16:creationId xmlns:a16="http://schemas.microsoft.com/office/drawing/2014/main" id="{2E01F000-19C1-42DA-8097-42BFF26E9EB9}"/>
                </a:ext>
              </a:extLst>
            </p:cNvPr>
            <p:cNvSpPr txBox="1">
              <a:spLocks noChangeArrowheads="1"/>
            </p:cNvSpPr>
            <p:nvPr/>
          </p:nvSpPr>
          <p:spPr bwMode="auto">
            <a:xfrm>
              <a:off x="3387" y="3696"/>
              <a:ext cx="405" cy="288"/>
            </a:xfrm>
            <a:prstGeom prst="rect">
              <a:avLst/>
            </a:prstGeom>
            <a:noFill/>
            <a:ln>
              <a:noFill/>
            </a:ln>
            <a:effectLst>
              <a:outerShdw dist="1796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r>
                <a:rPr lang="en-US" altLang="zh-CN" sz="2400" i="1">
                  <a:ea typeface="方正姚体" panose="02010601030101010101" pitchFamily="2" charset="-122"/>
                </a:rPr>
                <a:t>B</a:t>
              </a:r>
              <a:r>
                <a:rPr lang="en-US" altLang="zh-CN" sz="2400" i="1" baseline="-25000">
                  <a:ea typeface="方正姚体" panose="02010601030101010101" pitchFamily="2" charset="-122"/>
                </a:rPr>
                <a:t>1</a:t>
              </a:r>
              <a:endParaRPr lang="en-US" altLang="zh-CN" sz="2400" i="1">
                <a:ea typeface="方正姚体" panose="02010601030101010101" pitchFamily="2" charset="-122"/>
              </a:endParaRPr>
            </a:p>
          </p:txBody>
        </p:sp>
        <p:sp>
          <p:nvSpPr>
            <p:cNvPr id="56336" name="AutoShape 18">
              <a:extLst>
                <a:ext uri="{FF2B5EF4-FFF2-40B4-BE49-F238E27FC236}">
                  <a16:creationId xmlns:a16="http://schemas.microsoft.com/office/drawing/2014/main" id="{60084524-FE96-42AC-AC22-3305BB42D268}"/>
                </a:ext>
              </a:extLst>
            </p:cNvPr>
            <p:cNvSpPr>
              <a:spLocks noChangeAspect="1" noChangeArrowheads="1"/>
            </p:cNvSpPr>
            <p:nvPr/>
          </p:nvSpPr>
          <p:spPr bwMode="auto">
            <a:xfrm rot="1072365" flipH="1">
              <a:off x="2233" y="2789"/>
              <a:ext cx="481" cy="570"/>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 name="T18" fmla="*/ 3143 w 21600"/>
                <a:gd name="T19" fmla="*/ 3145 h 21600"/>
                <a:gd name="T20" fmla="*/ 18457 w 21600"/>
                <a:gd name="T21" fmla="*/ 18455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4938" y="14343"/>
                  </a:moveTo>
                  <a:cubicBezTo>
                    <a:pt x="6178" y="16396"/>
                    <a:pt x="8402" y="17650"/>
                    <a:pt x="10800" y="17650"/>
                  </a:cubicBezTo>
                  <a:cubicBezTo>
                    <a:pt x="11099" y="17649"/>
                    <a:pt x="11398" y="17630"/>
                    <a:pt x="11695" y="17591"/>
                  </a:cubicBezTo>
                  <a:lnTo>
                    <a:pt x="12211" y="21507"/>
                  </a:lnTo>
                  <a:cubicBezTo>
                    <a:pt x="11743" y="21569"/>
                    <a:pt x="11271" y="21599"/>
                    <a:pt x="10800" y="21600"/>
                  </a:cubicBezTo>
                  <a:cubicBezTo>
                    <a:pt x="7019" y="21600"/>
                    <a:pt x="3513" y="19622"/>
                    <a:pt x="1557" y="16387"/>
                  </a:cubicBezTo>
                  <a:lnTo>
                    <a:pt x="-753" y="17784"/>
                  </a:lnTo>
                  <a:lnTo>
                    <a:pt x="829" y="11364"/>
                  </a:lnTo>
                  <a:lnTo>
                    <a:pt x="7248" y="12947"/>
                  </a:lnTo>
                  <a:lnTo>
                    <a:pt x="4938" y="14343"/>
                  </a:lnTo>
                  <a:close/>
                </a:path>
              </a:pathLst>
            </a:custGeom>
            <a:solidFill>
              <a:srgbClr val="FF0000"/>
            </a:solidFill>
            <a:ln>
              <a:noFill/>
            </a:ln>
            <a:effectLst>
              <a:outerShdw dist="17961" dir="2700000" algn="ctr" rotWithShape="0">
                <a:schemeClr val="bg2"/>
              </a:outerShdw>
            </a:effectLst>
            <a:extLst>
              <a:ext uri="{91240B29-F687-4F45-9708-019B960494DF}">
                <a14:hiddenLine xmlns:a14="http://schemas.microsoft.com/office/drawing/2010/main" w="9525">
                  <a:solidFill>
                    <a:schemeClr val="tx1"/>
                  </a:solidFill>
                  <a:miter lim="800000"/>
                  <a:headEnd/>
                  <a:tailEnd/>
                </a14:hiddenLine>
              </a:ext>
            </a:extLst>
          </p:spPr>
          <p:txBody>
            <a:bodyPr wrap="none" anchor="ctr"/>
            <a:lstStyle/>
            <a:p>
              <a:endParaRPr lang="zh-CN" altLang="en-US"/>
            </a:p>
          </p:txBody>
        </p:sp>
      </p:grpSp>
      <p:grpSp>
        <p:nvGrpSpPr>
          <p:cNvPr id="345107" name="Group 19">
            <a:extLst>
              <a:ext uri="{FF2B5EF4-FFF2-40B4-BE49-F238E27FC236}">
                <a16:creationId xmlns:a16="http://schemas.microsoft.com/office/drawing/2014/main" id="{0C7CA583-E64F-4F8C-9D5C-454581283231}"/>
              </a:ext>
            </a:extLst>
          </p:cNvPr>
          <p:cNvGrpSpPr>
            <a:grpSpLocks/>
          </p:cNvGrpSpPr>
          <p:nvPr/>
        </p:nvGrpSpPr>
        <p:grpSpPr bwMode="auto">
          <a:xfrm>
            <a:off x="2305050" y="3429000"/>
            <a:ext cx="5894388" cy="2895600"/>
            <a:chOff x="1452" y="2160"/>
            <a:chExt cx="3713" cy="1824"/>
          </a:xfrm>
        </p:grpSpPr>
        <p:sp>
          <p:nvSpPr>
            <p:cNvPr id="56329" name="Line 20">
              <a:extLst>
                <a:ext uri="{FF2B5EF4-FFF2-40B4-BE49-F238E27FC236}">
                  <a16:creationId xmlns:a16="http://schemas.microsoft.com/office/drawing/2014/main" id="{65AE6C0D-D752-42DF-9B60-A3CA62318B8B}"/>
                </a:ext>
              </a:extLst>
            </p:cNvPr>
            <p:cNvSpPr>
              <a:spLocks noChangeShapeType="1"/>
            </p:cNvSpPr>
            <p:nvPr/>
          </p:nvSpPr>
          <p:spPr bwMode="auto">
            <a:xfrm>
              <a:off x="1452" y="2160"/>
              <a:ext cx="356" cy="1568"/>
            </a:xfrm>
            <a:prstGeom prst="line">
              <a:avLst/>
            </a:prstGeom>
            <a:noFill/>
            <a:ln w="50800">
              <a:solidFill>
                <a:srgbClr val="99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6330" name="Text Box 21">
              <a:extLst>
                <a:ext uri="{FF2B5EF4-FFF2-40B4-BE49-F238E27FC236}">
                  <a16:creationId xmlns:a16="http://schemas.microsoft.com/office/drawing/2014/main" id="{CC94A98F-18BC-4214-BC5A-83B7044A98C6}"/>
                </a:ext>
              </a:extLst>
            </p:cNvPr>
            <p:cNvSpPr txBox="1">
              <a:spLocks noChangeArrowheads="1"/>
            </p:cNvSpPr>
            <p:nvPr/>
          </p:nvSpPr>
          <p:spPr bwMode="auto">
            <a:xfrm>
              <a:off x="1680" y="3696"/>
              <a:ext cx="405" cy="288"/>
            </a:xfrm>
            <a:prstGeom prst="rect">
              <a:avLst/>
            </a:prstGeom>
            <a:noFill/>
            <a:ln>
              <a:noFill/>
            </a:ln>
            <a:effectLst>
              <a:outerShdw dist="1796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r>
                <a:rPr lang="en-US" altLang="zh-CN" sz="2400" i="1">
                  <a:ea typeface="方正姚体" panose="02010601030101010101" pitchFamily="2" charset="-122"/>
                </a:rPr>
                <a:t>B</a:t>
              </a:r>
              <a:r>
                <a:rPr lang="en-US" altLang="zh-CN" sz="2400" i="1" baseline="-25000">
                  <a:ea typeface="方正姚体" panose="02010601030101010101" pitchFamily="2" charset="-122"/>
                </a:rPr>
                <a:t>2</a:t>
              </a:r>
              <a:endParaRPr lang="en-US" altLang="zh-CN" sz="2400" i="1">
                <a:ea typeface="方正姚体" panose="02010601030101010101" pitchFamily="2" charset="-122"/>
              </a:endParaRPr>
            </a:p>
          </p:txBody>
        </p:sp>
        <p:sp>
          <p:nvSpPr>
            <p:cNvPr id="56331" name="AutoShape 22">
              <a:extLst>
                <a:ext uri="{FF2B5EF4-FFF2-40B4-BE49-F238E27FC236}">
                  <a16:creationId xmlns:a16="http://schemas.microsoft.com/office/drawing/2014/main" id="{C22D1992-F1AE-4ECA-9DA2-EF40F1659B58}"/>
                </a:ext>
              </a:extLst>
            </p:cNvPr>
            <p:cNvSpPr>
              <a:spLocks noChangeArrowheads="1"/>
            </p:cNvSpPr>
            <p:nvPr/>
          </p:nvSpPr>
          <p:spPr bwMode="auto">
            <a:xfrm rot="-4484180">
              <a:off x="1593" y="2911"/>
              <a:ext cx="519" cy="61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 name="T18" fmla="*/ 3163 w 21600"/>
                <a:gd name="T19" fmla="*/ 3161 h 21600"/>
                <a:gd name="T20" fmla="*/ 18437 w 21600"/>
                <a:gd name="T21" fmla="*/ 18439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4938" y="14343"/>
                  </a:moveTo>
                  <a:cubicBezTo>
                    <a:pt x="6178" y="16396"/>
                    <a:pt x="8402" y="17650"/>
                    <a:pt x="10800" y="17650"/>
                  </a:cubicBezTo>
                  <a:cubicBezTo>
                    <a:pt x="11154" y="17649"/>
                    <a:pt x="11507" y="17622"/>
                    <a:pt x="11857" y="17567"/>
                  </a:cubicBezTo>
                  <a:lnTo>
                    <a:pt x="12467" y="21470"/>
                  </a:lnTo>
                  <a:cubicBezTo>
                    <a:pt x="11915" y="21556"/>
                    <a:pt x="11358" y="21599"/>
                    <a:pt x="10800" y="21600"/>
                  </a:cubicBezTo>
                  <a:cubicBezTo>
                    <a:pt x="7019" y="21600"/>
                    <a:pt x="3513" y="19622"/>
                    <a:pt x="1557" y="16387"/>
                  </a:cubicBezTo>
                  <a:lnTo>
                    <a:pt x="-753" y="17784"/>
                  </a:lnTo>
                  <a:lnTo>
                    <a:pt x="829" y="11364"/>
                  </a:lnTo>
                  <a:lnTo>
                    <a:pt x="7248" y="12947"/>
                  </a:lnTo>
                  <a:lnTo>
                    <a:pt x="4938" y="14343"/>
                  </a:lnTo>
                  <a:close/>
                </a:path>
              </a:pathLst>
            </a:custGeom>
            <a:solidFill>
              <a:srgbClr val="FF0000"/>
            </a:solidFill>
            <a:ln>
              <a:noFill/>
            </a:ln>
            <a:effectLst>
              <a:outerShdw dist="17961" dir="2700000" algn="ctr" rotWithShape="0">
                <a:schemeClr val="bg2"/>
              </a:outerShdw>
            </a:effectLst>
            <a:extLst>
              <a:ext uri="{91240B29-F687-4F45-9708-019B960494DF}">
                <a14:hiddenLine xmlns:a14="http://schemas.microsoft.com/office/drawing/2010/main" w="9525">
                  <a:solidFill>
                    <a:schemeClr val="tx1"/>
                  </a:solidFill>
                  <a:miter lim="800000"/>
                  <a:headEnd/>
                  <a:tailEnd/>
                </a14:hiddenLine>
              </a:ext>
            </a:extLst>
          </p:spPr>
          <p:txBody>
            <a:bodyPr wrap="none" anchor="ctr"/>
            <a:lstStyle/>
            <a:p>
              <a:endParaRPr lang="zh-CN" altLang="en-US"/>
            </a:p>
          </p:txBody>
        </p:sp>
        <p:sp>
          <p:nvSpPr>
            <p:cNvPr id="56332" name="Rectangle 23">
              <a:extLst>
                <a:ext uri="{FF2B5EF4-FFF2-40B4-BE49-F238E27FC236}">
                  <a16:creationId xmlns:a16="http://schemas.microsoft.com/office/drawing/2014/main" id="{B2D9B126-2199-4081-89FD-FC31328150A8}"/>
                </a:ext>
              </a:extLst>
            </p:cNvPr>
            <p:cNvSpPr>
              <a:spLocks noChangeArrowheads="1"/>
            </p:cNvSpPr>
            <p:nvPr/>
          </p:nvSpPr>
          <p:spPr bwMode="auto">
            <a:xfrm>
              <a:off x="3158" y="2566"/>
              <a:ext cx="2007" cy="410"/>
            </a:xfrm>
            <a:prstGeom prst="rect">
              <a:avLst/>
            </a:prstGeom>
            <a:solidFill>
              <a:srgbClr val="FFCC99"/>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gn="ctr">
                <a:spcBef>
                  <a:spcPct val="0"/>
                </a:spcBef>
                <a:buClrTx/>
                <a:buFontTx/>
                <a:buNone/>
              </a:pPr>
              <a:r>
                <a:rPr kumimoji="0" lang="zh-CN" altLang="en-US" sz="1800" b="1">
                  <a:latin typeface="Arial" panose="020B0604020202020204" pitchFamily="34" charset="0"/>
                </a:rPr>
                <a:t>劳动</a:t>
              </a:r>
              <a:r>
                <a:rPr kumimoji="0" lang="en-US" altLang="zh-CN" sz="1800" b="1" i="1">
                  <a:latin typeface="Arial" panose="020B0604020202020204" pitchFamily="34" charset="0"/>
                </a:rPr>
                <a:t>L</a:t>
              </a:r>
              <a:r>
                <a:rPr kumimoji="0" lang="zh-CN" altLang="en-US" sz="1800" b="1">
                  <a:latin typeface="Arial" panose="020B0604020202020204" pitchFamily="34" charset="0"/>
                </a:rPr>
                <a:t>价格上升使等成本线</a:t>
              </a:r>
            </a:p>
            <a:p>
              <a:pPr algn="ctr">
                <a:spcBef>
                  <a:spcPct val="0"/>
                </a:spcBef>
                <a:buClrTx/>
                <a:buFontTx/>
                <a:buNone/>
              </a:pPr>
              <a:r>
                <a:rPr kumimoji="0" lang="zh-CN" altLang="en-US" sz="1800" b="1">
                  <a:latin typeface="Arial" panose="020B0604020202020204" pitchFamily="34" charset="0"/>
                </a:rPr>
                <a:t>以顺时针方向旋转，斜率变大</a:t>
              </a:r>
            </a:p>
          </p:txBody>
        </p:sp>
      </p:grpSp>
    </p:spTree>
  </p:cSld>
  <p:clrMapOvr>
    <a:masterClrMapping/>
  </p:clrMapOvr>
  <p:transition spd="med">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45091">
                                            <p:txEl>
                                              <p:pRg st="0" end="0"/>
                                            </p:txEl>
                                          </p:spTgt>
                                        </p:tgtEl>
                                        <p:attrNameLst>
                                          <p:attrName>style.visibility</p:attrName>
                                        </p:attrNameLst>
                                      </p:cBhvr>
                                      <p:to>
                                        <p:strVal val="visible"/>
                                      </p:to>
                                    </p:set>
                                    <p:anim calcmode="lin" valueType="num">
                                      <p:cBhvr additive="base">
                                        <p:cTn id="7" dur="500" fill="hold"/>
                                        <p:tgtEl>
                                          <p:spTgt spid="34509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4509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345092"/>
                                        </p:tgtEl>
                                        <p:attrNameLst>
                                          <p:attrName>style.visibility</p:attrName>
                                        </p:attrNameLst>
                                      </p:cBhvr>
                                      <p:to>
                                        <p:strVal val="visible"/>
                                      </p:to>
                                    </p:set>
                                    <p:anim calcmode="lin" valueType="num">
                                      <p:cBhvr additive="base">
                                        <p:cTn id="13" dur="500" fill="hold"/>
                                        <p:tgtEl>
                                          <p:spTgt spid="345092"/>
                                        </p:tgtEl>
                                        <p:attrNameLst>
                                          <p:attrName>ppt_x</p:attrName>
                                        </p:attrNameLst>
                                      </p:cBhvr>
                                      <p:tavLst>
                                        <p:tav tm="0">
                                          <p:val>
                                            <p:strVal val="0-#ppt_w/2"/>
                                          </p:val>
                                        </p:tav>
                                        <p:tav tm="100000">
                                          <p:val>
                                            <p:strVal val="#ppt_x"/>
                                          </p:val>
                                        </p:tav>
                                      </p:tavLst>
                                    </p:anim>
                                    <p:anim calcmode="lin" valueType="num">
                                      <p:cBhvr additive="base">
                                        <p:cTn id="14" dur="500" fill="hold"/>
                                        <p:tgtEl>
                                          <p:spTgt spid="345092"/>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2" presetClass="entr" presetSubtype="1" fill="hold" nodeType="clickEffect">
                                  <p:stCondLst>
                                    <p:cond delay="0"/>
                                  </p:stCondLst>
                                  <p:childTnLst>
                                    <p:set>
                                      <p:cBhvr>
                                        <p:cTn id="18" dur="1" fill="hold">
                                          <p:stCondLst>
                                            <p:cond delay="0"/>
                                          </p:stCondLst>
                                        </p:cTn>
                                        <p:tgtEl>
                                          <p:spTgt spid="345098"/>
                                        </p:tgtEl>
                                        <p:attrNameLst>
                                          <p:attrName>style.visibility</p:attrName>
                                        </p:attrNameLst>
                                      </p:cBhvr>
                                      <p:to>
                                        <p:strVal val="visible"/>
                                      </p:to>
                                    </p:set>
                                    <p:animEffect transition="in" filter="wipe(up)">
                                      <p:cBhvr>
                                        <p:cTn id="19" dur="500"/>
                                        <p:tgtEl>
                                          <p:spTgt spid="345098"/>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22" presetClass="entr" presetSubtype="1" fill="hold" nodeType="clickEffect">
                                  <p:stCondLst>
                                    <p:cond delay="0"/>
                                  </p:stCondLst>
                                  <p:childTnLst>
                                    <p:set>
                                      <p:cBhvr>
                                        <p:cTn id="23" dur="1" fill="hold">
                                          <p:stCondLst>
                                            <p:cond delay="0"/>
                                          </p:stCondLst>
                                        </p:cTn>
                                        <p:tgtEl>
                                          <p:spTgt spid="345102"/>
                                        </p:tgtEl>
                                        <p:attrNameLst>
                                          <p:attrName>style.visibility</p:attrName>
                                        </p:attrNameLst>
                                      </p:cBhvr>
                                      <p:to>
                                        <p:strVal val="visible"/>
                                      </p:to>
                                    </p:set>
                                    <p:animEffect transition="in" filter="wipe(up)">
                                      <p:cBhvr>
                                        <p:cTn id="24" dur="500"/>
                                        <p:tgtEl>
                                          <p:spTgt spid="345102"/>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22" presetClass="entr" presetSubtype="1" fill="hold" nodeType="clickEffect">
                                  <p:stCondLst>
                                    <p:cond delay="0"/>
                                  </p:stCondLst>
                                  <p:childTnLst>
                                    <p:set>
                                      <p:cBhvr>
                                        <p:cTn id="28" dur="1" fill="hold">
                                          <p:stCondLst>
                                            <p:cond delay="0"/>
                                          </p:stCondLst>
                                        </p:cTn>
                                        <p:tgtEl>
                                          <p:spTgt spid="345107"/>
                                        </p:tgtEl>
                                        <p:attrNameLst>
                                          <p:attrName>style.visibility</p:attrName>
                                        </p:attrNameLst>
                                      </p:cBhvr>
                                      <p:to>
                                        <p:strVal val="visible"/>
                                      </p:to>
                                    </p:set>
                                    <p:animEffect transition="in" filter="wipe(up)">
                                      <p:cBhvr>
                                        <p:cTn id="29" dur="500"/>
                                        <p:tgtEl>
                                          <p:spTgt spid="3451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5091" grpId="0" build="p" autoUpdateAnimBg="0"/>
    </p:bldLst>
  </p:timing>
</p:sld>
</file>

<file path=ppt/slides/slide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7346" name="灯片编号占位符 6">
            <a:extLst>
              <a:ext uri="{FF2B5EF4-FFF2-40B4-BE49-F238E27FC236}">
                <a16:creationId xmlns:a16="http://schemas.microsoft.com/office/drawing/2014/main" id="{4C10C031-2E43-4951-A43D-90CA897D8CFF}"/>
              </a:ext>
            </a:extLst>
          </p:cNvPr>
          <p:cNvSpPr>
            <a:spLocks noGrp="1"/>
          </p:cNvSpPr>
          <p:nvPr>
            <p:ph type="sldNum" sz="quarter" idx="12"/>
          </p:nvPr>
        </p:nvSpPr>
        <p:spPr>
          <a:noFill/>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fld id="{A32599FA-5CA0-49A6-9613-2130E4132BAF}" type="slidenum">
              <a:rPr lang="en-US" altLang="zh-CN" sz="2400" smtClean="0">
                <a:solidFill>
                  <a:srgbClr val="0000CC"/>
                </a:solidFill>
              </a:rPr>
              <a:pPr>
                <a:spcBef>
                  <a:spcPct val="50000"/>
                </a:spcBef>
                <a:buClrTx/>
                <a:buFontTx/>
                <a:buNone/>
              </a:pPr>
              <a:t>47</a:t>
            </a:fld>
            <a:endParaRPr lang="en-US" altLang="zh-CN" sz="2400">
              <a:solidFill>
                <a:srgbClr val="0000CC"/>
              </a:solidFill>
            </a:endParaRPr>
          </a:p>
        </p:txBody>
      </p:sp>
      <p:sp>
        <p:nvSpPr>
          <p:cNvPr id="57347" name="Rectangle 2">
            <a:extLst>
              <a:ext uri="{FF2B5EF4-FFF2-40B4-BE49-F238E27FC236}">
                <a16:creationId xmlns:a16="http://schemas.microsoft.com/office/drawing/2014/main" id="{C207940E-ACBC-40AC-882B-FD1C18A95171}"/>
              </a:ext>
            </a:extLst>
          </p:cNvPr>
          <p:cNvSpPr>
            <a:spLocks noGrp="1" noChangeArrowheads="1"/>
          </p:cNvSpPr>
          <p:nvPr>
            <p:ph type="title"/>
          </p:nvPr>
        </p:nvSpPr>
        <p:spPr>
          <a:xfrm>
            <a:off x="685800" y="333375"/>
            <a:ext cx="7772400" cy="719138"/>
          </a:xfrm>
          <a:extLst>
            <a:ext uri="{91240B29-F687-4F45-9708-019B960494DF}">
              <a14:hiddenLine xmlns:a14="http://schemas.microsoft.com/office/drawing/2010/main" w="9525">
                <a:solidFill>
                  <a:srgbClr val="FF0000"/>
                </a:solidFill>
                <a:miter lim="800000"/>
                <a:headEnd/>
                <a:tailEnd/>
              </a14:hiddenLine>
            </a:ext>
          </a:extLst>
        </p:spPr>
        <p:txBody>
          <a:bodyPr/>
          <a:lstStyle/>
          <a:p>
            <a:pPr eaLnBrk="1" hangingPunct="1"/>
            <a:r>
              <a:rPr lang="zh-CN" altLang="en-US" sz="3200">
                <a:solidFill>
                  <a:srgbClr val="660033"/>
                </a:solidFill>
                <a:latin typeface="黑体" panose="02010609060101010101" pitchFamily="49" charset="-122"/>
                <a:ea typeface="黑体" panose="02010609060101010101" pitchFamily="49" charset="-122"/>
              </a:rPr>
              <a:t>三、生产者均衡</a:t>
            </a:r>
            <a:r>
              <a:rPr lang="en-US" altLang="zh-CN" sz="3200">
                <a:solidFill>
                  <a:srgbClr val="660033"/>
                </a:solidFill>
                <a:ea typeface="黑体" panose="02010609060101010101" pitchFamily="49" charset="-122"/>
              </a:rPr>
              <a:t>——</a:t>
            </a:r>
            <a:r>
              <a:rPr lang="zh-CN" altLang="en-US" sz="2800">
                <a:solidFill>
                  <a:srgbClr val="0000CC"/>
                </a:solidFill>
                <a:latin typeface="黑体" panose="02010609060101010101" pitchFamily="49" charset="-122"/>
                <a:ea typeface="黑体" panose="02010609060101010101" pitchFamily="49" charset="-122"/>
              </a:rPr>
              <a:t>生产要素最适组合</a:t>
            </a:r>
            <a:endParaRPr lang="zh-CN" altLang="en-US">
              <a:solidFill>
                <a:srgbClr val="0000CC"/>
              </a:solidFill>
            </a:endParaRPr>
          </a:p>
        </p:txBody>
      </p:sp>
      <p:sp>
        <p:nvSpPr>
          <p:cNvPr id="75779" name="Rectangle 3">
            <a:extLst>
              <a:ext uri="{FF2B5EF4-FFF2-40B4-BE49-F238E27FC236}">
                <a16:creationId xmlns:a16="http://schemas.microsoft.com/office/drawing/2014/main" id="{8105360E-648B-4791-B80E-787664540C02}"/>
              </a:ext>
            </a:extLst>
          </p:cNvPr>
          <p:cNvSpPr>
            <a:spLocks noGrp="1" noChangeArrowheads="1"/>
          </p:cNvSpPr>
          <p:nvPr>
            <p:ph type="body" sz="half" idx="1"/>
          </p:nvPr>
        </p:nvSpPr>
        <p:spPr>
          <a:xfrm>
            <a:off x="684213" y="1052513"/>
            <a:ext cx="3671887" cy="1800225"/>
          </a:xfrm>
          <a:solidFill>
            <a:srgbClr val="FFCC00"/>
          </a:solidFill>
          <a:ln w="38100" cap="flat" algn="ctr">
            <a:solidFill>
              <a:srgbClr val="009999"/>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indent="0" eaLnBrk="1" hangingPunct="1">
              <a:lnSpc>
                <a:spcPct val="80000"/>
              </a:lnSpc>
              <a:buClr>
                <a:schemeClr val="accent2"/>
              </a:buClr>
              <a:buSzPct val="95000"/>
              <a:buFont typeface="Wingdings" panose="05000000000000000000" pitchFamily="2" charset="2"/>
              <a:buNone/>
            </a:pPr>
            <a:r>
              <a:rPr lang="en-US" altLang="zh-CN" sz="2400" b="1"/>
              <a:t>1</a:t>
            </a:r>
            <a:r>
              <a:rPr lang="zh-CN" altLang="en-US" sz="2400" b="1"/>
              <a:t>、既定成本条件下产量最大化。</a:t>
            </a:r>
          </a:p>
          <a:p>
            <a:pPr marL="0" indent="0" eaLnBrk="1" hangingPunct="1">
              <a:lnSpc>
                <a:spcPct val="80000"/>
              </a:lnSpc>
              <a:buClr>
                <a:schemeClr val="accent2"/>
              </a:buClr>
              <a:buSzPct val="95000"/>
              <a:buFont typeface="Wingdings" panose="05000000000000000000" pitchFamily="2" charset="2"/>
              <a:buNone/>
            </a:pPr>
            <a:r>
              <a:rPr lang="zh-CN" altLang="en-US" sz="2400" b="1"/>
              <a:t>等产量线与固定的等成本线相切于一点，实现要素最适组合。</a:t>
            </a:r>
          </a:p>
        </p:txBody>
      </p:sp>
      <p:sp>
        <p:nvSpPr>
          <p:cNvPr id="75795" name="Rectangle 19">
            <a:extLst>
              <a:ext uri="{FF2B5EF4-FFF2-40B4-BE49-F238E27FC236}">
                <a16:creationId xmlns:a16="http://schemas.microsoft.com/office/drawing/2014/main" id="{51D18011-7166-41FF-A410-2B8EE3F8EE29}"/>
              </a:ext>
            </a:extLst>
          </p:cNvPr>
          <p:cNvSpPr>
            <a:spLocks noChangeArrowheads="1"/>
          </p:cNvSpPr>
          <p:nvPr/>
        </p:nvSpPr>
        <p:spPr bwMode="auto">
          <a:xfrm>
            <a:off x="684213" y="3068638"/>
            <a:ext cx="3671887" cy="831850"/>
          </a:xfrm>
          <a:prstGeom prst="rect">
            <a:avLst/>
          </a:prstGeom>
          <a:solidFill>
            <a:srgbClr val="FFCC00"/>
          </a:solidFill>
          <a:ln w="38100" algn="ctr">
            <a:solidFill>
              <a:srgbClr val="009999"/>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42900">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Clr>
                <a:schemeClr val="accent2"/>
              </a:buClr>
              <a:buSzPct val="95000"/>
              <a:buFont typeface="Wingdings" panose="05000000000000000000" pitchFamily="2" charset="2"/>
              <a:buChar char="l"/>
            </a:pPr>
            <a:r>
              <a:rPr lang="zh-CN" altLang="en-US" sz="2400" b="1"/>
              <a:t>注：与消费者均衡的效用最大化比较。</a:t>
            </a:r>
          </a:p>
        </p:txBody>
      </p:sp>
      <p:sp>
        <p:nvSpPr>
          <p:cNvPr id="75814" name="Rectangle 38">
            <a:extLst>
              <a:ext uri="{FF2B5EF4-FFF2-40B4-BE49-F238E27FC236}">
                <a16:creationId xmlns:a16="http://schemas.microsoft.com/office/drawing/2014/main" id="{78ECB5D7-535C-4CE2-899B-0C9F07C3E29A}"/>
              </a:ext>
            </a:extLst>
          </p:cNvPr>
          <p:cNvSpPr>
            <a:spLocks noChangeArrowheads="1"/>
          </p:cNvSpPr>
          <p:nvPr/>
        </p:nvSpPr>
        <p:spPr bwMode="auto">
          <a:xfrm>
            <a:off x="4859338" y="4724400"/>
            <a:ext cx="3360737"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gn="ctr">
              <a:spcBef>
                <a:spcPct val="0"/>
              </a:spcBef>
              <a:buClrTx/>
              <a:buFontTx/>
              <a:buNone/>
            </a:pPr>
            <a:r>
              <a:rPr lang="zh-CN" altLang="en-US" sz="2400" b="1"/>
              <a:t>既定成本下最大产量</a:t>
            </a:r>
          </a:p>
          <a:p>
            <a:pPr algn="ctr">
              <a:spcBef>
                <a:spcPct val="0"/>
              </a:spcBef>
              <a:buClrTx/>
              <a:buFontTx/>
              <a:buNone/>
            </a:pPr>
            <a:r>
              <a:rPr lang="zh-CN" altLang="en-US" sz="2400" b="1"/>
              <a:t>的要素最佳组合 </a:t>
            </a:r>
          </a:p>
        </p:txBody>
      </p:sp>
      <p:sp>
        <p:nvSpPr>
          <p:cNvPr id="75815" name="Line 39">
            <a:extLst>
              <a:ext uri="{FF2B5EF4-FFF2-40B4-BE49-F238E27FC236}">
                <a16:creationId xmlns:a16="http://schemas.microsoft.com/office/drawing/2014/main" id="{398E737D-3A92-409D-9EDC-1D3EC557BCEF}"/>
              </a:ext>
            </a:extLst>
          </p:cNvPr>
          <p:cNvSpPr>
            <a:spLocks noChangeShapeType="1"/>
          </p:cNvSpPr>
          <p:nvPr/>
        </p:nvSpPr>
        <p:spPr bwMode="auto">
          <a:xfrm flipV="1">
            <a:off x="5197475" y="1892300"/>
            <a:ext cx="1588" cy="2362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5816" name="Line 40">
            <a:extLst>
              <a:ext uri="{FF2B5EF4-FFF2-40B4-BE49-F238E27FC236}">
                <a16:creationId xmlns:a16="http://schemas.microsoft.com/office/drawing/2014/main" id="{F13745FD-6E03-4735-B2FE-91AD41628E36}"/>
              </a:ext>
            </a:extLst>
          </p:cNvPr>
          <p:cNvSpPr>
            <a:spLocks noChangeShapeType="1"/>
          </p:cNvSpPr>
          <p:nvPr/>
        </p:nvSpPr>
        <p:spPr bwMode="auto">
          <a:xfrm>
            <a:off x="5197475" y="4254500"/>
            <a:ext cx="2667000" cy="1588"/>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5817" name="Freeform 41">
            <a:extLst>
              <a:ext uri="{FF2B5EF4-FFF2-40B4-BE49-F238E27FC236}">
                <a16:creationId xmlns:a16="http://schemas.microsoft.com/office/drawing/2014/main" id="{5387F572-488D-4C29-BE5E-3BB76B5EA95E}"/>
              </a:ext>
            </a:extLst>
          </p:cNvPr>
          <p:cNvSpPr>
            <a:spLocks/>
          </p:cNvSpPr>
          <p:nvPr/>
        </p:nvSpPr>
        <p:spPr bwMode="auto">
          <a:xfrm>
            <a:off x="5349875" y="2349500"/>
            <a:ext cx="1447800" cy="1600200"/>
          </a:xfrm>
          <a:custGeom>
            <a:avLst/>
            <a:gdLst>
              <a:gd name="T0" fmla="*/ 0 w 912"/>
              <a:gd name="T1" fmla="*/ 0 h 1008"/>
              <a:gd name="T2" fmla="*/ 2147483646 w 912"/>
              <a:gd name="T3" fmla="*/ 2147483646 h 1008"/>
              <a:gd name="T4" fmla="*/ 2147483646 w 912"/>
              <a:gd name="T5" fmla="*/ 2147483646 h 1008"/>
              <a:gd name="T6" fmla="*/ 0 60000 65536"/>
              <a:gd name="T7" fmla="*/ 0 60000 65536"/>
              <a:gd name="T8" fmla="*/ 0 60000 65536"/>
            </a:gdLst>
            <a:ahLst/>
            <a:cxnLst>
              <a:cxn ang="T6">
                <a:pos x="T0" y="T1"/>
              </a:cxn>
              <a:cxn ang="T7">
                <a:pos x="T2" y="T3"/>
              </a:cxn>
              <a:cxn ang="T8">
                <a:pos x="T4" y="T5"/>
              </a:cxn>
            </a:cxnLst>
            <a:rect l="0" t="0" r="r" b="b"/>
            <a:pathLst>
              <a:path w="912" h="1008">
                <a:moveTo>
                  <a:pt x="0" y="0"/>
                </a:moveTo>
                <a:cubicBezTo>
                  <a:pt x="20" y="276"/>
                  <a:pt x="40" y="552"/>
                  <a:pt x="192" y="720"/>
                </a:cubicBezTo>
                <a:cubicBezTo>
                  <a:pt x="344" y="888"/>
                  <a:pt x="792" y="960"/>
                  <a:pt x="912" y="1008"/>
                </a:cubicBezTo>
              </a:path>
            </a:pathLst>
          </a:custGeom>
          <a:noFill/>
          <a:ln w="28575" cmpd="sng">
            <a:solidFill>
              <a:srgbClr val="0033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5818" name="Freeform 42">
            <a:extLst>
              <a:ext uri="{FF2B5EF4-FFF2-40B4-BE49-F238E27FC236}">
                <a16:creationId xmlns:a16="http://schemas.microsoft.com/office/drawing/2014/main" id="{711A73EB-BB87-488E-BA78-7720BC604557}"/>
              </a:ext>
            </a:extLst>
          </p:cNvPr>
          <p:cNvSpPr>
            <a:spLocks/>
          </p:cNvSpPr>
          <p:nvPr/>
        </p:nvSpPr>
        <p:spPr bwMode="auto">
          <a:xfrm>
            <a:off x="5654675" y="2349500"/>
            <a:ext cx="1219200" cy="1295400"/>
          </a:xfrm>
          <a:custGeom>
            <a:avLst/>
            <a:gdLst>
              <a:gd name="T0" fmla="*/ 0 w 768"/>
              <a:gd name="T1" fmla="*/ 0 h 816"/>
              <a:gd name="T2" fmla="*/ 2147483646 w 768"/>
              <a:gd name="T3" fmla="*/ 2147483646 h 816"/>
              <a:gd name="T4" fmla="*/ 2147483646 w 768"/>
              <a:gd name="T5" fmla="*/ 2147483646 h 816"/>
              <a:gd name="T6" fmla="*/ 0 60000 65536"/>
              <a:gd name="T7" fmla="*/ 0 60000 65536"/>
              <a:gd name="T8" fmla="*/ 0 60000 65536"/>
            </a:gdLst>
            <a:ahLst/>
            <a:cxnLst>
              <a:cxn ang="T6">
                <a:pos x="T0" y="T1"/>
              </a:cxn>
              <a:cxn ang="T7">
                <a:pos x="T2" y="T3"/>
              </a:cxn>
              <a:cxn ang="T8">
                <a:pos x="T4" y="T5"/>
              </a:cxn>
            </a:cxnLst>
            <a:rect l="0" t="0" r="r" b="b"/>
            <a:pathLst>
              <a:path w="768" h="816">
                <a:moveTo>
                  <a:pt x="0" y="0"/>
                </a:moveTo>
                <a:cubicBezTo>
                  <a:pt x="32" y="244"/>
                  <a:pt x="64" y="488"/>
                  <a:pt x="192" y="624"/>
                </a:cubicBezTo>
                <a:cubicBezTo>
                  <a:pt x="320" y="760"/>
                  <a:pt x="672" y="784"/>
                  <a:pt x="768" y="816"/>
                </a:cubicBezTo>
              </a:path>
            </a:pathLst>
          </a:custGeom>
          <a:noFill/>
          <a:ln w="28575" cmpd="sng">
            <a:solidFill>
              <a:srgbClr val="99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5819" name="Line 43">
            <a:extLst>
              <a:ext uri="{FF2B5EF4-FFF2-40B4-BE49-F238E27FC236}">
                <a16:creationId xmlns:a16="http://schemas.microsoft.com/office/drawing/2014/main" id="{3C63FC80-7C3D-45A2-8080-842FAF75F044}"/>
              </a:ext>
            </a:extLst>
          </p:cNvPr>
          <p:cNvSpPr>
            <a:spLocks noChangeShapeType="1"/>
          </p:cNvSpPr>
          <p:nvPr/>
        </p:nvSpPr>
        <p:spPr bwMode="auto">
          <a:xfrm>
            <a:off x="5197475" y="2578100"/>
            <a:ext cx="1676400" cy="1676400"/>
          </a:xfrm>
          <a:prstGeom prst="line">
            <a:avLst/>
          </a:prstGeom>
          <a:noFill/>
          <a:ln w="28575">
            <a:solidFill>
              <a:srgbClr val="0000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5820" name="Text Box 44">
            <a:extLst>
              <a:ext uri="{FF2B5EF4-FFF2-40B4-BE49-F238E27FC236}">
                <a16:creationId xmlns:a16="http://schemas.microsoft.com/office/drawing/2014/main" id="{B5CA5D72-AF3C-4C4D-9549-F85E35BC2204}"/>
              </a:ext>
            </a:extLst>
          </p:cNvPr>
          <p:cNvSpPr txBox="1">
            <a:spLocks noChangeArrowheads="1"/>
          </p:cNvSpPr>
          <p:nvPr/>
        </p:nvSpPr>
        <p:spPr bwMode="auto">
          <a:xfrm>
            <a:off x="5045075" y="1511300"/>
            <a:ext cx="404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lang="en-US" altLang="zh-CN" sz="2400"/>
              <a:t>K</a:t>
            </a:r>
          </a:p>
        </p:txBody>
      </p:sp>
      <p:sp>
        <p:nvSpPr>
          <p:cNvPr id="75821" name="Text Box 45">
            <a:extLst>
              <a:ext uri="{FF2B5EF4-FFF2-40B4-BE49-F238E27FC236}">
                <a16:creationId xmlns:a16="http://schemas.microsoft.com/office/drawing/2014/main" id="{E8A07DB4-EEF1-401F-B3F2-D7FFDC91E295}"/>
              </a:ext>
            </a:extLst>
          </p:cNvPr>
          <p:cNvSpPr txBox="1">
            <a:spLocks noChangeArrowheads="1"/>
          </p:cNvSpPr>
          <p:nvPr/>
        </p:nvSpPr>
        <p:spPr bwMode="auto">
          <a:xfrm>
            <a:off x="7810500" y="4005263"/>
            <a:ext cx="3698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lang="en-US" altLang="zh-CN" sz="2400"/>
              <a:t>L</a:t>
            </a:r>
          </a:p>
        </p:txBody>
      </p:sp>
      <p:sp>
        <p:nvSpPr>
          <p:cNvPr id="75822" name="Text Box 46">
            <a:extLst>
              <a:ext uri="{FF2B5EF4-FFF2-40B4-BE49-F238E27FC236}">
                <a16:creationId xmlns:a16="http://schemas.microsoft.com/office/drawing/2014/main" id="{45EB02A5-5DDF-4498-90DA-80B7304F3BC8}"/>
              </a:ext>
            </a:extLst>
          </p:cNvPr>
          <p:cNvSpPr txBox="1">
            <a:spLocks noChangeArrowheads="1"/>
          </p:cNvSpPr>
          <p:nvPr/>
        </p:nvSpPr>
        <p:spPr bwMode="auto">
          <a:xfrm>
            <a:off x="7026275" y="3416300"/>
            <a:ext cx="4937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lang="en-US" altLang="zh-CN" sz="2400">
                <a:solidFill>
                  <a:srgbClr val="990000"/>
                </a:solidFill>
              </a:rPr>
              <a:t>Q</a:t>
            </a:r>
            <a:r>
              <a:rPr lang="en-US" altLang="zh-CN" sz="1400" b="1">
                <a:solidFill>
                  <a:srgbClr val="990000"/>
                </a:solidFill>
              </a:rPr>
              <a:t>2</a:t>
            </a:r>
            <a:endParaRPr lang="en-US" altLang="zh-CN" sz="1400" b="1"/>
          </a:p>
        </p:txBody>
      </p:sp>
      <p:sp>
        <p:nvSpPr>
          <p:cNvPr id="75823" name="Line 47">
            <a:extLst>
              <a:ext uri="{FF2B5EF4-FFF2-40B4-BE49-F238E27FC236}">
                <a16:creationId xmlns:a16="http://schemas.microsoft.com/office/drawing/2014/main" id="{0ED77B87-260E-41F2-A4D5-4511E4EB7E27}"/>
              </a:ext>
            </a:extLst>
          </p:cNvPr>
          <p:cNvSpPr>
            <a:spLocks noChangeShapeType="1"/>
          </p:cNvSpPr>
          <p:nvPr/>
        </p:nvSpPr>
        <p:spPr bwMode="auto">
          <a:xfrm>
            <a:off x="5959475" y="3340100"/>
            <a:ext cx="1588" cy="914400"/>
          </a:xfrm>
          <a:prstGeom prst="line">
            <a:avLst/>
          </a:prstGeom>
          <a:noFill/>
          <a:ln w="9525">
            <a:solidFill>
              <a:srgbClr val="FF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5824" name="Line 48">
            <a:extLst>
              <a:ext uri="{FF2B5EF4-FFF2-40B4-BE49-F238E27FC236}">
                <a16:creationId xmlns:a16="http://schemas.microsoft.com/office/drawing/2014/main" id="{2E3C0346-3176-4F0B-AF8C-63878C4EFD73}"/>
              </a:ext>
            </a:extLst>
          </p:cNvPr>
          <p:cNvSpPr>
            <a:spLocks noChangeShapeType="1"/>
          </p:cNvSpPr>
          <p:nvPr/>
        </p:nvSpPr>
        <p:spPr bwMode="auto">
          <a:xfrm>
            <a:off x="5197475" y="3263900"/>
            <a:ext cx="685800" cy="1588"/>
          </a:xfrm>
          <a:prstGeom prst="line">
            <a:avLst/>
          </a:prstGeom>
          <a:noFill/>
          <a:ln w="9525">
            <a:solidFill>
              <a:srgbClr val="FF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5825" name="Text Box 49">
            <a:extLst>
              <a:ext uri="{FF2B5EF4-FFF2-40B4-BE49-F238E27FC236}">
                <a16:creationId xmlns:a16="http://schemas.microsoft.com/office/drawing/2014/main" id="{096002B3-D1A0-4453-8CA1-07B0C44CCAB9}"/>
              </a:ext>
            </a:extLst>
          </p:cNvPr>
          <p:cNvSpPr txBox="1">
            <a:spLocks noChangeArrowheads="1"/>
          </p:cNvSpPr>
          <p:nvPr/>
        </p:nvSpPr>
        <p:spPr bwMode="auto">
          <a:xfrm>
            <a:off x="5867400" y="2924175"/>
            <a:ext cx="3698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a:solidFill>
                  <a:srgbClr val="FF0000"/>
                </a:solidFill>
              </a:rPr>
              <a:t>E</a:t>
            </a:r>
          </a:p>
        </p:txBody>
      </p:sp>
      <p:sp>
        <p:nvSpPr>
          <p:cNvPr id="75826" name="Text Box 50">
            <a:extLst>
              <a:ext uri="{FF2B5EF4-FFF2-40B4-BE49-F238E27FC236}">
                <a16:creationId xmlns:a16="http://schemas.microsoft.com/office/drawing/2014/main" id="{62252E00-E468-4C1B-9FDB-44C877ABD9EB}"/>
              </a:ext>
            </a:extLst>
          </p:cNvPr>
          <p:cNvSpPr txBox="1">
            <a:spLocks noChangeArrowheads="1"/>
          </p:cNvSpPr>
          <p:nvPr/>
        </p:nvSpPr>
        <p:spPr bwMode="auto">
          <a:xfrm>
            <a:off x="7102475" y="3035300"/>
            <a:ext cx="4937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lang="en-US" altLang="zh-CN" sz="2400"/>
              <a:t>Q</a:t>
            </a:r>
            <a:r>
              <a:rPr lang="en-US" altLang="zh-CN" sz="1400" b="1"/>
              <a:t>3</a:t>
            </a:r>
          </a:p>
        </p:txBody>
      </p:sp>
      <p:sp>
        <p:nvSpPr>
          <p:cNvPr id="75827" name="Text Box 51">
            <a:extLst>
              <a:ext uri="{FF2B5EF4-FFF2-40B4-BE49-F238E27FC236}">
                <a16:creationId xmlns:a16="http://schemas.microsoft.com/office/drawing/2014/main" id="{3EDF580E-EEB5-4151-9532-8CE549472FC1}"/>
              </a:ext>
            </a:extLst>
          </p:cNvPr>
          <p:cNvSpPr txBox="1">
            <a:spLocks noChangeArrowheads="1"/>
          </p:cNvSpPr>
          <p:nvPr/>
        </p:nvSpPr>
        <p:spPr bwMode="auto">
          <a:xfrm>
            <a:off x="6797675" y="3721100"/>
            <a:ext cx="4937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lang="en-US" altLang="zh-CN" sz="2400">
                <a:solidFill>
                  <a:srgbClr val="003300"/>
                </a:solidFill>
              </a:rPr>
              <a:t>Q</a:t>
            </a:r>
            <a:r>
              <a:rPr lang="en-US" altLang="zh-CN" sz="1400" b="1">
                <a:solidFill>
                  <a:srgbClr val="003300"/>
                </a:solidFill>
              </a:rPr>
              <a:t>1</a:t>
            </a:r>
          </a:p>
        </p:txBody>
      </p:sp>
      <p:sp>
        <p:nvSpPr>
          <p:cNvPr id="75828" name="Text Box 52">
            <a:extLst>
              <a:ext uri="{FF2B5EF4-FFF2-40B4-BE49-F238E27FC236}">
                <a16:creationId xmlns:a16="http://schemas.microsoft.com/office/drawing/2014/main" id="{A58E37EB-7CC3-4DF7-8C39-1D1DE75CAF44}"/>
              </a:ext>
            </a:extLst>
          </p:cNvPr>
          <p:cNvSpPr txBox="1">
            <a:spLocks noChangeArrowheads="1"/>
          </p:cNvSpPr>
          <p:nvPr/>
        </p:nvSpPr>
        <p:spPr bwMode="auto">
          <a:xfrm>
            <a:off x="5791200" y="4219575"/>
            <a:ext cx="4556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a:solidFill>
                  <a:srgbClr val="FF0000"/>
                </a:solidFill>
              </a:rPr>
              <a:t>M</a:t>
            </a:r>
          </a:p>
        </p:txBody>
      </p:sp>
      <p:sp>
        <p:nvSpPr>
          <p:cNvPr id="75829" name="Text Box 53">
            <a:extLst>
              <a:ext uri="{FF2B5EF4-FFF2-40B4-BE49-F238E27FC236}">
                <a16:creationId xmlns:a16="http://schemas.microsoft.com/office/drawing/2014/main" id="{4BCF0AE1-F509-4370-9689-7BF27CCC748F}"/>
              </a:ext>
            </a:extLst>
          </p:cNvPr>
          <p:cNvSpPr txBox="1">
            <a:spLocks noChangeArrowheads="1"/>
          </p:cNvSpPr>
          <p:nvPr/>
        </p:nvSpPr>
        <p:spPr bwMode="auto">
          <a:xfrm>
            <a:off x="4800600" y="3000375"/>
            <a:ext cx="404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a:solidFill>
                  <a:srgbClr val="FF0000"/>
                </a:solidFill>
              </a:rPr>
              <a:t>N</a:t>
            </a:r>
          </a:p>
        </p:txBody>
      </p:sp>
      <p:sp>
        <p:nvSpPr>
          <p:cNvPr id="75830" name="Text Box 54">
            <a:extLst>
              <a:ext uri="{FF2B5EF4-FFF2-40B4-BE49-F238E27FC236}">
                <a16:creationId xmlns:a16="http://schemas.microsoft.com/office/drawing/2014/main" id="{7B01F976-E6A0-495D-9ED8-7339C7BF8CDA}"/>
              </a:ext>
            </a:extLst>
          </p:cNvPr>
          <p:cNvSpPr txBox="1">
            <a:spLocks noChangeArrowheads="1"/>
          </p:cNvSpPr>
          <p:nvPr/>
        </p:nvSpPr>
        <p:spPr bwMode="auto">
          <a:xfrm>
            <a:off x="4892675" y="2349500"/>
            <a:ext cx="3873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a:solidFill>
                  <a:srgbClr val="000066"/>
                </a:solidFill>
              </a:rPr>
              <a:t>B</a:t>
            </a:r>
          </a:p>
        </p:txBody>
      </p:sp>
      <p:sp>
        <p:nvSpPr>
          <p:cNvPr id="75831" name="Text Box 55">
            <a:extLst>
              <a:ext uri="{FF2B5EF4-FFF2-40B4-BE49-F238E27FC236}">
                <a16:creationId xmlns:a16="http://schemas.microsoft.com/office/drawing/2014/main" id="{CFE74020-D01B-4DC1-A63D-2743498F6D47}"/>
              </a:ext>
            </a:extLst>
          </p:cNvPr>
          <p:cNvSpPr txBox="1">
            <a:spLocks noChangeArrowheads="1"/>
          </p:cNvSpPr>
          <p:nvPr/>
        </p:nvSpPr>
        <p:spPr bwMode="auto">
          <a:xfrm>
            <a:off x="6705600" y="4143375"/>
            <a:ext cx="404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a:solidFill>
                  <a:srgbClr val="000066"/>
                </a:solidFill>
              </a:rPr>
              <a:t>A</a:t>
            </a:r>
          </a:p>
        </p:txBody>
      </p:sp>
      <p:sp>
        <p:nvSpPr>
          <p:cNvPr id="75832" name="Text Box 56">
            <a:extLst>
              <a:ext uri="{FF2B5EF4-FFF2-40B4-BE49-F238E27FC236}">
                <a16:creationId xmlns:a16="http://schemas.microsoft.com/office/drawing/2014/main" id="{0891165E-BE5C-411E-B210-A3318D1CBB4A}"/>
              </a:ext>
            </a:extLst>
          </p:cNvPr>
          <p:cNvSpPr txBox="1">
            <a:spLocks noChangeArrowheads="1"/>
          </p:cNvSpPr>
          <p:nvPr/>
        </p:nvSpPr>
        <p:spPr bwMode="auto">
          <a:xfrm>
            <a:off x="5349875" y="2425700"/>
            <a:ext cx="3873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a:solidFill>
                  <a:srgbClr val="003300"/>
                </a:solidFill>
              </a:rPr>
              <a:t>C</a:t>
            </a:r>
          </a:p>
        </p:txBody>
      </p:sp>
      <p:sp>
        <p:nvSpPr>
          <p:cNvPr id="75833" name="Text Box 57">
            <a:extLst>
              <a:ext uri="{FF2B5EF4-FFF2-40B4-BE49-F238E27FC236}">
                <a16:creationId xmlns:a16="http://schemas.microsoft.com/office/drawing/2014/main" id="{EE69C8FE-9A1C-4B7C-9A39-11FF44EAFBF7}"/>
              </a:ext>
            </a:extLst>
          </p:cNvPr>
          <p:cNvSpPr txBox="1">
            <a:spLocks noChangeArrowheads="1"/>
          </p:cNvSpPr>
          <p:nvPr/>
        </p:nvSpPr>
        <p:spPr bwMode="auto">
          <a:xfrm>
            <a:off x="6416675" y="3492500"/>
            <a:ext cx="404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a:solidFill>
                  <a:srgbClr val="003300"/>
                </a:solidFill>
              </a:rPr>
              <a:t>D</a:t>
            </a:r>
          </a:p>
        </p:txBody>
      </p:sp>
      <p:sp>
        <p:nvSpPr>
          <p:cNvPr id="75834" name="Freeform 58">
            <a:extLst>
              <a:ext uri="{FF2B5EF4-FFF2-40B4-BE49-F238E27FC236}">
                <a16:creationId xmlns:a16="http://schemas.microsoft.com/office/drawing/2014/main" id="{ED978FC2-0208-40BF-9A17-B1036BA9DFF7}"/>
              </a:ext>
            </a:extLst>
          </p:cNvPr>
          <p:cNvSpPr>
            <a:spLocks/>
          </p:cNvSpPr>
          <p:nvPr/>
        </p:nvSpPr>
        <p:spPr bwMode="auto">
          <a:xfrm>
            <a:off x="6083300" y="2060575"/>
            <a:ext cx="1447800" cy="1527175"/>
          </a:xfrm>
          <a:custGeom>
            <a:avLst/>
            <a:gdLst>
              <a:gd name="T0" fmla="*/ 0 w 912"/>
              <a:gd name="T1" fmla="*/ 0 h 1008"/>
              <a:gd name="T2" fmla="*/ 2147483646 w 912"/>
              <a:gd name="T3" fmla="*/ 2147483646 h 1008"/>
              <a:gd name="T4" fmla="*/ 2147483646 w 912"/>
              <a:gd name="T5" fmla="*/ 2147483646 h 1008"/>
              <a:gd name="T6" fmla="*/ 0 60000 65536"/>
              <a:gd name="T7" fmla="*/ 0 60000 65536"/>
              <a:gd name="T8" fmla="*/ 0 60000 65536"/>
            </a:gdLst>
            <a:ahLst/>
            <a:cxnLst>
              <a:cxn ang="T6">
                <a:pos x="T0" y="T1"/>
              </a:cxn>
              <a:cxn ang="T7">
                <a:pos x="T2" y="T3"/>
              </a:cxn>
              <a:cxn ang="T8">
                <a:pos x="T4" y="T5"/>
              </a:cxn>
            </a:cxnLst>
            <a:rect l="0" t="0" r="r" b="b"/>
            <a:pathLst>
              <a:path w="912" h="1008">
                <a:moveTo>
                  <a:pt x="0" y="0"/>
                </a:moveTo>
                <a:cubicBezTo>
                  <a:pt x="20" y="276"/>
                  <a:pt x="40" y="552"/>
                  <a:pt x="192" y="720"/>
                </a:cubicBezTo>
                <a:cubicBezTo>
                  <a:pt x="344" y="888"/>
                  <a:pt x="792" y="960"/>
                  <a:pt x="912" y="1008"/>
                </a:cubicBezTo>
              </a:path>
            </a:pathLst>
          </a:custGeom>
          <a:noFill/>
          <a:ln w="28575" cmpd="sng">
            <a:solidFill>
              <a:srgbClr val="0033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5835" name="Rectangle 59">
            <a:extLst>
              <a:ext uri="{FF2B5EF4-FFF2-40B4-BE49-F238E27FC236}">
                <a16:creationId xmlns:a16="http://schemas.microsoft.com/office/drawing/2014/main" id="{81A3E775-2B8B-4A00-961D-2FDABDE3A623}"/>
              </a:ext>
            </a:extLst>
          </p:cNvPr>
          <p:cNvSpPr>
            <a:spLocks noChangeArrowheads="1"/>
          </p:cNvSpPr>
          <p:nvPr/>
        </p:nvSpPr>
        <p:spPr bwMode="auto">
          <a:xfrm>
            <a:off x="684213" y="4076700"/>
            <a:ext cx="3825875" cy="495300"/>
          </a:xfrm>
          <a:prstGeom prst="rect">
            <a:avLst/>
          </a:prstGeom>
          <a:solidFill>
            <a:srgbClr val="FFCC00"/>
          </a:solidFill>
          <a:ln w="38100" algn="ctr">
            <a:solidFill>
              <a:srgbClr val="009999"/>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42900">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Clr>
                <a:schemeClr val="accent2"/>
              </a:buClr>
              <a:buSzPct val="95000"/>
              <a:buFont typeface="Wingdings" panose="05000000000000000000" pitchFamily="2" charset="2"/>
              <a:buChar char="l"/>
            </a:pPr>
            <a:r>
              <a:rPr lang="zh-CN" altLang="en-US" sz="2400" b="1"/>
              <a:t>在</a:t>
            </a:r>
            <a:r>
              <a:rPr lang="en-US" altLang="zh-CN" sz="2400" b="1"/>
              <a:t>E</a:t>
            </a:r>
            <a:r>
              <a:rPr lang="zh-CN" altLang="en-US" sz="2400" b="1"/>
              <a:t>点，两线斜率相等：  </a:t>
            </a:r>
          </a:p>
        </p:txBody>
      </p:sp>
      <p:pic>
        <p:nvPicPr>
          <p:cNvPr id="75836" name="Picture 60">
            <a:extLst>
              <a:ext uri="{FF2B5EF4-FFF2-40B4-BE49-F238E27FC236}">
                <a16:creationId xmlns:a16="http://schemas.microsoft.com/office/drawing/2014/main" id="{51B23576-1732-4432-B527-9261CE0FF9D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3350" y="4797425"/>
            <a:ext cx="2159000" cy="1041400"/>
          </a:xfrm>
          <a:prstGeom prst="rect">
            <a:avLst/>
          </a:prstGeom>
          <a:solidFill>
            <a:srgbClr val="FFCC00"/>
          </a:solidFill>
          <a:ln w="38100" algn="ctr">
            <a:solidFill>
              <a:srgbClr val="009999"/>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75837" name="Rectangle 61">
            <a:extLst>
              <a:ext uri="{FF2B5EF4-FFF2-40B4-BE49-F238E27FC236}">
                <a16:creationId xmlns:a16="http://schemas.microsoft.com/office/drawing/2014/main" id="{57180348-75F9-4FFC-96AF-C390946FF23E}"/>
              </a:ext>
            </a:extLst>
          </p:cNvPr>
          <p:cNvSpPr>
            <a:spLocks noChangeArrowheads="1"/>
          </p:cNvSpPr>
          <p:nvPr/>
        </p:nvSpPr>
        <p:spPr bwMode="auto">
          <a:xfrm>
            <a:off x="684213" y="5949950"/>
            <a:ext cx="3744912" cy="495300"/>
          </a:xfrm>
          <a:prstGeom prst="rect">
            <a:avLst/>
          </a:prstGeom>
          <a:solidFill>
            <a:srgbClr val="FFCC00"/>
          </a:solidFill>
          <a:ln w="38100" algn="ctr">
            <a:solidFill>
              <a:srgbClr val="009999"/>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
                <a:srgbClr val="3366FF"/>
              </a:buClr>
              <a:buSzPct val="95000"/>
              <a:buFont typeface="Wingdings" panose="05000000000000000000" pitchFamily="2" charset="2"/>
              <a:buChar char="n"/>
            </a:pPr>
            <a:r>
              <a:rPr lang="zh-CN" altLang="en-US" sz="2400"/>
              <a:t>或者</a:t>
            </a:r>
            <a:r>
              <a:rPr lang="en-US" altLang="zh-CN" sz="2400"/>
              <a:t>MP</a:t>
            </a:r>
            <a:r>
              <a:rPr lang="en-US" altLang="zh-CN" sz="2400" baseline="-25000"/>
              <a:t>L </a:t>
            </a:r>
            <a:r>
              <a:rPr lang="en-US" altLang="zh-CN" sz="2400"/>
              <a:t>/ w = MP</a:t>
            </a:r>
            <a:r>
              <a:rPr lang="en-US" altLang="zh-CN" sz="2400" baseline="-25000"/>
              <a:t>K</a:t>
            </a:r>
            <a:r>
              <a:rPr lang="en-US" altLang="zh-CN" sz="2400"/>
              <a:t> / r </a:t>
            </a:r>
          </a:p>
        </p:txBody>
      </p:sp>
    </p:spTree>
  </p:cSld>
  <p:clrMapOvr>
    <a:masterClrMapping/>
  </p:clrMapOvr>
  <p:transition spd="slow">
    <p:split orient="vert" dir="in"/>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5779">
                                            <p:bg/>
                                          </p:spTgt>
                                        </p:tgtEl>
                                        <p:attrNameLst>
                                          <p:attrName>style.visibility</p:attrName>
                                        </p:attrNameLst>
                                      </p:cBhvr>
                                      <p:to>
                                        <p:strVal val="visible"/>
                                      </p:to>
                                    </p:set>
                                    <p:animEffect transition="in" filter="blinds(horizontal)">
                                      <p:cBhvr>
                                        <p:cTn id="7" dur="500"/>
                                        <p:tgtEl>
                                          <p:spTgt spid="75779">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75779">
                                            <p:txEl>
                                              <p:pRg st="0" end="0"/>
                                            </p:txEl>
                                          </p:spTgt>
                                        </p:tgtEl>
                                        <p:attrNameLst>
                                          <p:attrName>style.visibility</p:attrName>
                                        </p:attrNameLst>
                                      </p:cBhvr>
                                      <p:to>
                                        <p:strVal val="visible"/>
                                      </p:to>
                                    </p:set>
                                    <p:animEffect transition="in" filter="blinds(horizontal)">
                                      <p:cBhvr>
                                        <p:cTn id="12" dur="500"/>
                                        <p:tgtEl>
                                          <p:spTgt spid="75779">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75779">
                                            <p:txEl>
                                              <p:pRg st="1" end="1"/>
                                            </p:txEl>
                                          </p:spTgt>
                                        </p:tgtEl>
                                        <p:attrNameLst>
                                          <p:attrName>style.visibility</p:attrName>
                                        </p:attrNameLst>
                                      </p:cBhvr>
                                      <p:to>
                                        <p:strVal val="visible"/>
                                      </p:to>
                                    </p:set>
                                    <p:animEffect transition="in" filter="blinds(horizontal)">
                                      <p:cBhvr>
                                        <p:cTn id="17" dur="500"/>
                                        <p:tgtEl>
                                          <p:spTgt spid="75779">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75814"/>
                                        </p:tgtEl>
                                        <p:attrNameLst>
                                          <p:attrName>style.visibility</p:attrName>
                                        </p:attrNameLst>
                                      </p:cBhvr>
                                      <p:to>
                                        <p:strVal val="visible"/>
                                      </p:to>
                                    </p:set>
                                    <p:animEffect transition="in" filter="blinds(horizontal)">
                                      <p:cBhvr>
                                        <p:cTn id="22" dur="500"/>
                                        <p:tgtEl>
                                          <p:spTgt spid="75814"/>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75795"/>
                                        </p:tgtEl>
                                        <p:attrNameLst>
                                          <p:attrName>style.visibility</p:attrName>
                                        </p:attrNameLst>
                                      </p:cBhvr>
                                      <p:to>
                                        <p:strVal val="visible"/>
                                      </p:to>
                                    </p:set>
                                    <p:animEffect transition="in" filter="box(in)">
                                      <p:cBhvr>
                                        <p:cTn id="27" dur="500"/>
                                        <p:tgtEl>
                                          <p:spTgt spid="75795"/>
                                        </p:tgtEl>
                                      </p:cBhvr>
                                    </p:animEffect>
                                  </p:childTnLst>
                                </p:cTn>
                              </p:par>
                              <p:par>
                                <p:cTn id="28" presetID="4" presetClass="entr" presetSubtype="16" fill="hold" nodeType="withEffect">
                                  <p:stCondLst>
                                    <p:cond delay="0"/>
                                  </p:stCondLst>
                                  <p:childTnLst>
                                    <p:set>
                                      <p:cBhvr>
                                        <p:cTn id="29" dur="1" fill="hold">
                                          <p:stCondLst>
                                            <p:cond delay="0"/>
                                          </p:stCondLst>
                                        </p:cTn>
                                        <p:tgtEl>
                                          <p:spTgt spid="75815"/>
                                        </p:tgtEl>
                                        <p:attrNameLst>
                                          <p:attrName>style.visibility</p:attrName>
                                        </p:attrNameLst>
                                      </p:cBhvr>
                                      <p:to>
                                        <p:strVal val="visible"/>
                                      </p:to>
                                    </p:set>
                                    <p:animEffect transition="in" filter="box(in)">
                                      <p:cBhvr>
                                        <p:cTn id="30" dur="500"/>
                                        <p:tgtEl>
                                          <p:spTgt spid="75815"/>
                                        </p:tgtEl>
                                      </p:cBhvr>
                                    </p:animEffect>
                                  </p:childTnLst>
                                </p:cTn>
                              </p:par>
                              <p:par>
                                <p:cTn id="31" presetID="4" presetClass="entr" presetSubtype="16" fill="hold" nodeType="withEffect">
                                  <p:stCondLst>
                                    <p:cond delay="0"/>
                                  </p:stCondLst>
                                  <p:childTnLst>
                                    <p:set>
                                      <p:cBhvr>
                                        <p:cTn id="32" dur="1" fill="hold">
                                          <p:stCondLst>
                                            <p:cond delay="0"/>
                                          </p:stCondLst>
                                        </p:cTn>
                                        <p:tgtEl>
                                          <p:spTgt spid="75816"/>
                                        </p:tgtEl>
                                        <p:attrNameLst>
                                          <p:attrName>style.visibility</p:attrName>
                                        </p:attrNameLst>
                                      </p:cBhvr>
                                      <p:to>
                                        <p:strVal val="visible"/>
                                      </p:to>
                                    </p:set>
                                    <p:animEffect transition="in" filter="box(in)">
                                      <p:cBhvr>
                                        <p:cTn id="33" dur="500"/>
                                        <p:tgtEl>
                                          <p:spTgt spid="75816"/>
                                        </p:tgtEl>
                                      </p:cBhvr>
                                    </p:animEffect>
                                  </p:childTnLst>
                                </p:cTn>
                              </p:par>
                              <p:par>
                                <p:cTn id="34" presetID="4" presetClass="entr" presetSubtype="16" fill="hold" nodeType="withEffect">
                                  <p:stCondLst>
                                    <p:cond delay="0"/>
                                  </p:stCondLst>
                                  <p:childTnLst>
                                    <p:set>
                                      <p:cBhvr>
                                        <p:cTn id="35" dur="1" fill="hold">
                                          <p:stCondLst>
                                            <p:cond delay="0"/>
                                          </p:stCondLst>
                                        </p:cTn>
                                        <p:tgtEl>
                                          <p:spTgt spid="75817"/>
                                        </p:tgtEl>
                                        <p:attrNameLst>
                                          <p:attrName>style.visibility</p:attrName>
                                        </p:attrNameLst>
                                      </p:cBhvr>
                                      <p:to>
                                        <p:strVal val="visible"/>
                                      </p:to>
                                    </p:set>
                                    <p:animEffect transition="in" filter="box(in)">
                                      <p:cBhvr>
                                        <p:cTn id="36" dur="500"/>
                                        <p:tgtEl>
                                          <p:spTgt spid="75817"/>
                                        </p:tgtEl>
                                      </p:cBhvr>
                                    </p:animEffect>
                                  </p:childTnLst>
                                </p:cTn>
                              </p:par>
                              <p:par>
                                <p:cTn id="37" presetID="4" presetClass="entr" presetSubtype="16" fill="hold" nodeType="withEffect">
                                  <p:stCondLst>
                                    <p:cond delay="0"/>
                                  </p:stCondLst>
                                  <p:childTnLst>
                                    <p:set>
                                      <p:cBhvr>
                                        <p:cTn id="38" dur="1" fill="hold">
                                          <p:stCondLst>
                                            <p:cond delay="0"/>
                                          </p:stCondLst>
                                        </p:cTn>
                                        <p:tgtEl>
                                          <p:spTgt spid="75818"/>
                                        </p:tgtEl>
                                        <p:attrNameLst>
                                          <p:attrName>style.visibility</p:attrName>
                                        </p:attrNameLst>
                                      </p:cBhvr>
                                      <p:to>
                                        <p:strVal val="visible"/>
                                      </p:to>
                                    </p:set>
                                    <p:animEffect transition="in" filter="box(in)">
                                      <p:cBhvr>
                                        <p:cTn id="39" dur="500"/>
                                        <p:tgtEl>
                                          <p:spTgt spid="75818"/>
                                        </p:tgtEl>
                                      </p:cBhvr>
                                    </p:animEffect>
                                  </p:childTnLst>
                                </p:cTn>
                              </p:par>
                              <p:par>
                                <p:cTn id="40" presetID="4" presetClass="entr" presetSubtype="16" fill="hold" nodeType="withEffect">
                                  <p:stCondLst>
                                    <p:cond delay="0"/>
                                  </p:stCondLst>
                                  <p:childTnLst>
                                    <p:set>
                                      <p:cBhvr>
                                        <p:cTn id="41" dur="1" fill="hold">
                                          <p:stCondLst>
                                            <p:cond delay="0"/>
                                          </p:stCondLst>
                                        </p:cTn>
                                        <p:tgtEl>
                                          <p:spTgt spid="75819"/>
                                        </p:tgtEl>
                                        <p:attrNameLst>
                                          <p:attrName>style.visibility</p:attrName>
                                        </p:attrNameLst>
                                      </p:cBhvr>
                                      <p:to>
                                        <p:strVal val="visible"/>
                                      </p:to>
                                    </p:set>
                                    <p:animEffect transition="in" filter="box(in)">
                                      <p:cBhvr>
                                        <p:cTn id="42" dur="500"/>
                                        <p:tgtEl>
                                          <p:spTgt spid="75819"/>
                                        </p:tgtEl>
                                      </p:cBhvr>
                                    </p:animEffect>
                                  </p:childTnLst>
                                </p:cTn>
                              </p:par>
                              <p:par>
                                <p:cTn id="43" presetID="4" presetClass="entr" presetSubtype="16" fill="hold" grpId="0" nodeType="withEffect">
                                  <p:stCondLst>
                                    <p:cond delay="0"/>
                                  </p:stCondLst>
                                  <p:childTnLst>
                                    <p:set>
                                      <p:cBhvr>
                                        <p:cTn id="44" dur="1" fill="hold">
                                          <p:stCondLst>
                                            <p:cond delay="0"/>
                                          </p:stCondLst>
                                        </p:cTn>
                                        <p:tgtEl>
                                          <p:spTgt spid="75820"/>
                                        </p:tgtEl>
                                        <p:attrNameLst>
                                          <p:attrName>style.visibility</p:attrName>
                                        </p:attrNameLst>
                                      </p:cBhvr>
                                      <p:to>
                                        <p:strVal val="visible"/>
                                      </p:to>
                                    </p:set>
                                    <p:animEffect transition="in" filter="box(in)">
                                      <p:cBhvr>
                                        <p:cTn id="45" dur="500"/>
                                        <p:tgtEl>
                                          <p:spTgt spid="75820"/>
                                        </p:tgtEl>
                                      </p:cBhvr>
                                    </p:animEffect>
                                  </p:childTnLst>
                                </p:cTn>
                              </p:par>
                              <p:par>
                                <p:cTn id="46" presetID="4" presetClass="entr" presetSubtype="16" fill="hold" grpId="0" nodeType="withEffect">
                                  <p:stCondLst>
                                    <p:cond delay="0"/>
                                  </p:stCondLst>
                                  <p:childTnLst>
                                    <p:set>
                                      <p:cBhvr>
                                        <p:cTn id="47" dur="1" fill="hold">
                                          <p:stCondLst>
                                            <p:cond delay="0"/>
                                          </p:stCondLst>
                                        </p:cTn>
                                        <p:tgtEl>
                                          <p:spTgt spid="75821"/>
                                        </p:tgtEl>
                                        <p:attrNameLst>
                                          <p:attrName>style.visibility</p:attrName>
                                        </p:attrNameLst>
                                      </p:cBhvr>
                                      <p:to>
                                        <p:strVal val="visible"/>
                                      </p:to>
                                    </p:set>
                                    <p:animEffect transition="in" filter="box(in)">
                                      <p:cBhvr>
                                        <p:cTn id="48" dur="500"/>
                                        <p:tgtEl>
                                          <p:spTgt spid="75821"/>
                                        </p:tgtEl>
                                      </p:cBhvr>
                                    </p:animEffect>
                                  </p:childTnLst>
                                </p:cTn>
                              </p:par>
                              <p:par>
                                <p:cTn id="49" presetID="4" presetClass="entr" presetSubtype="16" fill="hold" grpId="0" nodeType="withEffect">
                                  <p:stCondLst>
                                    <p:cond delay="0"/>
                                  </p:stCondLst>
                                  <p:childTnLst>
                                    <p:set>
                                      <p:cBhvr>
                                        <p:cTn id="50" dur="1" fill="hold">
                                          <p:stCondLst>
                                            <p:cond delay="0"/>
                                          </p:stCondLst>
                                        </p:cTn>
                                        <p:tgtEl>
                                          <p:spTgt spid="75822"/>
                                        </p:tgtEl>
                                        <p:attrNameLst>
                                          <p:attrName>style.visibility</p:attrName>
                                        </p:attrNameLst>
                                      </p:cBhvr>
                                      <p:to>
                                        <p:strVal val="visible"/>
                                      </p:to>
                                    </p:set>
                                    <p:animEffect transition="in" filter="box(in)">
                                      <p:cBhvr>
                                        <p:cTn id="51" dur="500"/>
                                        <p:tgtEl>
                                          <p:spTgt spid="75822"/>
                                        </p:tgtEl>
                                      </p:cBhvr>
                                    </p:animEffect>
                                  </p:childTnLst>
                                </p:cTn>
                              </p:par>
                              <p:par>
                                <p:cTn id="52" presetID="4" presetClass="entr" presetSubtype="16" fill="hold" nodeType="withEffect">
                                  <p:stCondLst>
                                    <p:cond delay="0"/>
                                  </p:stCondLst>
                                  <p:childTnLst>
                                    <p:set>
                                      <p:cBhvr>
                                        <p:cTn id="53" dur="1" fill="hold">
                                          <p:stCondLst>
                                            <p:cond delay="0"/>
                                          </p:stCondLst>
                                        </p:cTn>
                                        <p:tgtEl>
                                          <p:spTgt spid="75823"/>
                                        </p:tgtEl>
                                        <p:attrNameLst>
                                          <p:attrName>style.visibility</p:attrName>
                                        </p:attrNameLst>
                                      </p:cBhvr>
                                      <p:to>
                                        <p:strVal val="visible"/>
                                      </p:to>
                                    </p:set>
                                    <p:animEffect transition="in" filter="box(in)">
                                      <p:cBhvr>
                                        <p:cTn id="54" dur="500"/>
                                        <p:tgtEl>
                                          <p:spTgt spid="75823"/>
                                        </p:tgtEl>
                                      </p:cBhvr>
                                    </p:animEffect>
                                  </p:childTnLst>
                                </p:cTn>
                              </p:par>
                              <p:par>
                                <p:cTn id="55" presetID="4" presetClass="entr" presetSubtype="16" fill="hold" nodeType="withEffect">
                                  <p:stCondLst>
                                    <p:cond delay="0"/>
                                  </p:stCondLst>
                                  <p:childTnLst>
                                    <p:set>
                                      <p:cBhvr>
                                        <p:cTn id="56" dur="1" fill="hold">
                                          <p:stCondLst>
                                            <p:cond delay="0"/>
                                          </p:stCondLst>
                                        </p:cTn>
                                        <p:tgtEl>
                                          <p:spTgt spid="75824"/>
                                        </p:tgtEl>
                                        <p:attrNameLst>
                                          <p:attrName>style.visibility</p:attrName>
                                        </p:attrNameLst>
                                      </p:cBhvr>
                                      <p:to>
                                        <p:strVal val="visible"/>
                                      </p:to>
                                    </p:set>
                                    <p:animEffect transition="in" filter="box(in)">
                                      <p:cBhvr>
                                        <p:cTn id="57" dur="500"/>
                                        <p:tgtEl>
                                          <p:spTgt spid="75824"/>
                                        </p:tgtEl>
                                      </p:cBhvr>
                                    </p:animEffect>
                                  </p:childTnLst>
                                </p:cTn>
                              </p:par>
                              <p:par>
                                <p:cTn id="58" presetID="4" presetClass="entr" presetSubtype="16" fill="hold" grpId="0" nodeType="withEffect">
                                  <p:stCondLst>
                                    <p:cond delay="0"/>
                                  </p:stCondLst>
                                  <p:childTnLst>
                                    <p:set>
                                      <p:cBhvr>
                                        <p:cTn id="59" dur="1" fill="hold">
                                          <p:stCondLst>
                                            <p:cond delay="0"/>
                                          </p:stCondLst>
                                        </p:cTn>
                                        <p:tgtEl>
                                          <p:spTgt spid="75825"/>
                                        </p:tgtEl>
                                        <p:attrNameLst>
                                          <p:attrName>style.visibility</p:attrName>
                                        </p:attrNameLst>
                                      </p:cBhvr>
                                      <p:to>
                                        <p:strVal val="visible"/>
                                      </p:to>
                                    </p:set>
                                    <p:animEffect transition="in" filter="box(in)">
                                      <p:cBhvr>
                                        <p:cTn id="60" dur="500"/>
                                        <p:tgtEl>
                                          <p:spTgt spid="75825"/>
                                        </p:tgtEl>
                                      </p:cBhvr>
                                    </p:animEffect>
                                  </p:childTnLst>
                                </p:cTn>
                              </p:par>
                              <p:par>
                                <p:cTn id="61" presetID="4" presetClass="entr" presetSubtype="16" fill="hold" grpId="0" nodeType="withEffect">
                                  <p:stCondLst>
                                    <p:cond delay="0"/>
                                  </p:stCondLst>
                                  <p:childTnLst>
                                    <p:set>
                                      <p:cBhvr>
                                        <p:cTn id="62" dur="1" fill="hold">
                                          <p:stCondLst>
                                            <p:cond delay="0"/>
                                          </p:stCondLst>
                                        </p:cTn>
                                        <p:tgtEl>
                                          <p:spTgt spid="75826"/>
                                        </p:tgtEl>
                                        <p:attrNameLst>
                                          <p:attrName>style.visibility</p:attrName>
                                        </p:attrNameLst>
                                      </p:cBhvr>
                                      <p:to>
                                        <p:strVal val="visible"/>
                                      </p:to>
                                    </p:set>
                                    <p:animEffect transition="in" filter="box(in)">
                                      <p:cBhvr>
                                        <p:cTn id="63" dur="500"/>
                                        <p:tgtEl>
                                          <p:spTgt spid="75826"/>
                                        </p:tgtEl>
                                      </p:cBhvr>
                                    </p:animEffect>
                                  </p:childTnLst>
                                </p:cTn>
                              </p:par>
                              <p:par>
                                <p:cTn id="64" presetID="4" presetClass="entr" presetSubtype="16" fill="hold" grpId="0" nodeType="withEffect">
                                  <p:stCondLst>
                                    <p:cond delay="0"/>
                                  </p:stCondLst>
                                  <p:childTnLst>
                                    <p:set>
                                      <p:cBhvr>
                                        <p:cTn id="65" dur="1" fill="hold">
                                          <p:stCondLst>
                                            <p:cond delay="0"/>
                                          </p:stCondLst>
                                        </p:cTn>
                                        <p:tgtEl>
                                          <p:spTgt spid="75827"/>
                                        </p:tgtEl>
                                        <p:attrNameLst>
                                          <p:attrName>style.visibility</p:attrName>
                                        </p:attrNameLst>
                                      </p:cBhvr>
                                      <p:to>
                                        <p:strVal val="visible"/>
                                      </p:to>
                                    </p:set>
                                    <p:animEffect transition="in" filter="box(in)">
                                      <p:cBhvr>
                                        <p:cTn id="66" dur="500"/>
                                        <p:tgtEl>
                                          <p:spTgt spid="75827"/>
                                        </p:tgtEl>
                                      </p:cBhvr>
                                    </p:animEffect>
                                  </p:childTnLst>
                                </p:cTn>
                              </p:par>
                              <p:par>
                                <p:cTn id="67" presetID="4" presetClass="entr" presetSubtype="16" fill="hold" grpId="0" nodeType="withEffect">
                                  <p:stCondLst>
                                    <p:cond delay="0"/>
                                  </p:stCondLst>
                                  <p:childTnLst>
                                    <p:set>
                                      <p:cBhvr>
                                        <p:cTn id="68" dur="1" fill="hold">
                                          <p:stCondLst>
                                            <p:cond delay="0"/>
                                          </p:stCondLst>
                                        </p:cTn>
                                        <p:tgtEl>
                                          <p:spTgt spid="75828"/>
                                        </p:tgtEl>
                                        <p:attrNameLst>
                                          <p:attrName>style.visibility</p:attrName>
                                        </p:attrNameLst>
                                      </p:cBhvr>
                                      <p:to>
                                        <p:strVal val="visible"/>
                                      </p:to>
                                    </p:set>
                                    <p:animEffect transition="in" filter="box(in)">
                                      <p:cBhvr>
                                        <p:cTn id="69" dur="500"/>
                                        <p:tgtEl>
                                          <p:spTgt spid="75828"/>
                                        </p:tgtEl>
                                      </p:cBhvr>
                                    </p:animEffect>
                                  </p:childTnLst>
                                </p:cTn>
                              </p:par>
                              <p:par>
                                <p:cTn id="70" presetID="4" presetClass="entr" presetSubtype="16" fill="hold" grpId="0" nodeType="withEffect">
                                  <p:stCondLst>
                                    <p:cond delay="0"/>
                                  </p:stCondLst>
                                  <p:childTnLst>
                                    <p:set>
                                      <p:cBhvr>
                                        <p:cTn id="71" dur="1" fill="hold">
                                          <p:stCondLst>
                                            <p:cond delay="0"/>
                                          </p:stCondLst>
                                        </p:cTn>
                                        <p:tgtEl>
                                          <p:spTgt spid="75829"/>
                                        </p:tgtEl>
                                        <p:attrNameLst>
                                          <p:attrName>style.visibility</p:attrName>
                                        </p:attrNameLst>
                                      </p:cBhvr>
                                      <p:to>
                                        <p:strVal val="visible"/>
                                      </p:to>
                                    </p:set>
                                    <p:animEffect transition="in" filter="box(in)">
                                      <p:cBhvr>
                                        <p:cTn id="72" dur="500"/>
                                        <p:tgtEl>
                                          <p:spTgt spid="75829"/>
                                        </p:tgtEl>
                                      </p:cBhvr>
                                    </p:animEffect>
                                  </p:childTnLst>
                                </p:cTn>
                              </p:par>
                              <p:par>
                                <p:cTn id="73" presetID="4" presetClass="entr" presetSubtype="16" fill="hold" grpId="0" nodeType="withEffect">
                                  <p:stCondLst>
                                    <p:cond delay="0"/>
                                  </p:stCondLst>
                                  <p:childTnLst>
                                    <p:set>
                                      <p:cBhvr>
                                        <p:cTn id="74" dur="1" fill="hold">
                                          <p:stCondLst>
                                            <p:cond delay="0"/>
                                          </p:stCondLst>
                                        </p:cTn>
                                        <p:tgtEl>
                                          <p:spTgt spid="75830"/>
                                        </p:tgtEl>
                                        <p:attrNameLst>
                                          <p:attrName>style.visibility</p:attrName>
                                        </p:attrNameLst>
                                      </p:cBhvr>
                                      <p:to>
                                        <p:strVal val="visible"/>
                                      </p:to>
                                    </p:set>
                                    <p:animEffect transition="in" filter="box(in)">
                                      <p:cBhvr>
                                        <p:cTn id="75" dur="500"/>
                                        <p:tgtEl>
                                          <p:spTgt spid="75830"/>
                                        </p:tgtEl>
                                      </p:cBhvr>
                                    </p:animEffect>
                                  </p:childTnLst>
                                </p:cTn>
                              </p:par>
                              <p:par>
                                <p:cTn id="76" presetID="4" presetClass="entr" presetSubtype="16" fill="hold" grpId="0" nodeType="withEffect">
                                  <p:stCondLst>
                                    <p:cond delay="0"/>
                                  </p:stCondLst>
                                  <p:childTnLst>
                                    <p:set>
                                      <p:cBhvr>
                                        <p:cTn id="77" dur="1" fill="hold">
                                          <p:stCondLst>
                                            <p:cond delay="0"/>
                                          </p:stCondLst>
                                        </p:cTn>
                                        <p:tgtEl>
                                          <p:spTgt spid="75831"/>
                                        </p:tgtEl>
                                        <p:attrNameLst>
                                          <p:attrName>style.visibility</p:attrName>
                                        </p:attrNameLst>
                                      </p:cBhvr>
                                      <p:to>
                                        <p:strVal val="visible"/>
                                      </p:to>
                                    </p:set>
                                    <p:animEffect transition="in" filter="box(in)">
                                      <p:cBhvr>
                                        <p:cTn id="78" dur="500"/>
                                        <p:tgtEl>
                                          <p:spTgt spid="75831"/>
                                        </p:tgtEl>
                                      </p:cBhvr>
                                    </p:animEffect>
                                  </p:childTnLst>
                                </p:cTn>
                              </p:par>
                            </p:childTnLst>
                          </p:cTn>
                        </p:par>
                      </p:childTnLst>
                    </p:cTn>
                  </p:par>
                  <p:par>
                    <p:cTn id="79" fill="hold" nodeType="clickPar">
                      <p:stCondLst>
                        <p:cond delay="indefinite"/>
                      </p:stCondLst>
                      <p:childTnLst>
                        <p:par>
                          <p:cTn id="80" fill="hold" nodeType="withGroup">
                            <p:stCondLst>
                              <p:cond delay="0"/>
                            </p:stCondLst>
                            <p:childTnLst>
                              <p:par>
                                <p:cTn id="81" presetID="3" presetClass="entr" presetSubtype="10" fill="hold" nodeType="clickEffect">
                                  <p:stCondLst>
                                    <p:cond delay="0"/>
                                  </p:stCondLst>
                                  <p:childTnLst>
                                    <p:set>
                                      <p:cBhvr>
                                        <p:cTn id="82" dur="1" fill="hold">
                                          <p:stCondLst>
                                            <p:cond delay="0"/>
                                          </p:stCondLst>
                                        </p:cTn>
                                        <p:tgtEl>
                                          <p:spTgt spid="75834"/>
                                        </p:tgtEl>
                                        <p:attrNameLst>
                                          <p:attrName>style.visibility</p:attrName>
                                        </p:attrNameLst>
                                      </p:cBhvr>
                                      <p:to>
                                        <p:strVal val="visible"/>
                                      </p:to>
                                    </p:set>
                                    <p:animEffect transition="in" filter="blinds(horizontal)">
                                      <p:cBhvr>
                                        <p:cTn id="83" dur="500"/>
                                        <p:tgtEl>
                                          <p:spTgt spid="75834"/>
                                        </p:tgtEl>
                                      </p:cBhvr>
                                    </p:animEffect>
                                  </p:childTnLst>
                                </p:cTn>
                              </p:par>
                              <p:par>
                                <p:cTn id="84" presetID="4" presetClass="entr" presetSubtype="16" fill="hold" grpId="0" nodeType="withEffect">
                                  <p:stCondLst>
                                    <p:cond delay="0"/>
                                  </p:stCondLst>
                                  <p:childTnLst>
                                    <p:set>
                                      <p:cBhvr>
                                        <p:cTn id="85" dur="1" fill="hold">
                                          <p:stCondLst>
                                            <p:cond delay="0"/>
                                          </p:stCondLst>
                                        </p:cTn>
                                        <p:tgtEl>
                                          <p:spTgt spid="75832"/>
                                        </p:tgtEl>
                                        <p:attrNameLst>
                                          <p:attrName>style.visibility</p:attrName>
                                        </p:attrNameLst>
                                      </p:cBhvr>
                                      <p:to>
                                        <p:strVal val="visible"/>
                                      </p:to>
                                    </p:set>
                                    <p:animEffect transition="in" filter="box(in)">
                                      <p:cBhvr>
                                        <p:cTn id="86" dur="500"/>
                                        <p:tgtEl>
                                          <p:spTgt spid="75832"/>
                                        </p:tgtEl>
                                      </p:cBhvr>
                                    </p:animEffect>
                                  </p:childTnLst>
                                </p:cTn>
                              </p:par>
                              <p:par>
                                <p:cTn id="87" presetID="4" presetClass="entr" presetSubtype="16" fill="hold" grpId="0" nodeType="withEffect">
                                  <p:stCondLst>
                                    <p:cond delay="0"/>
                                  </p:stCondLst>
                                  <p:childTnLst>
                                    <p:set>
                                      <p:cBhvr>
                                        <p:cTn id="88" dur="1" fill="hold">
                                          <p:stCondLst>
                                            <p:cond delay="0"/>
                                          </p:stCondLst>
                                        </p:cTn>
                                        <p:tgtEl>
                                          <p:spTgt spid="75833"/>
                                        </p:tgtEl>
                                        <p:attrNameLst>
                                          <p:attrName>style.visibility</p:attrName>
                                        </p:attrNameLst>
                                      </p:cBhvr>
                                      <p:to>
                                        <p:strVal val="visible"/>
                                      </p:to>
                                    </p:set>
                                    <p:animEffect transition="in" filter="box(in)">
                                      <p:cBhvr>
                                        <p:cTn id="89" dur="500"/>
                                        <p:tgtEl>
                                          <p:spTgt spid="75833"/>
                                        </p:tgtEl>
                                      </p:cBhvr>
                                    </p:animEffect>
                                  </p:childTnLst>
                                </p:cTn>
                              </p:par>
                            </p:childTnLst>
                          </p:cTn>
                        </p:par>
                      </p:childTnLst>
                    </p:cTn>
                  </p:par>
                  <p:par>
                    <p:cTn id="90" fill="hold" nodeType="clickPar">
                      <p:stCondLst>
                        <p:cond delay="indefinite"/>
                      </p:stCondLst>
                      <p:childTnLst>
                        <p:par>
                          <p:cTn id="91" fill="hold" nodeType="withGroup">
                            <p:stCondLst>
                              <p:cond delay="0"/>
                            </p:stCondLst>
                            <p:childTnLst>
                              <p:par>
                                <p:cTn id="92" presetID="3" presetClass="entr" presetSubtype="10" fill="hold" grpId="0" nodeType="clickEffect">
                                  <p:stCondLst>
                                    <p:cond delay="0"/>
                                  </p:stCondLst>
                                  <p:childTnLst>
                                    <p:set>
                                      <p:cBhvr>
                                        <p:cTn id="93" dur="1" fill="hold">
                                          <p:stCondLst>
                                            <p:cond delay="0"/>
                                          </p:stCondLst>
                                        </p:cTn>
                                        <p:tgtEl>
                                          <p:spTgt spid="75835"/>
                                        </p:tgtEl>
                                        <p:attrNameLst>
                                          <p:attrName>style.visibility</p:attrName>
                                        </p:attrNameLst>
                                      </p:cBhvr>
                                      <p:to>
                                        <p:strVal val="visible"/>
                                      </p:to>
                                    </p:set>
                                    <p:animEffect transition="in" filter="blinds(horizontal)">
                                      <p:cBhvr>
                                        <p:cTn id="94" dur="500"/>
                                        <p:tgtEl>
                                          <p:spTgt spid="75835"/>
                                        </p:tgtEl>
                                      </p:cBhvr>
                                    </p:animEffect>
                                  </p:childTnLst>
                                </p:cTn>
                              </p:par>
                            </p:childTnLst>
                          </p:cTn>
                        </p:par>
                      </p:childTnLst>
                    </p:cTn>
                  </p:par>
                  <p:par>
                    <p:cTn id="95" fill="hold" nodeType="clickPar">
                      <p:stCondLst>
                        <p:cond delay="indefinite"/>
                      </p:stCondLst>
                      <p:childTnLst>
                        <p:par>
                          <p:cTn id="96" fill="hold" nodeType="withGroup">
                            <p:stCondLst>
                              <p:cond delay="0"/>
                            </p:stCondLst>
                            <p:childTnLst>
                              <p:par>
                                <p:cTn id="97" presetID="3" presetClass="entr" presetSubtype="10" fill="hold" nodeType="clickEffect">
                                  <p:stCondLst>
                                    <p:cond delay="0"/>
                                  </p:stCondLst>
                                  <p:childTnLst>
                                    <p:set>
                                      <p:cBhvr>
                                        <p:cTn id="98" dur="1" fill="hold">
                                          <p:stCondLst>
                                            <p:cond delay="0"/>
                                          </p:stCondLst>
                                        </p:cTn>
                                        <p:tgtEl>
                                          <p:spTgt spid="75836"/>
                                        </p:tgtEl>
                                        <p:attrNameLst>
                                          <p:attrName>style.visibility</p:attrName>
                                        </p:attrNameLst>
                                      </p:cBhvr>
                                      <p:to>
                                        <p:strVal val="visible"/>
                                      </p:to>
                                    </p:set>
                                    <p:animEffect transition="in" filter="blinds(horizontal)">
                                      <p:cBhvr>
                                        <p:cTn id="99" dur="500"/>
                                        <p:tgtEl>
                                          <p:spTgt spid="75836"/>
                                        </p:tgtEl>
                                      </p:cBhvr>
                                    </p:animEffect>
                                  </p:childTnLst>
                                </p:cTn>
                              </p:par>
                            </p:childTnLst>
                          </p:cTn>
                        </p:par>
                      </p:childTnLst>
                    </p:cTn>
                  </p:par>
                  <p:par>
                    <p:cTn id="100" fill="hold" nodeType="clickPar">
                      <p:stCondLst>
                        <p:cond delay="indefinite"/>
                      </p:stCondLst>
                      <p:childTnLst>
                        <p:par>
                          <p:cTn id="101" fill="hold" nodeType="withGroup">
                            <p:stCondLst>
                              <p:cond delay="0"/>
                            </p:stCondLst>
                            <p:childTnLst>
                              <p:par>
                                <p:cTn id="102" presetID="3" presetClass="entr" presetSubtype="10" fill="hold" grpId="0" nodeType="clickEffect">
                                  <p:stCondLst>
                                    <p:cond delay="0"/>
                                  </p:stCondLst>
                                  <p:childTnLst>
                                    <p:set>
                                      <p:cBhvr>
                                        <p:cTn id="103" dur="1" fill="hold">
                                          <p:stCondLst>
                                            <p:cond delay="0"/>
                                          </p:stCondLst>
                                        </p:cTn>
                                        <p:tgtEl>
                                          <p:spTgt spid="75837"/>
                                        </p:tgtEl>
                                        <p:attrNameLst>
                                          <p:attrName>style.visibility</p:attrName>
                                        </p:attrNameLst>
                                      </p:cBhvr>
                                      <p:to>
                                        <p:strVal val="visible"/>
                                      </p:to>
                                    </p:set>
                                    <p:animEffect transition="in" filter="blinds(horizontal)">
                                      <p:cBhvr>
                                        <p:cTn id="104" dur="500"/>
                                        <p:tgtEl>
                                          <p:spTgt spid="758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779" grpId="0" build="p" animBg="1"/>
      <p:bldP spid="75795" grpId="0" animBg="1"/>
      <p:bldP spid="75814" grpId="0"/>
      <p:bldP spid="75820" grpId="0"/>
      <p:bldP spid="75821" grpId="0"/>
      <p:bldP spid="75822" grpId="0"/>
      <p:bldP spid="75825" grpId="0"/>
      <p:bldP spid="75826" grpId="0"/>
      <p:bldP spid="75827" grpId="0"/>
      <p:bldP spid="75828" grpId="0"/>
      <p:bldP spid="75829" grpId="0"/>
      <p:bldP spid="75830" grpId="0"/>
      <p:bldP spid="75831" grpId="0"/>
      <p:bldP spid="75832" grpId="0"/>
      <p:bldP spid="75833" grpId="0"/>
      <p:bldP spid="75835" grpId="0" animBg="1"/>
      <p:bldP spid="75837" grpId="0" animBg="1"/>
    </p:bldLst>
  </p:timing>
</p:sld>
</file>

<file path=ppt/slides/slide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8370" name="灯片编号占位符 6">
            <a:extLst>
              <a:ext uri="{FF2B5EF4-FFF2-40B4-BE49-F238E27FC236}">
                <a16:creationId xmlns:a16="http://schemas.microsoft.com/office/drawing/2014/main" id="{431E7EED-EEBE-4984-A770-B9F6DF74E112}"/>
              </a:ext>
            </a:extLst>
          </p:cNvPr>
          <p:cNvSpPr>
            <a:spLocks noGrp="1"/>
          </p:cNvSpPr>
          <p:nvPr>
            <p:ph type="sldNum" sz="quarter" idx="12"/>
          </p:nvPr>
        </p:nvSpPr>
        <p:spPr>
          <a:noFill/>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fld id="{010DF3D8-A9F8-400F-8825-4A25E8141639}" type="slidenum">
              <a:rPr lang="en-US" altLang="zh-CN" sz="2400" smtClean="0">
                <a:solidFill>
                  <a:srgbClr val="0000CC"/>
                </a:solidFill>
              </a:rPr>
              <a:pPr>
                <a:spcBef>
                  <a:spcPct val="50000"/>
                </a:spcBef>
                <a:buClrTx/>
                <a:buFontTx/>
                <a:buNone/>
              </a:pPr>
              <a:t>48</a:t>
            </a:fld>
            <a:endParaRPr lang="en-US" altLang="zh-CN" sz="2400">
              <a:solidFill>
                <a:srgbClr val="0000CC"/>
              </a:solidFill>
            </a:endParaRPr>
          </a:p>
        </p:txBody>
      </p:sp>
      <p:sp>
        <p:nvSpPr>
          <p:cNvPr id="76825" name="Line 25">
            <a:extLst>
              <a:ext uri="{FF2B5EF4-FFF2-40B4-BE49-F238E27FC236}">
                <a16:creationId xmlns:a16="http://schemas.microsoft.com/office/drawing/2014/main" id="{7056E88F-ED4B-4B3E-A339-6275C59FDEA8}"/>
              </a:ext>
            </a:extLst>
          </p:cNvPr>
          <p:cNvSpPr>
            <a:spLocks noChangeShapeType="1"/>
          </p:cNvSpPr>
          <p:nvPr/>
        </p:nvSpPr>
        <p:spPr bwMode="auto">
          <a:xfrm flipV="1">
            <a:off x="5451475" y="1003300"/>
            <a:ext cx="1588" cy="236220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6826" name="Line 26">
            <a:extLst>
              <a:ext uri="{FF2B5EF4-FFF2-40B4-BE49-F238E27FC236}">
                <a16:creationId xmlns:a16="http://schemas.microsoft.com/office/drawing/2014/main" id="{E384D2DA-9679-4F31-9D5A-4FD90AD5EC59}"/>
              </a:ext>
            </a:extLst>
          </p:cNvPr>
          <p:cNvSpPr>
            <a:spLocks noChangeShapeType="1"/>
          </p:cNvSpPr>
          <p:nvPr/>
        </p:nvSpPr>
        <p:spPr bwMode="auto">
          <a:xfrm>
            <a:off x="5451475" y="3365500"/>
            <a:ext cx="2667000" cy="1588"/>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6827" name="Freeform 27">
            <a:extLst>
              <a:ext uri="{FF2B5EF4-FFF2-40B4-BE49-F238E27FC236}">
                <a16:creationId xmlns:a16="http://schemas.microsoft.com/office/drawing/2014/main" id="{6B572B7F-6C44-4B10-8205-AADF762FBC76}"/>
              </a:ext>
            </a:extLst>
          </p:cNvPr>
          <p:cNvSpPr>
            <a:spLocks/>
          </p:cNvSpPr>
          <p:nvPr/>
        </p:nvSpPr>
        <p:spPr bwMode="auto">
          <a:xfrm>
            <a:off x="5892800" y="1273175"/>
            <a:ext cx="1447800" cy="1524000"/>
          </a:xfrm>
          <a:custGeom>
            <a:avLst/>
            <a:gdLst>
              <a:gd name="T0" fmla="*/ 0 w 768"/>
              <a:gd name="T1" fmla="*/ 0 h 816"/>
              <a:gd name="T2" fmla="*/ 2147483646 w 768"/>
              <a:gd name="T3" fmla="*/ 2147483646 h 816"/>
              <a:gd name="T4" fmla="*/ 2147483646 w 768"/>
              <a:gd name="T5" fmla="*/ 2147483646 h 816"/>
              <a:gd name="T6" fmla="*/ 0 60000 65536"/>
              <a:gd name="T7" fmla="*/ 0 60000 65536"/>
              <a:gd name="T8" fmla="*/ 0 60000 65536"/>
            </a:gdLst>
            <a:ahLst/>
            <a:cxnLst>
              <a:cxn ang="T6">
                <a:pos x="T0" y="T1"/>
              </a:cxn>
              <a:cxn ang="T7">
                <a:pos x="T2" y="T3"/>
              </a:cxn>
              <a:cxn ang="T8">
                <a:pos x="T4" y="T5"/>
              </a:cxn>
            </a:cxnLst>
            <a:rect l="0" t="0" r="r" b="b"/>
            <a:pathLst>
              <a:path w="768" h="816">
                <a:moveTo>
                  <a:pt x="0" y="0"/>
                </a:moveTo>
                <a:cubicBezTo>
                  <a:pt x="32" y="244"/>
                  <a:pt x="64" y="488"/>
                  <a:pt x="192" y="624"/>
                </a:cubicBezTo>
                <a:cubicBezTo>
                  <a:pt x="320" y="760"/>
                  <a:pt x="672" y="784"/>
                  <a:pt x="768" y="816"/>
                </a:cubicBezTo>
              </a:path>
            </a:pathLst>
          </a:custGeom>
          <a:noFill/>
          <a:ln w="28575" cmpd="sng">
            <a:solidFill>
              <a:srgbClr val="99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6828" name="Line 28">
            <a:extLst>
              <a:ext uri="{FF2B5EF4-FFF2-40B4-BE49-F238E27FC236}">
                <a16:creationId xmlns:a16="http://schemas.microsoft.com/office/drawing/2014/main" id="{D382498E-5034-4754-A398-EC20EFBD29AC}"/>
              </a:ext>
            </a:extLst>
          </p:cNvPr>
          <p:cNvSpPr>
            <a:spLocks noChangeShapeType="1"/>
          </p:cNvSpPr>
          <p:nvPr/>
        </p:nvSpPr>
        <p:spPr bwMode="auto">
          <a:xfrm>
            <a:off x="5435600" y="1654175"/>
            <a:ext cx="1676400" cy="1676400"/>
          </a:xfrm>
          <a:prstGeom prst="line">
            <a:avLst/>
          </a:prstGeom>
          <a:noFill/>
          <a:ln w="28575">
            <a:solidFill>
              <a:srgbClr val="0000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6829" name="Text Box 29">
            <a:extLst>
              <a:ext uri="{FF2B5EF4-FFF2-40B4-BE49-F238E27FC236}">
                <a16:creationId xmlns:a16="http://schemas.microsoft.com/office/drawing/2014/main" id="{282A8DFF-E38F-47BF-8599-5CB5CD4DF1A0}"/>
              </a:ext>
            </a:extLst>
          </p:cNvPr>
          <p:cNvSpPr txBox="1">
            <a:spLocks noChangeArrowheads="1"/>
          </p:cNvSpPr>
          <p:nvPr/>
        </p:nvSpPr>
        <p:spPr bwMode="auto">
          <a:xfrm>
            <a:off x="5299075" y="622300"/>
            <a:ext cx="404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lang="en-US" altLang="zh-CN" sz="2400"/>
              <a:t>K</a:t>
            </a:r>
          </a:p>
        </p:txBody>
      </p:sp>
      <p:sp>
        <p:nvSpPr>
          <p:cNvPr id="76830" name="Text Box 30">
            <a:extLst>
              <a:ext uri="{FF2B5EF4-FFF2-40B4-BE49-F238E27FC236}">
                <a16:creationId xmlns:a16="http://schemas.microsoft.com/office/drawing/2014/main" id="{ED165C29-A4DE-4E47-A728-78CD1D67C393}"/>
              </a:ext>
            </a:extLst>
          </p:cNvPr>
          <p:cNvSpPr txBox="1">
            <a:spLocks noChangeArrowheads="1"/>
          </p:cNvSpPr>
          <p:nvPr/>
        </p:nvSpPr>
        <p:spPr bwMode="auto">
          <a:xfrm>
            <a:off x="8042275" y="2984500"/>
            <a:ext cx="3698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lang="en-US" altLang="zh-CN" sz="2400"/>
              <a:t>L</a:t>
            </a:r>
          </a:p>
        </p:txBody>
      </p:sp>
      <p:sp>
        <p:nvSpPr>
          <p:cNvPr id="76831" name="Text Box 31">
            <a:extLst>
              <a:ext uri="{FF2B5EF4-FFF2-40B4-BE49-F238E27FC236}">
                <a16:creationId xmlns:a16="http://schemas.microsoft.com/office/drawing/2014/main" id="{BB6E924B-A161-4DCC-B827-BC13C2036667}"/>
              </a:ext>
            </a:extLst>
          </p:cNvPr>
          <p:cNvSpPr txBox="1">
            <a:spLocks noChangeArrowheads="1"/>
          </p:cNvSpPr>
          <p:nvPr/>
        </p:nvSpPr>
        <p:spPr bwMode="auto">
          <a:xfrm>
            <a:off x="7340600" y="2492375"/>
            <a:ext cx="4937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lang="en-US" altLang="zh-CN" sz="2400">
                <a:solidFill>
                  <a:srgbClr val="990000"/>
                </a:solidFill>
              </a:rPr>
              <a:t>Q</a:t>
            </a:r>
            <a:r>
              <a:rPr lang="en-US" altLang="zh-CN" sz="1400" b="1">
                <a:solidFill>
                  <a:srgbClr val="990000"/>
                </a:solidFill>
              </a:rPr>
              <a:t>2</a:t>
            </a:r>
            <a:endParaRPr lang="en-US" altLang="zh-CN" sz="1400" b="1"/>
          </a:p>
        </p:txBody>
      </p:sp>
      <p:sp>
        <p:nvSpPr>
          <p:cNvPr id="76832" name="Line 32">
            <a:extLst>
              <a:ext uri="{FF2B5EF4-FFF2-40B4-BE49-F238E27FC236}">
                <a16:creationId xmlns:a16="http://schemas.microsoft.com/office/drawing/2014/main" id="{47B94C27-840A-4D94-AE15-19E94FDFE54C}"/>
              </a:ext>
            </a:extLst>
          </p:cNvPr>
          <p:cNvSpPr>
            <a:spLocks noChangeShapeType="1"/>
          </p:cNvSpPr>
          <p:nvPr/>
        </p:nvSpPr>
        <p:spPr bwMode="auto">
          <a:xfrm>
            <a:off x="6213475" y="2451100"/>
            <a:ext cx="1588" cy="914400"/>
          </a:xfrm>
          <a:prstGeom prst="line">
            <a:avLst/>
          </a:prstGeom>
          <a:noFill/>
          <a:ln w="9525">
            <a:solidFill>
              <a:srgbClr val="FF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6833" name="Line 33">
            <a:extLst>
              <a:ext uri="{FF2B5EF4-FFF2-40B4-BE49-F238E27FC236}">
                <a16:creationId xmlns:a16="http://schemas.microsoft.com/office/drawing/2014/main" id="{2D5FA74E-56E4-492D-8B79-1512FC535B96}"/>
              </a:ext>
            </a:extLst>
          </p:cNvPr>
          <p:cNvSpPr>
            <a:spLocks noChangeShapeType="1"/>
          </p:cNvSpPr>
          <p:nvPr/>
        </p:nvSpPr>
        <p:spPr bwMode="auto">
          <a:xfrm>
            <a:off x="5435600" y="2416175"/>
            <a:ext cx="762000" cy="0"/>
          </a:xfrm>
          <a:prstGeom prst="line">
            <a:avLst/>
          </a:prstGeom>
          <a:noFill/>
          <a:ln w="9525">
            <a:solidFill>
              <a:srgbClr val="FF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6834" name="Text Box 34">
            <a:extLst>
              <a:ext uri="{FF2B5EF4-FFF2-40B4-BE49-F238E27FC236}">
                <a16:creationId xmlns:a16="http://schemas.microsoft.com/office/drawing/2014/main" id="{327461FB-A7B0-4B50-9CCF-AF1B0D4E2643}"/>
              </a:ext>
            </a:extLst>
          </p:cNvPr>
          <p:cNvSpPr txBox="1">
            <a:spLocks noChangeArrowheads="1"/>
          </p:cNvSpPr>
          <p:nvPr/>
        </p:nvSpPr>
        <p:spPr bwMode="auto">
          <a:xfrm>
            <a:off x="6121400" y="2035175"/>
            <a:ext cx="3698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a:solidFill>
                  <a:srgbClr val="FF0000"/>
                </a:solidFill>
              </a:rPr>
              <a:t>E</a:t>
            </a:r>
          </a:p>
        </p:txBody>
      </p:sp>
      <p:sp>
        <p:nvSpPr>
          <p:cNvPr id="76835" name="Text Box 35">
            <a:extLst>
              <a:ext uri="{FF2B5EF4-FFF2-40B4-BE49-F238E27FC236}">
                <a16:creationId xmlns:a16="http://schemas.microsoft.com/office/drawing/2014/main" id="{D338DD4B-0FBB-4F5D-8819-4790E451356A}"/>
              </a:ext>
            </a:extLst>
          </p:cNvPr>
          <p:cNvSpPr txBox="1">
            <a:spLocks noChangeArrowheads="1"/>
          </p:cNvSpPr>
          <p:nvPr/>
        </p:nvSpPr>
        <p:spPr bwMode="auto">
          <a:xfrm>
            <a:off x="6022975" y="3324225"/>
            <a:ext cx="4556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a:solidFill>
                  <a:srgbClr val="FF0000"/>
                </a:solidFill>
              </a:rPr>
              <a:t>M</a:t>
            </a:r>
          </a:p>
        </p:txBody>
      </p:sp>
      <p:sp>
        <p:nvSpPr>
          <p:cNvPr id="76836" name="Text Box 36">
            <a:extLst>
              <a:ext uri="{FF2B5EF4-FFF2-40B4-BE49-F238E27FC236}">
                <a16:creationId xmlns:a16="http://schemas.microsoft.com/office/drawing/2014/main" id="{886F1EA3-2621-456D-A26B-0FE6470179CC}"/>
              </a:ext>
            </a:extLst>
          </p:cNvPr>
          <p:cNvSpPr txBox="1">
            <a:spLocks noChangeArrowheads="1"/>
          </p:cNvSpPr>
          <p:nvPr/>
        </p:nvSpPr>
        <p:spPr bwMode="auto">
          <a:xfrm>
            <a:off x="5054600" y="2111375"/>
            <a:ext cx="404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a:solidFill>
                  <a:srgbClr val="FF0000"/>
                </a:solidFill>
              </a:rPr>
              <a:t>N</a:t>
            </a:r>
          </a:p>
        </p:txBody>
      </p:sp>
      <p:sp>
        <p:nvSpPr>
          <p:cNvPr id="76837" name="Text Box 37">
            <a:extLst>
              <a:ext uri="{FF2B5EF4-FFF2-40B4-BE49-F238E27FC236}">
                <a16:creationId xmlns:a16="http://schemas.microsoft.com/office/drawing/2014/main" id="{75FCD10C-E46A-4A33-8771-FB86631DCB91}"/>
              </a:ext>
            </a:extLst>
          </p:cNvPr>
          <p:cNvSpPr txBox="1">
            <a:spLocks noChangeArrowheads="1"/>
          </p:cNvSpPr>
          <p:nvPr/>
        </p:nvSpPr>
        <p:spPr bwMode="auto">
          <a:xfrm>
            <a:off x="5146675" y="1460500"/>
            <a:ext cx="3873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a:solidFill>
                  <a:srgbClr val="000066"/>
                </a:solidFill>
              </a:rPr>
              <a:t>B</a:t>
            </a:r>
          </a:p>
        </p:txBody>
      </p:sp>
      <p:sp>
        <p:nvSpPr>
          <p:cNvPr id="76838" name="Text Box 38">
            <a:extLst>
              <a:ext uri="{FF2B5EF4-FFF2-40B4-BE49-F238E27FC236}">
                <a16:creationId xmlns:a16="http://schemas.microsoft.com/office/drawing/2014/main" id="{4A536C7D-864F-43A6-A916-6C4FAC30573D}"/>
              </a:ext>
            </a:extLst>
          </p:cNvPr>
          <p:cNvSpPr txBox="1">
            <a:spLocks noChangeArrowheads="1"/>
          </p:cNvSpPr>
          <p:nvPr/>
        </p:nvSpPr>
        <p:spPr bwMode="auto">
          <a:xfrm>
            <a:off x="6959600" y="3254375"/>
            <a:ext cx="404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a:solidFill>
                  <a:srgbClr val="000066"/>
                </a:solidFill>
              </a:rPr>
              <a:t>A</a:t>
            </a:r>
          </a:p>
        </p:txBody>
      </p:sp>
      <p:sp>
        <p:nvSpPr>
          <p:cNvPr id="76839" name="Text Box 39">
            <a:extLst>
              <a:ext uri="{FF2B5EF4-FFF2-40B4-BE49-F238E27FC236}">
                <a16:creationId xmlns:a16="http://schemas.microsoft.com/office/drawing/2014/main" id="{0E9450B5-9881-40DC-83A1-129F3DECDCDA}"/>
              </a:ext>
            </a:extLst>
          </p:cNvPr>
          <p:cNvSpPr txBox="1">
            <a:spLocks noChangeArrowheads="1"/>
          </p:cNvSpPr>
          <p:nvPr/>
        </p:nvSpPr>
        <p:spPr bwMode="auto">
          <a:xfrm>
            <a:off x="5603875" y="1536700"/>
            <a:ext cx="3873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a:solidFill>
                  <a:srgbClr val="003300"/>
                </a:solidFill>
              </a:rPr>
              <a:t>C</a:t>
            </a:r>
          </a:p>
        </p:txBody>
      </p:sp>
      <p:sp>
        <p:nvSpPr>
          <p:cNvPr id="76840" name="Text Box 40">
            <a:extLst>
              <a:ext uri="{FF2B5EF4-FFF2-40B4-BE49-F238E27FC236}">
                <a16:creationId xmlns:a16="http://schemas.microsoft.com/office/drawing/2014/main" id="{F0363C45-DF1D-4125-BC9A-FC357202D572}"/>
              </a:ext>
            </a:extLst>
          </p:cNvPr>
          <p:cNvSpPr txBox="1">
            <a:spLocks noChangeArrowheads="1"/>
          </p:cNvSpPr>
          <p:nvPr/>
        </p:nvSpPr>
        <p:spPr bwMode="auto">
          <a:xfrm>
            <a:off x="6670675" y="2603500"/>
            <a:ext cx="404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a:solidFill>
                  <a:srgbClr val="003300"/>
                </a:solidFill>
              </a:rPr>
              <a:t>D</a:t>
            </a:r>
          </a:p>
        </p:txBody>
      </p:sp>
      <p:sp>
        <p:nvSpPr>
          <p:cNvPr id="76841" name="Line 41">
            <a:extLst>
              <a:ext uri="{FF2B5EF4-FFF2-40B4-BE49-F238E27FC236}">
                <a16:creationId xmlns:a16="http://schemas.microsoft.com/office/drawing/2014/main" id="{081A1033-4224-4544-9384-2B7DFBADD934}"/>
              </a:ext>
            </a:extLst>
          </p:cNvPr>
          <p:cNvSpPr>
            <a:spLocks noChangeShapeType="1"/>
          </p:cNvSpPr>
          <p:nvPr/>
        </p:nvSpPr>
        <p:spPr bwMode="auto">
          <a:xfrm>
            <a:off x="5435600" y="1196975"/>
            <a:ext cx="2133600" cy="2133600"/>
          </a:xfrm>
          <a:prstGeom prst="line">
            <a:avLst/>
          </a:prstGeom>
          <a:noFill/>
          <a:ln w="28575">
            <a:solidFill>
              <a:srgbClr val="0000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6842" name="Line 42">
            <a:extLst>
              <a:ext uri="{FF2B5EF4-FFF2-40B4-BE49-F238E27FC236}">
                <a16:creationId xmlns:a16="http://schemas.microsoft.com/office/drawing/2014/main" id="{8ADD4063-C4F7-41E0-A99B-FD1579BB993F}"/>
              </a:ext>
            </a:extLst>
          </p:cNvPr>
          <p:cNvSpPr>
            <a:spLocks noChangeShapeType="1"/>
          </p:cNvSpPr>
          <p:nvPr/>
        </p:nvSpPr>
        <p:spPr bwMode="auto">
          <a:xfrm>
            <a:off x="5435600" y="2187575"/>
            <a:ext cx="1143000" cy="1143000"/>
          </a:xfrm>
          <a:prstGeom prst="line">
            <a:avLst/>
          </a:prstGeom>
          <a:noFill/>
          <a:ln w="28575">
            <a:solidFill>
              <a:srgbClr val="0000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6852" name="Rectangle 52">
            <a:extLst>
              <a:ext uri="{FF2B5EF4-FFF2-40B4-BE49-F238E27FC236}">
                <a16:creationId xmlns:a16="http://schemas.microsoft.com/office/drawing/2014/main" id="{F07F1D58-752E-4277-9D7A-2FBB92A44B25}"/>
              </a:ext>
            </a:extLst>
          </p:cNvPr>
          <p:cNvSpPr>
            <a:spLocks noChangeArrowheads="1"/>
          </p:cNvSpPr>
          <p:nvPr/>
        </p:nvSpPr>
        <p:spPr bwMode="auto">
          <a:xfrm>
            <a:off x="5364163" y="3716338"/>
            <a:ext cx="294163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zh-CN" altLang="en-US" sz="2400" b="1">
                <a:solidFill>
                  <a:srgbClr val="A50021"/>
                </a:solidFill>
              </a:rPr>
              <a:t>产量既定，成本最小</a:t>
            </a:r>
          </a:p>
        </p:txBody>
      </p:sp>
      <p:sp>
        <p:nvSpPr>
          <p:cNvPr id="76854" name="Rectangle 54">
            <a:extLst>
              <a:ext uri="{FF2B5EF4-FFF2-40B4-BE49-F238E27FC236}">
                <a16:creationId xmlns:a16="http://schemas.microsoft.com/office/drawing/2014/main" id="{FD78A662-37D9-49F4-9410-B0CD786822E5}"/>
              </a:ext>
            </a:extLst>
          </p:cNvPr>
          <p:cNvSpPr>
            <a:spLocks noGrp="1" noChangeArrowheads="1"/>
          </p:cNvSpPr>
          <p:nvPr>
            <p:ph type="body" sz="half" idx="2"/>
          </p:nvPr>
        </p:nvSpPr>
        <p:spPr>
          <a:xfrm>
            <a:off x="323850" y="765175"/>
            <a:ext cx="4608513" cy="2592388"/>
          </a:xfrm>
          <a:solidFill>
            <a:srgbClr val="FFCC00"/>
          </a:solidFill>
          <a:ln w="38100" cap="flat" algn="ctr">
            <a:solidFill>
              <a:srgbClr val="009999"/>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indent="0" eaLnBrk="1" hangingPunct="1">
              <a:buClr>
                <a:schemeClr val="accent2"/>
              </a:buClr>
              <a:buSzPct val="95000"/>
              <a:buFont typeface="Wingdings" panose="05000000000000000000" pitchFamily="2" charset="2"/>
              <a:buNone/>
            </a:pPr>
            <a:r>
              <a:rPr lang="en-US" altLang="zh-CN" b="1"/>
              <a:t>2</a:t>
            </a:r>
            <a:r>
              <a:rPr lang="zh-CN" altLang="en-US" b="1"/>
              <a:t>、既定产量条件下成本最小化</a:t>
            </a:r>
          </a:p>
          <a:p>
            <a:pPr marL="0" indent="0">
              <a:spcBef>
                <a:spcPct val="0"/>
              </a:spcBef>
              <a:buClrTx/>
              <a:buFontTx/>
              <a:buNone/>
            </a:pPr>
            <a:r>
              <a:rPr lang="zh-CN" altLang="en-US" b="1"/>
              <a:t>固定的等产量线与等成本线相切于一点，实现要素最适组合。</a:t>
            </a:r>
          </a:p>
        </p:txBody>
      </p:sp>
      <p:pic>
        <p:nvPicPr>
          <p:cNvPr id="76856" name="Picture 56">
            <a:extLst>
              <a:ext uri="{FF2B5EF4-FFF2-40B4-BE49-F238E27FC236}">
                <a16:creationId xmlns:a16="http://schemas.microsoft.com/office/drawing/2014/main" id="{0F8EE095-9618-4232-BD15-8E7E11B5E22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850" y="3429000"/>
            <a:ext cx="4103688" cy="1851025"/>
          </a:xfrm>
          <a:prstGeom prst="rect">
            <a:avLst/>
          </a:prstGeom>
          <a:solidFill>
            <a:srgbClr val="FFCC00"/>
          </a:solidFill>
          <a:ln w="38100" algn="ctr">
            <a:solidFill>
              <a:srgbClr val="009999"/>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76857" name="Rectangle 57">
            <a:extLst>
              <a:ext uri="{FF2B5EF4-FFF2-40B4-BE49-F238E27FC236}">
                <a16:creationId xmlns:a16="http://schemas.microsoft.com/office/drawing/2014/main" id="{96870FFD-0B1A-43E9-86F5-EEC414F93ABC}"/>
              </a:ext>
            </a:extLst>
          </p:cNvPr>
          <p:cNvSpPr>
            <a:spLocks noChangeArrowheads="1"/>
          </p:cNvSpPr>
          <p:nvPr/>
        </p:nvSpPr>
        <p:spPr bwMode="auto">
          <a:xfrm>
            <a:off x="323850" y="5300663"/>
            <a:ext cx="8137525" cy="1063625"/>
          </a:xfrm>
          <a:prstGeom prst="rect">
            <a:avLst/>
          </a:prstGeom>
          <a:solidFill>
            <a:srgbClr val="FFCC00"/>
          </a:solidFill>
          <a:ln w="38100" algn="ctr">
            <a:solidFill>
              <a:srgbClr val="009999"/>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a:t>P</a:t>
            </a:r>
            <a:r>
              <a:rPr lang="en-US" altLang="zh-CN" sz="2000" baseline="-25000"/>
              <a:t>K</a:t>
            </a:r>
            <a:r>
              <a:rPr lang="en-US" altLang="zh-CN" sz="2000"/>
              <a:t>---  K</a:t>
            </a:r>
            <a:r>
              <a:rPr lang="zh-CN" altLang="en-US" sz="2000"/>
              <a:t>的价格        </a:t>
            </a:r>
            <a:r>
              <a:rPr lang="en-US" altLang="zh-CN" sz="2000"/>
              <a:t>P</a:t>
            </a:r>
            <a:r>
              <a:rPr lang="en-US" altLang="zh-CN" sz="2000" baseline="-25000"/>
              <a:t>L</a:t>
            </a:r>
            <a:r>
              <a:rPr lang="en-US" altLang="zh-CN" sz="2000"/>
              <a:t>---  L</a:t>
            </a:r>
            <a:r>
              <a:rPr lang="zh-CN" altLang="en-US" sz="2000"/>
              <a:t>的价格      </a:t>
            </a:r>
            <a:r>
              <a:rPr lang="en-US" altLang="zh-CN" sz="2000"/>
              <a:t>Q</a:t>
            </a:r>
            <a:r>
              <a:rPr lang="en-US" altLang="zh-CN" sz="2000" baseline="-25000"/>
              <a:t>K</a:t>
            </a:r>
            <a:r>
              <a:rPr lang="en-US" altLang="zh-CN" sz="2000"/>
              <a:t>--- K</a:t>
            </a:r>
            <a:r>
              <a:rPr lang="zh-CN" altLang="en-US" sz="2000"/>
              <a:t>的数量    </a:t>
            </a:r>
            <a:r>
              <a:rPr lang="en-US" altLang="zh-CN" sz="2000"/>
              <a:t>Q</a:t>
            </a:r>
            <a:r>
              <a:rPr lang="en-US" altLang="zh-CN" sz="2000" baseline="-25000"/>
              <a:t>L</a:t>
            </a:r>
            <a:r>
              <a:rPr lang="en-US" altLang="zh-CN" sz="2000"/>
              <a:t>--- L</a:t>
            </a:r>
            <a:r>
              <a:rPr lang="zh-CN" altLang="en-US" sz="2000"/>
              <a:t>的数量</a:t>
            </a:r>
          </a:p>
          <a:p>
            <a:pPr>
              <a:spcBef>
                <a:spcPct val="0"/>
              </a:spcBef>
              <a:buClrTx/>
              <a:buFontTx/>
              <a:buNone/>
            </a:pPr>
            <a:r>
              <a:rPr lang="en-US" altLang="zh-CN" sz="2000"/>
              <a:t>MP</a:t>
            </a:r>
            <a:r>
              <a:rPr lang="en-US" altLang="zh-CN" sz="2000" baseline="-25000"/>
              <a:t>K</a:t>
            </a:r>
            <a:r>
              <a:rPr lang="en-US" altLang="zh-CN" sz="2000"/>
              <a:t>--- K</a:t>
            </a:r>
            <a:r>
              <a:rPr lang="zh-CN" altLang="en-US" sz="2000"/>
              <a:t>的边际产量       </a:t>
            </a:r>
            <a:r>
              <a:rPr lang="en-US" altLang="zh-CN" sz="2000"/>
              <a:t>MP</a:t>
            </a:r>
            <a:r>
              <a:rPr lang="en-US" altLang="zh-CN" sz="2000" baseline="-25000"/>
              <a:t>L</a:t>
            </a:r>
            <a:r>
              <a:rPr lang="en-US" altLang="zh-CN" sz="2000"/>
              <a:t>--- L</a:t>
            </a:r>
            <a:r>
              <a:rPr lang="zh-CN" altLang="en-US" sz="2000"/>
              <a:t>的边际产量 </a:t>
            </a:r>
          </a:p>
          <a:p>
            <a:pPr>
              <a:spcBef>
                <a:spcPct val="0"/>
              </a:spcBef>
              <a:buClrTx/>
              <a:buFontTx/>
              <a:buNone/>
            </a:pPr>
            <a:r>
              <a:rPr lang="en-US" altLang="zh-CN" sz="2000"/>
              <a:t>M ---  </a:t>
            </a:r>
            <a:r>
              <a:rPr lang="zh-CN" altLang="en-US" sz="2000"/>
              <a:t>成本       </a:t>
            </a:r>
            <a:r>
              <a:rPr lang="en-US" altLang="zh-CN" sz="2000"/>
              <a:t>MPm--- </a:t>
            </a:r>
            <a:r>
              <a:rPr lang="zh-CN" altLang="en-US" sz="2000"/>
              <a:t>每一元成本的边际产量</a:t>
            </a:r>
          </a:p>
        </p:txBody>
      </p:sp>
    </p:spTree>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 presetClass="entr" presetSubtype="10" fill="hold" nodeType="afterEffect">
                                  <p:stCondLst>
                                    <p:cond delay="0"/>
                                  </p:stCondLst>
                                  <p:childTnLst>
                                    <p:set>
                                      <p:cBhvr>
                                        <p:cTn id="6" dur="1" fill="hold">
                                          <p:stCondLst>
                                            <p:cond delay="0"/>
                                          </p:stCondLst>
                                        </p:cTn>
                                        <p:tgtEl>
                                          <p:spTgt spid="76825"/>
                                        </p:tgtEl>
                                        <p:attrNameLst>
                                          <p:attrName>style.visibility</p:attrName>
                                        </p:attrNameLst>
                                      </p:cBhvr>
                                      <p:to>
                                        <p:strVal val="visible"/>
                                      </p:to>
                                    </p:set>
                                    <p:animEffect transition="in" filter="checkerboard(across)">
                                      <p:cBhvr>
                                        <p:cTn id="7" dur="500"/>
                                        <p:tgtEl>
                                          <p:spTgt spid="76825"/>
                                        </p:tgtEl>
                                      </p:cBhvr>
                                    </p:animEffect>
                                  </p:childTnLst>
                                </p:cTn>
                              </p:par>
                            </p:childTnLst>
                          </p:cTn>
                        </p:par>
                        <p:par>
                          <p:cTn id="8" fill="hold" nodeType="afterGroup">
                            <p:stCondLst>
                              <p:cond delay="500"/>
                            </p:stCondLst>
                            <p:childTnLst>
                              <p:par>
                                <p:cTn id="9" presetID="5" presetClass="entr" presetSubtype="10" fill="hold" nodeType="afterEffect">
                                  <p:stCondLst>
                                    <p:cond delay="0"/>
                                  </p:stCondLst>
                                  <p:childTnLst>
                                    <p:set>
                                      <p:cBhvr>
                                        <p:cTn id="10" dur="1" fill="hold">
                                          <p:stCondLst>
                                            <p:cond delay="0"/>
                                          </p:stCondLst>
                                        </p:cTn>
                                        <p:tgtEl>
                                          <p:spTgt spid="76826"/>
                                        </p:tgtEl>
                                        <p:attrNameLst>
                                          <p:attrName>style.visibility</p:attrName>
                                        </p:attrNameLst>
                                      </p:cBhvr>
                                      <p:to>
                                        <p:strVal val="visible"/>
                                      </p:to>
                                    </p:set>
                                    <p:animEffect transition="in" filter="checkerboard(across)">
                                      <p:cBhvr>
                                        <p:cTn id="11" dur="500"/>
                                        <p:tgtEl>
                                          <p:spTgt spid="76826"/>
                                        </p:tgtEl>
                                      </p:cBhvr>
                                    </p:animEffect>
                                  </p:childTnLst>
                                </p:cTn>
                              </p:par>
                            </p:childTnLst>
                          </p:cTn>
                        </p:par>
                        <p:par>
                          <p:cTn id="12" fill="hold" nodeType="afterGroup">
                            <p:stCondLst>
                              <p:cond delay="1000"/>
                            </p:stCondLst>
                            <p:childTnLst>
                              <p:par>
                                <p:cTn id="13" presetID="5" presetClass="entr" presetSubtype="10" fill="hold" nodeType="afterEffect">
                                  <p:stCondLst>
                                    <p:cond delay="0"/>
                                  </p:stCondLst>
                                  <p:childTnLst>
                                    <p:set>
                                      <p:cBhvr>
                                        <p:cTn id="14" dur="1" fill="hold">
                                          <p:stCondLst>
                                            <p:cond delay="0"/>
                                          </p:stCondLst>
                                        </p:cTn>
                                        <p:tgtEl>
                                          <p:spTgt spid="76827"/>
                                        </p:tgtEl>
                                        <p:attrNameLst>
                                          <p:attrName>style.visibility</p:attrName>
                                        </p:attrNameLst>
                                      </p:cBhvr>
                                      <p:to>
                                        <p:strVal val="visible"/>
                                      </p:to>
                                    </p:set>
                                    <p:animEffect transition="in" filter="checkerboard(across)">
                                      <p:cBhvr>
                                        <p:cTn id="15" dur="500"/>
                                        <p:tgtEl>
                                          <p:spTgt spid="76827"/>
                                        </p:tgtEl>
                                      </p:cBhvr>
                                    </p:animEffect>
                                  </p:childTnLst>
                                </p:cTn>
                              </p:par>
                            </p:childTnLst>
                          </p:cTn>
                        </p:par>
                        <p:par>
                          <p:cTn id="16" fill="hold" nodeType="afterGroup">
                            <p:stCondLst>
                              <p:cond delay="1500"/>
                            </p:stCondLst>
                            <p:childTnLst>
                              <p:par>
                                <p:cTn id="17" presetID="5" presetClass="entr" presetSubtype="10" fill="hold" nodeType="afterEffect">
                                  <p:stCondLst>
                                    <p:cond delay="0"/>
                                  </p:stCondLst>
                                  <p:childTnLst>
                                    <p:set>
                                      <p:cBhvr>
                                        <p:cTn id="18" dur="1" fill="hold">
                                          <p:stCondLst>
                                            <p:cond delay="0"/>
                                          </p:stCondLst>
                                        </p:cTn>
                                        <p:tgtEl>
                                          <p:spTgt spid="76828"/>
                                        </p:tgtEl>
                                        <p:attrNameLst>
                                          <p:attrName>style.visibility</p:attrName>
                                        </p:attrNameLst>
                                      </p:cBhvr>
                                      <p:to>
                                        <p:strVal val="visible"/>
                                      </p:to>
                                    </p:set>
                                    <p:animEffect transition="in" filter="checkerboard(across)">
                                      <p:cBhvr>
                                        <p:cTn id="19" dur="500"/>
                                        <p:tgtEl>
                                          <p:spTgt spid="76828"/>
                                        </p:tgtEl>
                                      </p:cBhvr>
                                    </p:animEffect>
                                  </p:childTnLst>
                                </p:cTn>
                              </p:par>
                            </p:childTnLst>
                          </p:cTn>
                        </p:par>
                        <p:par>
                          <p:cTn id="20" fill="hold" nodeType="afterGroup">
                            <p:stCondLst>
                              <p:cond delay="2000"/>
                            </p:stCondLst>
                            <p:childTnLst>
                              <p:par>
                                <p:cTn id="21" presetID="5" presetClass="entr" presetSubtype="10" fill="hold" grpId="0" nodeType="afterEffect">
                                  <p:stCondLst>
                                    <p:cond delay="0"/>
                                  </p:stCondLst>
                                  <p:childTnLst>
                                    <p:set>
                                      <p:cBhvr>
                                        <p:cTn id="22" dur="1" fill="hold">
                                          <p:stCondLst>
                                            <p:cond delay="0"/>
                                          </p:stCondLst>
                                        </p:cTn>
                                        <p:tgtEl>
                                          <p:spTgt spid="76829"/>
                                        </p:tgtEl>
                                        <p:attrNameLst>
                                          <p:attrName>style.visibility</p:attrName>
                                        </p:attrNameLst>
                                      </p:cBhvr>
                                      <p:to>
                                        <p:strVal val="visible"/>
                                      </p:to>
                                    </p:set>
                                    <p:animEffect transition="in" filter="checkerboard(across)">
                                      <p:cBhvr>
                                        <p:cTn id="23" dur="500"/>
                                        <p:tgtEl>
                                          <p:spTgt spid="76829"/>
                                        </p:tgtEl>
                                      </p:cBhvr>
                                    </p:animEffect>
                                  </p:childTnLst>
                                </p:cTn>
                              </p:par>
                            </p:childTnLst>
                          </p:cTn>
                        </p:par>
                        <p:par>
                          <p:cTn id="24" fill="hold" nodeType="afterGroup">
                            <p:stCondLst>
                              <p:cond delay="2500"/>
                            </p:stCondLst>
                            <p:childTnLst>
                              <p:par>
                                <p:cTn id="25" presetID="5" presetClass="entr" presetSubtype="10" fill="hold" grpId="0" nodeType="afterEffect">
                                  <p:stCondLst>
                                    <p:cond delay="0"/>
                                  </p:stCondLst>
                                  <p:childTnLst>
                                    <p:set>
                                      <p:cBhvr>
                                        <p:cTn id="26" dur="1" fill="hold">
                                          <p:stCondLst>
                                            <p:cond delay="0"/>
                                          </p:stCondLst>
                                        </p:cTn>
                                        <p:tgtEl>
                                          <p:spTgt spid="76830"/>
                                        </p:tgtEl>
                                        <p:attrNameLst>
                                          <p:attrName>style.visibility</p:attrName>
                                        </p:attrNameLst>
                                      </p:cBhvr>
                                      <p:to>
                                        <p:strVal val="visible"/>
                                      </p:to>
                                    </p:set>
                                    <p:animEffect transition="in" filter="checkerboard(across)">
                                      <p:cBhvr>
                                        <p:cTn id="27" dur="500"/>
                                        <p:tgtEl>
                                          <p:spTgt spid="76830"/>
                                        </p:tgtEl>
                                      </p:cBhvr>
                                    </p:animEffect>
                                  </p:childTnLst>
                                </p:cTn>
                              </p:par>
                            </p:childTnLst>
                          </p:cTn>
                        </p:par>
                        <p:par>
                          <p:cTn id="28" fill="hold" nodeType="afterGroup">
                            <p:stCondLst>
                              <p:cond delay="3000"/>
                            </p:stCondLst>
                            <p:childTnLst>
                              <p:par>
                                <p:cTn id="29" presetID="5" presetClass="entr" presetSubtype="10" fill="hold" grpId="0" nodeType="afterEffect">
                                  <p:stCondLst>
                                    <p:cond delay="0"/>
                                  </p:stCondLst>
                                  <p:childTnLst>
                                    <p:set>
                                      <p:cBhvr>
                                        <p:cTn id="30" dur="1" fill="hold">
                                          <p:stCondLst>
                                            <p:cond delay="0"/>
                                          </p:stCondLst>
                                        </p:cTn>
                                        <p:tgtEl>
                                          <p:spTgt spid="76831"/>
                                        </p:tgtEl>
                                        <p:attrNameLst>
                                          <p:attrName>style.visibility</p:attrName>
                                        </p:attrNameLst>
                                      </p:cBhvr>
                                      <p:to>
                                        <p:strVal val="visible"/>
                                      </p:to>
                                    </p:set>
                                    <p:animEffect transition="in" filter="checkerboard(across)">
                                      <p:cBhvr>
                                        <p:cTn id="31" dur="500"/>
                                        <p:tgtEl>
                                          <p:spTgt spid="76831"/>
                                        </p:tgtEl>
                                      </p:cBhvr>
                                    </p:animEffect>
                                  </p:childTnLst>
                                </p:cTn>
                              </p:par>
                            </p:childTnLst>
                          </p:cTn>
                        </p:par>
                        <p:par>
                          <p:cTn id="32" fill="hold" nodeType="afterGroup">
                            <p:stCondLst>
                              <p:cond delay="3500"/>
                            </p:stCondLst>
                            <p:childTnLst>
                              <p:par>
                                <p:cTn id="33" presetID="5" presetClass="entr" presetSubtype="10" fill="hold" nodeType="afterEffect">
                                  <p:stCondLst>
                                    <p:cond delay="0"/>
                                  </p:stCondLst>
                                  <p:childTnLst>
                                    <p:set>
                                      <p:cBhvr>
                                        <p:cTn id="34" dur="1" fill="hold">
                                          <p:stCondLst>
                                            <p:cond delay="0"/>
                                          </p:stCondLst>
                                        </p:cTn>
                                        <p:tgtEl>
                                          <p:spTgt spid="76832"/>
                                        </p:tgtEl>
                                        <p:attrNameLst>
                                          <p:attrName>style.visibility</p:attrName>
                                        </p:attrNameLst>
                                      </p:cBhvr>
                                      <p:to>
                                        <p:strVal val="visible"/>
                                      </p:to>
                                    </p:set>
                                    <p:animEffect transition="in" filter="checkerboard(across)">
                                      <p:cBhvr>
                                        <p:cTn id="35" dur="500"/>
                                        <p:tgtEl>
                                          <p:spTgt spid="76832"/>
                                        </p:tgtEl>
                                      </p:cBhvr>
                                    </p:animEffect>
                                  </p:childTnLst>
                                </p:cTn>
                              </p:par>
                            </p:childTnLst>
                          </p:cTn>
                        </p:par>
                        <p:par>
                          <p:cTn id="36" fill="hold" nodeType="afterGroup">
                            <p:stCondLst>
                              <p:cond delay="4000"/>
                            </p:stCondLst>
                            <p:childTnLst>
                              <p:par>
                                <p:cTn id="37" presetID="5" presetClass="entr" presetSubtype="10" fill="hold" nodeType="afterEffect">
                                  <p:stCondLst>
                                    <p:cond delay="0"/>
                                  </p:stCondLst>
                                  <p:childTnLst>
                                    <p:set>
                                      <p:cBhvr>
                                        <p:cTn id="38" dur="1" fill="hold">
                                          <p:stCondLst>
                                            <p:cond delay="0"/>
                                          </p:stCondLst>
                                        </p:cTn>
                                        <p:tgtEl>
                                          <p:spTgt spid="76833"/>
                                        </p:tgtEl>
                                        <p:attrNameLst>
                                          <p:attrName>style.visibility</p:attrName>
                                        </p:attrNameLst>
                                      </p:cBhvr>
                                      <p:to>
                                        <p:strVal val="visible"/>
                                      </p:to>
                                    </p:set>
                                    <p:animEffect transition="in" filter="checkerboard(across)">
                                      <p:cBhvr>
                                        <p:cTn id="39" dur="500"/>
                                        <p:tgtEl>
                                          <p:spTgt spid="76833"/>
                                        </p:tgtEl>
                                      </p:cBhvr>
                                    </p:animEffect>
                                  </p:childTnLst>
                                </p:cTn>
                              </p:par>
                            </p:childTnLst>
                          </p:cTn>
                        </p:par>
                        <p:par>
                          <p:cTn id="40" fill="hold" nodeType="afterGroup">
                            <p:stCondLst>
                              <p:cond delay="4500"/>
                            </p:stCondLst>
                            <p:childTnLst>
                              <p:par>
                                <p:cTn id="41" presetID="5" presetClass="entr" presetSubtype="10" fill="hold" grpId="0" nodeType="afterEffect">
                                  <p:stCondLst>
                                    <p:cond delay="0"/>
                                  </p:stCondLst>
                                  <p:childTnLst>
                                    <p:set>
                                      <p:cBhvr>
                                        <p:cTn id="42" dur="1" fill="hold">
                                          <p:stCondLst>
                                            <p:cond delay="0"/>
                                          </p:stCondLst>
                                        </p:cTn>
                                        <p:tgtEl>
                                          <p:spTgt spid="76834"/>
                                        </p:tgtEl>
                                        <p:attrNameLst>
                                          <p:attrName>style.visibility</p:attrName>
                                        </p:attrNameLst>
                                      </p:cBhvr>
                                      <p:to>
                                        <p:strVal val="visible"/>
                                      </p:to>
                                    </p:set>
                                    <p:animEffect transition="in" filter="checkerboard(across)">
                                      <p:cBhvr>
                                        <p:cTn id="43" dur="500"/>
                                        <p:tgtEl>
                                          <p:spTgt spid="76834"/>
                                        </p:tgtEl>
                                      </p:cBhvr>
                                    </p:animEffect>
                                  </p:childTnLst>
                                </p:cTn>
                              </p:par>
                            </p:childTnLst>
                          </p:cTn>
                        </p:par>
                        <p:par>
                          <p:cTn id="44" fill="hold" nodeType="afterGroup">
                            <p:stCondLst>
                              <p:cond delay="5000"/>
                            </p:stCondLst>
                            <p:childTnLst>
                              <p:par>
                                <p:cTn id="45" presetID="5" presetClass="entr" presetSubtype="10" fill="hold" grpId="0" nodeType="afterEffect">
                                  <p:stCondLst>
                                    <p:cond delay="0"/>
                                  </p:stCondLst>
                                  <p:childTnLst>
                                    <p:set>
                                      <p:cBhvr>
                                        <p:cTn id="46" dur="1" fill="hold">
                                          <p:stCondLst>
                                            <p:cond delay="0"/>
                                          </p:stCondLst>
                                        </p:cTn>
                                        <p:tgtEl>
                                          <p:spTgt spid="76835"/>
                                        </p:tgtEl>
                                        <p:attrNameLst>
                                          <p:attrName>style.visibility</p:attrName>
                                        </p:attrNameLst>
                                      </p:cBhvr>
                                      <p:to>
                                        <p:strVal val="visible"/>
                                      </p:to>
                                    </p:set>
                                    <p:animEffect transition="in" filter="checkerboard(across)">
                                      <p:cBhvr>
                                        <p:cTn id="47" dur="500"/>
                                        <p:tgtEl>
                                          <p:spTgt spid="76835"/>
                                        </p:tgtEl>
                                      </p:cBhvr>
                                    </p:animEffect>
                                  </p:childTnLst>
                                </p:cTn>
                              </p:par>
                            </p:childTnLst>
                          </p:cTn>
                        </p:par>
                        <p:par>
                          <p:cTn id="48" fill="hold" nodeType="afterGroup">
                            <p:stCondLst>
                              <p:cond delay="5500"/>
                            </p:stCondLst>
                            <p:childTnLst>
                              <p:par>
                                <p:cTn id="49" presetID="5" presetClass="entr" presetSubtype="10" fill="hold" grpId="0" nodeType="afterEffect">
                                  <p:stCondLst>
                                    <p:cond delay="0"/>
                                  </p:stCondLst>
                                  <p:childTnLst>
                                    <p:set>
                                      <p:cBhvr>
                                        <p:cTn id="50" dur="1" fill="hold">
                                          <p:stCondLst>
                                            <p:cond delay="0"/>
                                          </p:stCondLst>
                                        </p:cTn>
                                        <p:tgtEl>
                                          <p:spTgt spid="76836"/>
                                        </p:tgtEl>
                                        <p:attrNameLst>
                                          <p:attrName>style.visibility</p:attrName>
                                        </p:attrNameLst>
                                      </p:cBhvr>
                                      <p:to>
                                        <p:strVal val="visible"/>
                                      </p:to>
                                    </p:set>
                                    <p:animEffect transition="in" filter="checkerboard(across)">
                                      <p:cBhvr>
                                        <p:cTn id="51" dur="500"/>
                                        <p:tgtEl>
                                          <p:spTgt spid="76836"/>
                                        </p:tgtEl>
                                      </p:cBhvr>
                                    </p:animEffect>
                                  </p:childTnLst>
                                </p:cTn>
                              </p:par>
                            </p:childTnLst>
                          </p:cTn>
                        </p:par>
                        <p:par>
                          <p:cTn id="52" fill="hold" nodeType="afterGroup">
                            <p:stCondLst>
                              <p:cond delay="6000"/>
                            </p:stCondLst>
                            <p:childTnLst>
                              <p:par>
                                <p:cTn id="53" presetID="5" presetClass="entr" presetSubtype="10" fill="hold" grpId="0" nodeType="afterEffect">
                                  <p:stCondLst>
                                    <p:cond delay="0"/>
                                  </p:stCondLst>
                                  <p:childTnLst>
                                    <p:set>
                                      <p:cBhvr>
                                        <p:cTn id="54" dur="1" fill="hold">
                                          <p:stCondLst>
                                            <p:cond delay="0"/>
                                          </p:stCondLst>
                                        </p:cTn>
                                        <p:tgtEl>
                                          <p:spTgt spid="76837"/>
                                        </p:tgtEl>
                                        <p:attrNameLst>
                                          <p:attrName>style.visibility</p:attrName>
                                        </p:attrNameLst>
                                      </p:cBhvr>
                                      <p:to>
                                        <p:strVal val="visible"/>
                                      </p:to>
                                    </p:set>
                                    <p:animEffect transition="in" filter="checkerboard(across)">
                                      <p:cBhvr>
                                        <p:cTn id="55" dur="500"/>
                                        <p:tgtEl>
                                          <p:spTgt spid="76837"/>
                                        </p:tgtEl>
                                      </p:cBhvr>
                                    </p:animEffect>
                                  </p:childTnLst>
                                </p:cTn>
                              </p:par>
                            </p:childTnLst>
                          </p:cTn>
                        </p:par>
                        <p:par>
                          <p:cTn id="56" fill="hold" nodeType="afterGroup">
                            <p:stCondLst>
                              <p:cond delay="6500"/>
                            </p:stCondLst>
                            <p:childTnLst>
                              <p:par>
                                <p:cTn id="57" presetID="5" presetClass="entr" presetSubtype="10" fill="hold" grpId="0" nodeType="afterEffect">
                                  <p:stCondLst>
                                    <p:cond delay="0"/>
                                  </p:stCondLst>
                                  <p:childTnLst>
                                    <p:set>
                                      <p:cBhvr>
                                        <p:cTn id="58" dur="1" fill="hold">
                                          <p:stCondLst>
                                            <p:cond delay="0"/>
                                          </p:stCondLst>
                                        </p:cTn>
                                        <p:tgtEl>
                                          <p:spTgt spid="76838"/>
                                        </p:tgtEl>
                                        <p:attrNameLst>
                                          <p:attrName>style.visibility</p:attrName>
                                        </p:attrNameLst>
                                      </p:cBhvr>
                                      <p:to>
                                        <p:strVal val="visible"/>
                                      </p:to>
                                    </p:set>
                                    <p:animEffect transition="in" filter="checkerboard(across)">
                                      <p:cBhvr>
                                        <p:cTn id="59" dur="500"/>
                                        <p:tgtEl>
                                          <p:spTgt spid="76838"/>
                                        </p:tgtEl>
                                      </p:cBhvr>
                                    </p:animEffect>
                                  </p:childTnLst>
                                </p:cTn>
                              </p:par>
                            </p:childTnLst>
                          </p:cTn>
                        </p:par>
                        <p:par>
                          <p:cTn id="60" fill="hold" nodeType="afterGroup">
                            <p:stCondLst>
                              <p:cond delay="7000"/>
                            </p:stCondLst>
                            <p:childTnLst>
                              <p:par>
                                <p:cTn id="61" presetID="5" presetClass="entr" presetSubtype="10" fill="hold" grpId="0" nodeType="afterEffect">
                                  <p:stCondLst>
                                    <p:cond delay="0"/>
                                  </p:stCondLst>
                                  <p:childTnLst>
                                    <p:set>
                                      <p:cBhvr>
                                        <p:cTn id="62" dur="1" fill="hold">
                                          <p:stCondLst>
                                            <p:cond delay="0"/>
                                          </p:stCondLst>
                                        </p:cTn>
                                        <p:tgtEl>
                                          <p:spTgt spid="76839"/>
                                        </p:tgtEl>
                                        <p:attrNameLst>
                                          <p:attrName>style.visibility</p:attrName>
                                        </p:attrNameLst>
                                      </p:cBhvr>
                                      <p:to>
                                        <p:strVal val="visible"/>
                                      </p:to>
                                    </p:set>
                                    <p:animEffect transition="in" filter="checkerboard(across)">
                                      <p:cBhvr>
                                        <p:cTn id="63" dur="500"/>
                                        <p:tgtEl>
                                          <p:spTgt spid="76839"/>
                                        </p:tgtEl>
                                      </p:cBhvr>
                                    </p:animEffect>
                                  </p:childTnLst>
                                </p:cTn>
                              </p:par>
                            </p:childTnLst>
                          </p:cTn>
                        </p:par>
                        <p:par>
                          <p:cTn id="64" fill="hold" nodeType="afterGroup">
                            <p:stCondLst>
                              <p:cond delay="7500"/>
                            </p:stCondLst>
                            <p:childTnLst>
                              <p:par>
                                <p:cTn id="65" presetID="5" presetClass="entr" presetSubtype="10" fill="hold" grpId="0" nodeType="afterEffect">
                                  <p:stCondLst>
                                    <p:cond delay="0"/>
                                  </p:stCondLst>
                                  <p:childTnLst>
                                    <p:set>
                                      <p:cBhvr>
                                        <p:cTn id="66" dur="1" fill="hold">
                                          <p:stCondLst>
                                            <p:cond delay="0"/>
                                          </p:stCondLst>
                                        </p:cTn>
                                        <p:tgtEl>
                                          <p:spTgt spid="76840"/>
                                        </p:tgtEl>
                                        <p:attrNameLst>
                                          <p:attrName>style.visibility</p:attrName>
                                        </p:attrNameLst>
                                      </p:cBhvr>
                                      <p:to>
                                        <p:strVal val="visible"/>
                                      </p:to>
                                    </p:set>
                                    <p:animEffect transition="in" filter="checkerboard(across)">
                                      <p:cBhvr>
                                        <p:cTn id="67" dur="500"/>
                                        <p:tgtEl>
                                          <p:spTgt spid="76840"/>
                                        </p:tgtEl>
                                      </p:cBhvr>
                                    </p:animEffect>
                                  </p:childTnLst>
                                </p:cTn>
                              </p:par>
                            </p:childTnLst>
                          </p:cTn>
                        </p:par>
                        <p:par>
                          <p:cTn id="68" fill="hold" nodeType="afterGroup">
                            <p:stCondLst>
                              <p:cond delay="8000"/>
                            </p:stCondLst>
                            <p:childTnLst>
                              <p:par>
                                <p:cTn id="69" presetID="5" presetClass="entr" presetSubtype="10" fill="hold" nodeType="afterEffect">
                                  <p:stCondLst>
                                    <p:cond delay="0"/>
                                  </p:stCondLst>
                                  <p:childTnLst>
                                    <p:set>
                                      <p:cBhvr>
                                        <p:cTn id="70" dur="1" fill="hold">
                                          <p:stCondLst>
                                            <p:cond delay="0"/>
                                          </p:stCondLst>
                                        </p:cTn>
                                        <p:tgtEl>
                                          <p:spTgt spid="76841"/>
                                        </p:tgtEl>
                                        <p:attrNameLst>
                                          <p:attrName>style.visibility</p:attrName>
                                        </p:attrNameLst>
                                      </p:cBhvr>
                                      <p:to>
                                        <p:strVal val="visible"/>
                                      </p:to>
                                    </p:set>
                                    <p:animEffect transition="in" filter="checkerboard(across)">
                                      <p:cBhvr>
                                        <p:cTn id="71" dur="500"/>
                                        <p:tgtEl>
                                          <p:spTgt spid="76841"/>
                                        </p:tgtEl>
                                      </p:cBhvr>
                                    </p:animEffect>
                                  </p:childTnLst>
                                </p:cTn>
                              </p:par>
                            </p:childTnLst>
                          </p:cTn>
                        </p:par>
                      </p:childTnLst>
                    </p:cTn>
                  </p:par>
                  <p:par>
                    <p:cTn id="72" fill="hold" nodeType="clickPar">
                      <p:stCondLst>
                        <p:cond delay="indefinite"/>
                      </p:stCondLst>
                      <p:childTnLst>
                        <p:par>
                          <p:cTn id="73" fill="hold" nodeType="withGroup">
                            <p:stCondLst>
                              <p:cond delay="0"/>
                            </p:stCondLst>
                            <p:childTnLst>
                              <p:par>
                                <p:cTn id="74" presetID="4" presetClass="entr" presetSubtype="16" fill="hold" grpId="0" nodeType="clickEffect">
                                  <p:stCondLst>
                                    <p:cond delay="0"/>
                                  </p:stCondLst>
                                  <p:childTnLst>
                                    <p:set>
                                      <p:cBhvr>
                                        <p:cTn id="75" dur="1" fill="hold">
                                          <p:stCondLst>
                                            <p:cond delay="0"/>
                                          </p:stCondLst>
                                        </p:cTn>
                                        <p:tgtEl>
                                          <p:spTgt spid="76852"/>
                                        </p:tgtEl>
                                        <p:attrNameLst>
                                          <p:attrName>style.visibility</p:attrName>
                                        </p:attrNameLst>
                                      </p:cBhvr>
                                      <p:to>
                                        <p:strVal val="visible"/>
                                      </p:to>
                                    </p:set>
                                    <p:animEffect transition="in" filter="box(in)">
                                      <p:cBhvr>
                                        <p:cTn id="76" dur="500"/>
                                        <p:tgtEl>
                                          <p:spTgt spid="76852"/>
                                        </p:tgtEl>
                                      </p:cBhvr>
                                    </p:animEffect>
                                  </p:childTnLst>
                                </p:cTn>
                              </p:par>
                            </p:childTnLst>
                          </p:cTn>
                        </p:par>
                        <p:par>
                          <p:cTn id="77" fill="hold" nodeType="afterGroup">
                            <p:stCondLst>
                              <p:cond delay="500"/>
                            </p:stCondLst>
                            <p:childTnLst>
                              <p:par>
                                <p:cTn id="78" presetID="5" presetClass="entr" presetSubtype="10" fill="hold" nodeType="afterEffect">
                                  <p:stCondLst>
                                    <p:cond delay="0"/>
                                  </p:stCondLst>
                                  <p:childTnLst>
                                    <p:set>
                                      <p:cBhvr>
                                        <p:cTn id="79" dur="1" fill="hold">
                                          <p:stCondLst>
                                            <p:cond delay="0"/>
                                          </p:stCondLst>
                                        </p:cTn>
                                        <p:tgtEl>
                                          <p:spTgt spid="76842"/>
                                        </p:tgtEl>
                                        <p:attrNameLst>
                                          <p:attrName>style.visibility</p:attrName>
                                        </p:attrNameLst>
                                      </p:cBhvr>
                                      <p:to>
                                        <p:strVal val="visible"/>
                                      </p:to>
                                    </p:set>
                                    <p:animEffect transition="in" filter="checkerboard(across)">
                                      <p:cBhvr>
                                        <p:cTn id="80" dur="500"/>
                                        <p:tgtEl>
                                          <p:spTgt spid="76842"/>
                                        </p:tgtEl>
                                      </p:cBhvr>
                                    </p:animEffect>
                                  </p:childTnLst>
                                </p:cTn>
                              </p:par>
                            </p:childTnLst>
                          </p:cTn>
                        </p:par>
                      </p:childTnLst>
                    </p:cTn>
                  </p:par>
                  <p:par>
                    <p:cTn id="81" fill="hold" nodeType="clickPar">
                      <p:stCondLst>
                        <p:cond delay="indefinite"/>
                      </p:stCondLst>
                      <p:childTnLst>
                        <p:par>
                          <p:cTn id="82" fill="hold" nodeType="withGroup">
                            <p:stCondLst>
                              <p:cond delay="0"/>
                            </p:stCondLst>
                            <p:childTnLst>
                              <p:par>
                                <p:cTn id="83" presetID="4" presetClass="entr" presetSubtype="16" fill="hold" grpId="0" nodeType="clickEffect">
                                  <p:stCondLst>
                                    <p:cond delay="0"/>
                                  </p:stCondLst>
                                  <p:childTnLst>
                                    <p:set>
                                      <p:cBhvr>
                                        <p:cTn id="84" dur="1" fill="hold">
                                          <p:stCondLst>
                                            <p:cond delay="0"/>
                                          </p:stCondLst>
                                        </p:cTn>
                                        <p:tgtEl>
                                          <p:spTgt spid="76854">
                                            <p:bg/>
                                          </p:spTgt>
                                        </p:tgtEl>
                                        <p:attrNameLst>
                                          <p:attrName>style.visibility</p:attrName>
                                        </p:attrNameLst>
                                      </p:cBhvr>
                                      <p:to>
                                        <p:strVal val="visible"/>
                                      </p:to>
                                    </p:set>
                                    <p:animEffect transition="in" filter="box(in)">
                                      <p:cBhvr>
                                        <p:cTn id="85" dur="500"/>
                                        <p:tgtEl>
                                          <p:spTgt spid="76854">
                                            <p:bg/>
                                          </p:spTgt>
                                        </p:tgtEl>
                                      </p:cBhvr>
                                    </p:animEffect>
                                  </p:childTnLst>
                                </p:cTn>
                              </p:par>
                            </p:childTnLst>
                          </p:cTn>
                        </p:par>
                      </p:childTnLst>
                    </p:cTn>
                  </p:par>
                  <p:par>
                    <p:cTn id="86" fill="hold" nodeType="clickPar">
                      <p:stCondLst>
                        <p:cond delay="indefinite"/>
                      </p:stCondLst>
                      <p:childTnLst>
                        <p:par>
                          <p:cTn id="87" fill="hold" nodeType="withGroup">
                            <p:stCondLst>
                              <p:cond delay="0"/>
                            </p:stCondLst>
                            <p:childTnLst>
                              <p:par>
                                <p:cTn id="88" presetID="4" presetClass="entr" presetSubtype="16" fill="hold" grpId="0" nodeType="clickEffect">
                                  <p:stCondLst>
                                    <p:cond delay="0"/>
                                  </p:stCondLst>
                                  <p:childTnLst>
                                    <p:set>
                                      <p:cBhvr>
                                        <p:cTn id="89" dur="1" fill="hold">
                                          <p:stCondLst>
                                            <p:cond delay="0"/>
                                          </p:stCondLst>
                                        </p:cTn>
                                        <p:tgtEl>
                                          <p:spTgt spid="76854">
                                            <p:txEl>
                                              <p:pRg st="0" end="0"/>
                                            </p:txEl>
                                          </p:spTgt>
                                        </p:tgtEl>
                                        <p:attrNameLst>
                                          <p:attrName>style.visibility</p:attrName>
                                        </p:attrNameLst>
                                      </p:cBhvr>
                                      <p:to>
                                        <p:strVal val="visible"/>
                                      </p:to>
                                    </p:set>
                                    <p:animEffect transition="in" filter="box(in)">
                                      <p:cBhvr>
                                        <p:cTn id="90" dur="500"/>
                                        <p:tgtEl>
                                          <p:spTgt spid="76854">
                                            <p:txEl>
                                              <p:pRg st="0" end="0"/>
                                            </p:txEl>
                                          </p:spTgt>
                                        </p:tgtEl>
                                      </p:cBhvr>
                                    </p:animEffect>
                                  </p:childTnLst>
                                </p:cTn>
                              </p:par>
                            </p:childTnLst>
                          </p:cTn>
                        </p:par>
                      </p:childTnLst>
                    </p:cTn>
                  </p:par>
                  <p:par>
                    <p:cTn id="91" fill="hold" nodeType="clickPar">
                      <p:stCondLst>
                        <p:cond delay="indefinite"/>
                      </p:stCondLst>
                      <p:childTnLst>
                        <p:par>
                          <p:cTn id="92" fill="hold" nodeType="withGroup">
                            <p:stCondLst>
                              <p:cond delay="0"/>
                            </p:stCondLst>
                            <p:childTnLst>
                              <p:par>
                                <p:cTn id="93" presetID="4" presetClass="entr" presetSubtype="16" fill="hold" grpId="0" nodeType="clickEffect">
                                  <p:stCondLst>
                                    <p:cond delay="0"/>
                                  </p:stCondLst>
                                  <p:childTnLst>
                                    <p:set>
                                      <p:cBhvr>
                                        <p:cTn id="94" dur="1" fill="hold">
                                          <p:stCondLst>
                                            <p:cond delay="0"/>
                                          </p:stCondLst>
                                        </p:cTn>
                                        <p:tgtEl>
                                          <p:spTgt spid="76854">
                                            <p:txEl>
                                              <p:pRg st="1" end="1"/>
                                            </p:txEl>
                                          </p:spTgt>
                                        </p:tgtEl>
                                        <p:attrNameLst>
                                          <p:attrName>style.visibility</p:attrName>
                                        </p:attrNameLst>
                                      </p:cBhvr>
                                      <p:to>
                                        <p:strVal val="visible"/>
                                      </p:to>
                                    </p:set>
                                    <p:animEffect transition="in" filter="box(in)">
                                      <p:cBhvr>
                                        <p:cTn id="95" dur="500"/>
                                        <p:tgtEl>
                                          <p:spTgt spid="76854">
                                            <p:txEl>
                                              <p:pRg st="1" end="1"/>
                                            </p:txEl>
                                          </p:spTgt>
                                        </p:tgtEl>
                                      </p:cBhvr>
                                    </p:animEffect>
                                  </p:childTnLst>
                                </p:cTn>
                              </p:par>
                            </p:childTnLst>
                          </p:cTn>
                        </p:par>
                      </p:childTnLst>
                    </p:cTn>
                  </p:par>
                  <p:par>
                    <p:cTn id="96" fill="hold" nodeType="clickPar">
                      <p:stCondLst>
                        <p:cond delay="indefinite"/>
                      </p:stCondLst>
                      <p:childTnLst>
                        <p:par>
                          <p:cTn id="97" fill="hold" nodeType="withGroup">
                            <p:stCondLst>
                              <p:cond delay="0"/>
                            </p:stCondLst>
                            <p:childTnLst>
                              <p:par>
                                <p:cTn id="98" presetID="3" presetClass="entr" presetSubtype="10" fill="hold" nodeType="clickEffect">
                                  <p:stCondLst>
                                    <p:cond delay="0"/>
                                  </p:stCondLst>
                                  <p:childTnLst>
                                    <p:set>
                                      <p:cBhvr>
                                        <p:cTn id="99" dur="1" fill="hold">
                                          <p:stCondLst>
                                            <p:cond delay="0"/>
                                          </p:stCondLst>
                                        </p:cTn>
                                        <p:tgtEl>
                                          <p:spTgt spid="76856"/>
                                        </p:tgtEl>
                                        <p:attrNameLst>
                                          <p:attrName>style.visibility</p:attrName>
                                        </p:attrNameLst>
                                      </p:cBhvr>
                                      <p:to>
                                        <p:strVal val="visible"/>
                                      </p:to>
                                    </p:set>
                                    <p:animEffect transition="in" filter="blinds(horizontal)">
                                      <p:cBhvr>
                                        <p:cTn id="100" dur="500"/>
                                        <p:tgtEl>
                                          <p:spTgt spid="76856"/>
                                        </p:tgtEl>
                                      </p:cBhvr>
                                    </p:animEffect>
                                  </p:childTnLst>
                                </p:cTn>
                              </p:par>
                            </p:childTnLst>
                          </p:cTn>
                        </p:par>
                      </p:childTnLst>
                    </p:cTn>
                  </p:par>
                  <p:par>
                    <p:cTn id="101" fill="hold" nodeType="clickPar">
                      <p:stCondLst>
                        <p:cond delay="indefinite"/>
                      </p:stCondLst>
                      <p:childTnLst>
                        <p:par>
                          <p:cTn id="102" fill="hold" nodeType="withGroup">
                            <p:stCondLst>
                              <p:cond delay="0"/>
                            </p:stCondLst>
                            <p:childTnLst>
                              <p:par>
                                <p:cTn id="103" presetID="4" presetClass="entr" presetSubtype="16" fill="hold" grpId="0" nodeType="clickEffect">
                                  <p:stCondLst>
                                    <p:cond delay="0"/>
                                  </p:stCondLst>
                                  <p:childTnLst>
                                    <p:set>
                                      <p:cBhvr>
                                        <p:cTn id="104" dur="1" fill="hold">
                                          <p:stCondLst>
                                            <p:cond delay="0"/>
                                          </p:stCondLst>
                                        </p:cTn>
                                        <p:tgtEl>
                                          <p:spTgt spid="76857"/>
                                        </p:tgtEl>
                                        <p:attrNameLst>
                                          <p:attrName>style.visibility</p:attrName>
                                        </p:attrNameLst>
                                      </p:cBhvr>
                                      <p:to>
                                        <p:strVal val="visible"/>
                                      </p:to>
                                    </p:set>
                                    <p:animEffect transition="in" filter="box(in)">
                                      <p:cBhvr>
                                        <p:cTn id="105" dur="500"/>
                                        <p:tgtEl>
                                          <p:spTgt spid="768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829" grpId="0" autoUpdateAnimBg="0"/>
      <p:bldP spid="76830" grpId="0" autoUpdateAnimBg="0"/>
      <p:bldP spid="76831" grpId="0" autoUpdateAnimBg="0"/>
      <p:bldP spid="76834" grpId="0" autoUpdateAnimBg="0"/>
      <p:bldP spid="76835" grpId="0" autoUpdateAnimBg="0"/>
      <p:bldP spid="76836" grpId="0" autoUpdateAnimBg="0"/>
      <p:bldP spid="76837" grpId="0" autoUpdateAnimBg="0"/>
      <p:bldP spid="76838" grpId="0" autoUpdateAnimBg="0"/>
      <p:bldP spid="76839" grpId="0" autoUpdateAnimBg="0"/>
      <p:bldP spid="76840" grpId="0" autoUpdateAnimBg="0"/>
      <p:bldP spid="76852" grpId="0"/>
      <p:bldP spid="76854" grpId="0" build="p" animBg="1" autoUpdateAnimBg="0"/>
      <p:bldP spid="76857" grpId="0" animBg="1" autoUpdateAnimBg="0"/>
    </p:bldLst>
  </p:timing>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394" name="灯片编号占位符 6">
            <a:extLst>
              <a:ext uri="{FF2B5EF4-FFF2-40B4-BE49-F238E27FC236}">
                <a16:creationId xmlns:a16="http://schemas.microsoft.com/office/drawing/2014/main" id="{7CD71B98-67C9-47CA-AB1E-8777ACB27E42}"/>
              </a:ext>
            </a:extLst>
          </p:cNvPr>
          <p:cNvSpPr>
            <a:spLocks noGrp="1"/>
          </p:cNvSpPr>
          <p:nvPr>
            <p:ph type="sldNum" sz="quarter" idx="12"/>
          </p:nvPr>
        </p:nvSpPr>
        <p:spPr>
          <a:noFill/>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fld id="{27BA368F-8FA1-426D-B4B8-7F887397D296}" type="slidenum">
              <a:rPr lang="en-US" altLang="zh-CN" sz="2400" smtClean="0">
                <a:solidFill>
                  <a:srgbClr val="0000CC"/>
                </a:solidFill>
              </a:rPr>
              <a:pPr>
                <a:spcBef>
                  <a:spcPct val="50000"/>
                </a:spcBef>
                <a:buClrTx/>
                <a:buFontTx/>
                <a:buNone/>
              </a:pPr>
              <a:t>49</a:t>
            </a:fld>
            <a:endParaRPr lang="en-US" altLang="zh-CN" sz="2400">
              <a:solidFill>
                <a:srgbClr val="0000CC"/>
              </a:solidFill>
            </a:endParaRPr>
          </a:p>
        </p:txBody>
      </p:sp>
      <p:sp>
        <p:nvSpPr>
          <p:cNvPr id="59395" name="Rectangle 2">
            <a:extLst>
              <a:ext uri="{FF2B5EF4-FFF2-40B4-BE49-F238E27FC236}">
                <a16:creationId xmlns:a16="http://schemas.microsoft.com/office/drawing/2014/main" id="{5246B50F-71B0-4A3D-BC5D-0A57CCB1D3DB}"/>
              </a:ext>
            </a:extLst>
          </p:cNvPr>
          <p:cNvSpPr>
            <a:spLocks noGrp="1" noChangeArrowheads="1"/>
          </p:cNvSpPr>
          <p:nvPr>
            <p:ph type="title"/>
          </p:nvPr>
        </p:nvSpPr>
        <p:spPr>
          <a:xfrm>
            <a:off x="684213" y="476250"/>
            <a:ext cx="7772400" cy="647700"/>
          </a:xfrm>
          <a:extLst>
            <a:ext uri="{91240B29-F687-4F45-9708-019B960494DF}">
              <a14:hiddenLine xmlns:a14="http://schemas.microsoft.com/office/drawing/2010/main" w="9525">
                <a:solidFill>
                  <a:srgbClr val="FF0000"/>
                </a:solidFill>
                <a:miter lim="800000"/>
                <a:headEnd/>
                <a:tailEnd/>
              </a14:hiddenLine>
            </a:ext>
          </a:extLst>
        </p:spPr>
        <p:txBody>
          <a:bodyPr/>
          <a:lstStyle/>
          <a:p>
            <a:pPr eaLnBrk="1" hangingPunct="1"/>
            <a:r>
              <a:rPr lang="zh-CN" altLang="en-US">
                <a:latin typeface="黑体" panose="02010609060101010101" pitchFamily="49" charset="-122"/>
                <a:ea typeface="黑体" panose="02010609060101010101" pitchFamily="49" charset="-122"/>
              </a:rPr>
              <a:t>四、</a:t>
            </a:r>
            <a:r>
              <a:rPr lang="zh-CN" altLang="en-US">
                <a:solidFill>
                  <a:srgbClr val="FF0000"/>
                </a:solidFill>
                <a:latin typeface="黑体" panose="02010609060101010101" pitchFamily="49" charset="-122"/>
                <a:ea typeface="黑体" panose="02010609060101010101" pitchFamily="49" charset="-122"/>
              </a:rPr>
              <a:t>生产</a:t>
            </a:r>
            <a:r>
              <a:rPr lang="zh-CN" altLang="en-US"/>
              <a:t>扩展线 </a:t>
            </a:r>
            <a:r>
              <a:rPr lang="en-US" altLang="zh-CN"/>
              <a:t>Expansion path </a:t>
            </a:r>
          </a:p>
        </p:txBody>
      </p:sp>
      <p:sp>
        <p:nvSpPr>
          <p:cNvPr id="78851" name="Rectangle 3">
            <a:extLst>
              <a:ext uri="{FF2B5EF4-FFF2-40B4-BE49-F238E27FC236}">
                <a16:creationId xmlns:a16="http://schemas.microsoft.com/office/drawing/2014/main" id="{63791E25-FBAB-4506-999C-D35E2DE1DCAA}"/>
              </a:ext>
            </a:extLst>
          </p:cNvPr>
          <p:cNvSpPr>
            <a:spLocks noGrp="1" noChangeArrowheads="1"/>
          </p:cNvSpPr>
          <p:nvPr>
            <p:ph type="body" sz="half" idx="1"/>
          </p:nvPr>
        </p:nvSpPr>
        <p:spPr>
          <a:xfrm>
            <a:off x="539750" y="2493963"/>
            <a:ext cx="3810000" cy="1511300"/>
          </a:xfrm>
          <a:solidFill>
            <a:srgbClr val="FFCC00"/>
          </a:solidFill>
          <a:ln w="38100" cap="flat" algn="ctr">
            <a:solidFill>
              <a:srgbClr val="009999"/>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indent="0" eaLnBrk="1" hangingPunct="1">
              <a:buClr>
                <a:schemeClr val="accent2"/>
              </a:buClr>
              <a:buSzPct val="95000"/>
              <a:buFont typeface="Wingdings" panose="05000000000000000000" pitchFamily="2" charset="2"/>
              <a:buNone/>
            </a:pPr>
            <a:r>
              <a:rPr lang="zh-CN" altLang="en-US" sz="2400" b="1"/>
              <a:t>不同的等成本线与不同的等产量线相切，形成不同的生产要素最适合点；</a:t>
            </a:r>
          </a:p>
        </p:txBody>
      </p:sp>
      <p:sp>
        <p:nvSpPr>
          <p:cNvPr id="78852" name="Line 4">
            <a:extLst>
              <a:ext uri="{FF2B5EF4-FFF2-40B4-BE49-F238E27FC236}">
                <a16:creationId xmlns:a16="http://schemas.microsoft.com/office/drawing/2014/main" id="{C4225953-DE6E-456D-BD3F-22EC8C04F8E3}"/>
              </a:ext>
            </a:extLst>
          </p:cNvPr>
          <p:cNvSpPr>
            <a:spLocks noChangeShapeType="1"/>
          </p:cNvSpPr>
          <p:nvPr/>
        </p:nvSpPr>
        <p:spPr bwMode="auto">
          <a:xfrm flipV="1">
            <a:off x="5076825" y="2870200"/>
            <a:ext cx="1588" cy="312420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8853" name="Line 5">
            <a:extLst>
              <a:ext uri="{FF2B5EF4-FFF2-40B4-BE49-F238E27FC236}">
                <a16:creationId xmlns:a16="http://schemas.microsoft.com/office/drawing/2014/main" id="{7A5A4810-D389-4312-834B-48AB40CF57A1}"/>
              </a:ext>
            </a:extLst>
          </p:cNvPr>
          <p:cNvSpPr>
            <a:spLocks noChangeShapeType="1"/>
          </p:cNvSpPr>
          <p:nvPr/>
        </p:nvSpPr>
        <p:spPr bwMode="auto">
          <a:xfrm>
            <a:off x="5076825" y="5994400"/>
            <a:ext cx="3200400" cy="1588"/>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8854" name="Freeform 6">
            <a:extLst>
              <a:ext uri="{FF2B5EF4-FFF2-40B4-BE49-F238E27FC236}">
                <a16:creationId xmlns:a16="http://schemas.microsoft.com/office/drawing/2014/main" id="{055A0A4E-D43E-4002-A5BF-D5D1FCB934A3}"/>
              </a:ext>
            </a:extLst>
          </p:cNvPr>
          <p:cNvSpPr>
            <a:spLocks/>
          </p:cNvSpPr>
          <p:nvPr/>
        </p:nvSpPr>
        <p:spPr bwMode="auto">
          <a:xfrm>
            <a:off x="5229225" y="3175000"/>
            <a:ext cx="2743200" cy="2590800"/>
          </a:xfrm>
          <a:custGeom>
            <a:avLst/>
            <a:gdLst>
              <a:gd name="T0" fmla="*/ 0 w 1728"/>
              <a:gd name="T1" fmla="*/ 0 h 1632"/>
              <a:gd name="T2" fmla="*/ 2147483646 w 1728"/>
              <a:gd name="T3" fmla="*/ 2147483646 h 1632"/>
              <a:gd name="T4" fmla="*/ 2147483646 w 1728"/>
              <a:gd name="T5" fmla="*/ 2147483646 h 1632"/>
              <a:gd name="T6" fmla="*/ 0 60000 65536"/>
              <a:gd name="T7" fmla="*/ 0 60000 65536"/>
              <a:gd name="T8" fmla="*/ 0 60000 65536"/>
            </a:gdLst>
            <a:ahLst/>
            <a:cxnLst>
              <a:cxn ang="T6">
                <a:pos x="T0" y="T1"/>
              </a:cxn>
              <a:cxn ang="T7">
                <a:pos x="T2" y="T3"/>
              </a:cxn>
              <a:cxn ang="T8">
                <a:pos x="T4" y="T5"/>
              </a:cxn>
            </a:cxnLst>
            <a:rect l="0" t="0" r="r" b="b"/>
            <a:pathLst>
              <a:path w="1728" h="1632">
                <a:moveTo>
                  <a:pt x="0" y="0"/>
                </a:moveTo>
                <a:cubicBezTo>
                  <a:pt x="0" y="536"/>
                  <a:pt x="0" y="1072"/>
                  <a:pt x="288" y="1344"/>
                </a:cubicBezTo>
                <a:cubicBezTo>
                  <a:pt x="576" y="1616"/>
                  <a:pt x="1488" y="1584"/>
                  <a:pt x="1728" y="163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8855" name="Freeform 7">
            <a:extLst>
              <a:ext uri="{FF2B5EF4-FFF2-40B4-BE49-F238E27FC236}">
                <a16:creationId xmlns:a16="http://schemas.microsoft.com/office/drawing/2014/main" id="{5CDF340E-941B-418D-83E7-D2B8CFB84302}"/>
              </a:ext>
            </a:extLst>
          </p:cNvPr>
          <p:cNvSpPr>
            <a:spLocks/>
          </p:cNvSpPr>
          <p:nvPr/>
        </p:nvSpPr>
        <p:spPr bwMode="auto">
          <a:xfrm>
            <a:off x="5534025" y="3175000"/>
            <a:ext cx="2362200" cy="2286000"/>
          </a:xfrm>
          <a:custGeom>
            <a:avLst/>
            <a:gdLst>
              <a:gd name="T0" fmla="*/ 0 w 1728"/>
              <a:gd name="T1" fmla="*/ 0 h 1632"/>
              <a:gd name="T2" fmla="*/ 2147483646 w 1728"/>
              <a:gd name="T3" fmla="*/ 2147483646 h 1632"/>
              <a:gd name="T4" fmla="*/ 2147483646 w 1728"/>
              <a:gd name="T5" fmla="*/ 2147483646 h 1632"/>
              <a:gd name="T6" fmla="*/ 0 60000 65536"/>
              <a:gd name="T7" fmla="*/ 0 60000 65536"/>
              <a:gd name="T8" fmla="*/ 0 60000 65536"/>
            </a:gdLst>
            <a:ahLst/>
            <a:cxnLst>
              <a:cxn ang="T6">
                <a:pos x="T0" y="T1"/>
              </a:cxn>
              <a:cxn ang="T7">
                <a:pos x="T2" y="T3"/>
              </a:cxn>
              <a:cxn ang="T8">
                <a:pos x="T4" y="T5"/>
              </a:cxn>
            </a:cxnLst>
            <a:rect l="0" t="0" r="r" b="b"/>
            <a:pathLst>
              <a:path w="1728" h="1632">
                <a:moveTo>
                  <a:pt x="0" y="0"/>
                </a:moveTo>
                <a:cubicBezTo>
                  <a:pt x="0" y="536"/>
                  <a:pt x="0" y="1072"/>
                  <a:pt x="288" y="1344"/>
                </a:cubicBezTo>
                <a:cubicBezTo>
                  <a:pt x="576" y="1616"/>
                  <a:pt x="1488" y="1584"/>
                  <a:pt x="1728" y="163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8856" name="Freeform 8">
            <a:extLst>
              <a:ext uri="{FF2B5EF4-FFF2-40B4-BE49-F238E27FC236}">
                <a16:creationId xmlns:a16="http://schemas.microsoft.com/office/drawing/2014/main" id="{007392AB-53B8-4340-89F3-CA9B0EC27597}"/>
              </a:ext>
            </a:extLst>
          </p:cNvPr>
          <p:cNvSpPr>
            <a:spLocks/>
          </p:cNvSpPr>
          <p:nvPr/>
        </p:nvSpPr>
        <p:spPr bwMode="auto">
          <a:xfrm>
            <a:off x="5915025" y="3098800"/>
            <a:ext cx="1905000" cy="1981200"/>
          </a:xfrm>
          <a:custGeom>
            <a:avLst/>
            <a:gdLst>
              <a:gd name="T0" fmla="*/ 0 w 1728"/>
              <a:gd name="T1" fmla="*/ 0 h 1632"/>
              <a:gd name="T2" fmla="*/ 2147483646 w 1728"/>
              <a:gd name="T3" fmla="*/ 2147483646 h 1632"/>
              <a:gd name="T4" fmla="*/ 2147483646 w 1728"/>
              <a:gd name="T5" fmla="*/ 2147483646 h 1632"/>
              <a:gd name="T6" fmla="*/ 0 60000 65536"/>
              <a:gd name="T7" fmla="*/ 0 60000 65536"/>
              <a:gd name="T8" fmla="*/ 0 60000 65536"/>
            </a:gdLst>
            <a:ahLst/>
            <a:cxnLst>
              <a:cxn ang="T6">
                <a:pos x="T0" y="T1"/>
              </a:cxn>
              <a:cxn ang="T7">
                <a:pos x="T2" y="T3"/>
              </a:cxn>
              <a:cxn ang="T8">
                <a:pos x="T4" y="T5"/>
              </a:cxn>
            </a:cxnLst>
            <a:rect l="0" t="0" r="r" b="b"/>
            <a:pathLst>
              <a:path w="1728" h="1632">
                <a:moveTo>
                  <a:pt x="0" y="0"/>
                </a:moveTo>
                <a:cubicBezTo>
                  <a:pt x="0" y="536"/>
                  <a:pt x="0" y="1072"/>
                  <a:pt x="288" y="1344"/>
                </a:cubicBezTo>
                <a:cubicBezTo>
                  <a:pt x="576" y="1616"/>
                  <a:pt x="1488" y="1584"/>
                  <a:pt x="1728" y="163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8857" name="Line 9">
            <a:extLst>
              <a:ext uri="{FF2B5EF4-FFF2-40B4-BE49-F238E27FC236}">
                <a16:creationId xmlns:a16="http://schemas.microsoft.com/office/drawing/2014/main" id="{99AE343A-BEEA-410F-AB29-F78E40A24458}"/>
              </a:ext>
            </a:extLst>
          </p:cNvPr>
          <p:cNvSpPr>
            <a:spLocks noChangeShapeType="1"/>
          </p:cNvSpPr>
          <p:nvPr/>
        </p:nvSpPr>
        <p:spPr bwMode="auto">
          <a:xfrm>
            <a:off x="5076825" y="4851400"/>
            <a:ext cx="1524000" cy="11430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8858" name="Line 10">
            <a:extLst>
              <a:ext uri="{FF2B5EF4-FFF2-40B4-BE49-F238E27FC236}">
                <a16:creationId xmlns:a16="http://schemas.microsoft.com/office/drawing/2014/main" id="{B59E6528-2C1C-489C-863B-EB421DFFD358}"/>
              </a:ext>
            </a:extLst>
          </p:cNvPr>
          <p:cNvSpPr>
            <a:spLocks noChangeShapeType="1"/>
          </p:cNvSpPr>
          <p:nvPr/>
        </p:nvSpPr>
        <p:spPr bwMode="auto">
          <a:xfrm>
            <a:off x="5076825" y="4394200"/>
            <a:ext cx="2057400" cy="16002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8859" name="Line 11">
            <a:extLst>
              <a:ext uri="{FF2B5EF4-FFF2-40B4-BE49-F238E27FC236}">
                <a16:creationId xmlns:a16="http://schemas.microsoft.com/office/drawing/2014/main" id="{603AB127-B0B9-4CDD-A421-298FC67002B2}"/>
              </a:ext>
            </a:extLst>
          </p:cNvPr>
          <p:cNvSpPr>
            <a:spLocks noChangeShapeType="1"/>
          </p:cNvSpPr>
          <p:nvPr/>
        </p:nvSpPr>
        <p:spPr bwMode="auto">
          <a:xfrm>
            <a:off x="5076825" y="3860800"/>
            <a:ext cx="2819400" cy="21336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8860" name="Line 12">
            <a:extLst>
              <a:ext uri="{FF2B5EF4-FFF2-40B4-BE49-F238E27FC236}">
                <a16:creationId xmlns:a16="http://schemas.microsoft.com/office/drawing/2014/main" id="{282FD74C-5080-4716-98E9-8772C73CE284}"/>
              </a:ext>
            </a:extLst>
          </p:cNvPr>
          <p:cNvSpPr>
            <a:spLocks noChangeShapeType="1"/>
          </p:cNvSpPr>
          <p:nvPr/>
        </p:nvSpPr>
        <p:spPr bwMode="auto">
          <a:xfrm flipV="1">
            <a:off x="5076825" y="3556000"/>
            <a:ext cx="2438400" cy="2438400"/>
          </a:xfrm>
          <a:prstGeom prst="line">
            <a:avLst/>
          </a:prstGeom>
          <a:noFill/>
          <a:ln w="76200" cmpd="tri">
            <a:solidFill>
              <a:srgbClr val="99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8863" name="Rectangle 15">
            <a:extLst>
              <a:ext uri="{FF2B5EF4-FFF2-40B4-BE49-F238E27FC236}">
                <a16:creationId xmlns:a16="http://schemas.microsoft.com/office/drawing/2014/main" id="{82BE9B64-6E02-4911-BE5F-4312C41F4A1F}"/>
              </a:ext>
            </a:extLst>
          </p:cNvPr>
          <p:cNvSpPr>
            <a:spLocks noChangeArrowheads="1"/>
          </p:cNvSpPr>
          <p:nvPr/>
        </p:nvSpPr>
        <p:spPr bwMode="auto">
          <a:xfrm>
            <a:off x="539750" y="4076700"/>
            <a:ext cx="3816350" cy="860425"/>
          </a:xfrm>
          <a:prstGeom prst="rect">
            <a:avLst/>
          </a:prstGeom>
          <a:solidFill>
            <a:srgbClr val="FFCC00"/>
          </a:solidFill>
          <a:ln w="38100" algn="ctr">
            <a:solidFill>
              <a:srgbClr val="009999"/>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42900">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Clr>
                <a:schemeClr val="accent2"/>
              </a:buClr>
              <a:buSzPct val="95000"/>
              <a:buFont typeface="Wingdings" panose="05000000000000000000" pitchFamily="2" charset="2"/>
              <a:buChar char="l"/>
            </a:pPr>
            <a:r>
              <a:rPr lang="zh-CN" altLang="en-US" sz="2400" b="1"/>
              <a:t>将这些点连接在一起，就得出生产扩展线 。</a:t>
            </a:r>
          </a:p>
        </p:txBody>
      </p:sp>
      <p:sp>
        <p:nvSpPr>
          <p:cNvPr id="78864" name="Rectangle 16">
            <a:extLst>
              <a:ext uri="{FF2B5EF4-FFF2-40B4-BE49-F238E27FC236}">
                <a16:creationId xmlns:a16="http://schemas.microsoft.com/office/drawing/2014/main" id="{E4F8F24D-F2EB-47AC-928D-95BF6FA895C8}"/>
              </a:ext>
            </a:extLst>
          </p:cNvPr>
          <p:cNvSpPr>
            <a:spLocks noChangeArrowheads="1"/>
          </p:cNvSpPr>
          <p:nvPr/>
        </p:nvSpPr>
        <p:spPr bwMode="auto">
          <a:xfrm>
            <a:off x="539750" y="1489075"/>
            <a:ext cx="7848600" cy="860425"/>
          </a:xfrm>
          <a:prstGeom prst="rect">
            <a:avLst/>
          </a:prstGeom>
          <a:solidFill>
            <a:srgbClr val="FFCC00"/>
          </a:solidFill>
          <a:ln w="38100" algn="ctr">
            <a:solidFill>
              <a:srgbClr val="009999"/>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42900">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Clr>
                <a:schemeClr val="accent2"/>
              </a:buClr>
              <a:buSzPct val="95000"/>
              <a:buFont typeface="Wingdings" panose="05000000000000000000" pitchFamily="2" charset="2"/>
              <a:buChar char="l"/>
            </a:pPr>
            <a:r>
              <a:rPr lang="zh-CN" altLang="en-US" sz="2400" b="1"/>
              <a:t>扩展线：要素价格、技术和其他条件不变，企业扩大生产规模所引起的生产要素最优组合点移动的轨迹。 </a:t>
            </a:r>
          </a:p>
        </p:txBody>
      </p:sp>
      <p:sp>
        <p:nvSpPr>
          <p:cNvPr id="78865" name="Text Box 17">
            <a:extLst>
              <a:ext uri="{FF2B5EF4-FFF2-40B4-BE49-F238E27FC236}">
                <a16:creationId xmlns:a16="http://schemas.microsoft.com/office/drawing/2014/main" id="{34DB2D9C-32D9-4980-8C7C-197FDF302A09}"/>
              </a:ext>
            </a:extLst>
          </p:cNvPr>
          <p:cNvSpPr txBox="1">
            <a:spLocks noChangeArrowheads="1"/>
          </p:cNvSpPr>
          <p:nvPr/>
        </p:nvSpPr>
        <p:spPr bwMode="auto">
          <a:xfrm>
            <a:off x="8101013" y="5445125"/>
            <a:ext cx="36988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lang="en-US" altLang="zh-CN" sz="2400"/>
              <a:t>L</a:t>
            </a:r>
          </a:p>
        </p:txBody>
      </p:sp>
      <p:sp>
        <p:nvSpPr>
          <p:cNvPr id="78866" name="Text Box 18">
            <a:extLst>
              <a:ext uri="{FF2B5EF4-FFF2-40B4-BE49-F238E27FC236}">
                <a16:creationId xmlns:a16="http://schemas.microsoft.com/office/drawing/2014/main" id="{A20F1C97-D598-4B9D-9E9F-D463AE642BAE}"/>
              </a:ext>
            </a:extLst>
          </p:cNvPr>
          <p:cNvSpPr txBox="1">
            <a:spLocks noChangeArrowheads="1"/>
          </p:cNvSpPr>
          <p:nvPr/>
        </p:nvSpPr>
        <p:spPr bwMode="auto">
          <a:xfrm>
            <a:off x="5148263" y="2565400"/>
            <a:ext cx="4048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lang="en-US" altLang="zh-CN" sz="2400"/>
              <a:t>K</a:t>
            </a:r>
          </a:p>
        </p:txBody>
      </p:sp>
      <p:sp>
        <p:nvSpPr>
          <p:cNvPr id="78867" name="Text Box 19">
            <a:extLst>
              <a:ext uri="{FF2B5EF4-FFF2-40B4-BE49-F238E27FC236}">
                <a16:creationId xmlns:a16="http://schemas.microsoft.com/office/drawing/2014/main" id="{ECBD6BA3-7EA8-4545-AF29-72994C5CC145}"/>
              </a:ext>
            </a:extLst>
          </p:cNvPr>
          <p:cNvSpPr txBox="1">
            <a:spLocks noChangeArrowheads="1"/>
          </p:cNvSpPr>
          <p:nvPr/>
        </p:nvSpPr>
        <p:spPr bwMode="auto">
          <a:xfrm>
            <a:off x="539750" y="5013325"/>
            <a:ext cx="3816350" cy="1657350"/>
          </a:xfrm>
          <a:prstGeom prst="rect">
            <a:avLst/>
          </a:prstGeom>
          <a:solidFill>
            <a:srgbClr val="FFCC00"/>
          </a:solidFill>
          <a:ln w="38100" algn="ctr">
            <a:solidFill>
              <a:srgbClr val="009999"/>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42900">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Clr>
                <a:schemeClr val="accent2"/>
              </a:buClr>
              <a:buSzPct val="95000"/>
              <a:buFont typeface="Wingdings" panose="05000000000000000000" pitchFamily="2" charset="2"/>
              <a:buChar char="l"/>
            </a:pPr>
            <a:r>
              <a:rPr lang="zh-CN" altLang="en-US" sz="2400" b="1"/>
              <a:t>等斜线：一组等产量曲线上，两要素的边际技术替代率相等的点的轨迹。</a:t>
            </a:r>
          </a:p>
        </p:txBody>
      </p:sp>
      <p:sp>
        <p:nvSpPr>
          <p:cNvPr id="78868" name="Rectangle 20">
            <a:extLst>
              <a:ext uri="{FF2B5EF4-FFF2-40B4-BE49-F238E27FC236}">
                <a16:creationId xmlns:a16="http://schemas.microsoft.com/office/drawing/2014/main" id="{7C3BF693-F42D-473A-AD14-8CB36B7C7078}"/>
              </a:ext>
            </a:extLst>
          </p:cNvPr>
          <p:cNvSpPr>
            <a:spLocks noChangeArrowheads="1"/>
          </p:cNvSpPr>
          <p:nvPr/>
        </p:nvSpPr>
        <p:spPr bwMode="auto">
          <a:xfrm>
            <a:off x="5651500" y="2565400"/>
            <a:ext cx="2941638" cy="457200"/>
          </a:xfrm>
          <a:prstGeom prst="rect">
            <a:avLst/>
          </a:prstGeom>
          <a:solidFill>
            <a:schemeClr val="folHlink"/>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zh-CN" altLang="en-US" sz="2400" b="1"/>
              <a:t>扩展线一定是等斜线</a:t>
            </a:r>
          </a:p>
        </p:txBody>
      </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78864"/>
                                        </p:tgtEl>
                                        <p:attrNameLst>
                                          <p:attrName>style.visibility</p:attrName>
                                        </p:attrNameLst>
                                      </p:cBhvr>
                                      <p:to>
                                        <p:strVal val="visible"/>
                                      </p:to>
                                    </p:set>
                                    <p:animEffect transition="in" filter="box(in)">
                                      <p:cBhvr>
                                        <p:cTn id="7" dur="500"/>
                                        <p:tgtEl>
                                          <p:spTgt spid="7886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4" fill="hold" nodeType="clickEffect">
                                  <p:stCondLst>
                                    <p:cond delay="0"/>
                                  </p:stCondLst>
                                  <p:childTnLst>
                                    <p:set>
                                      <p:cBhvr>
                                        <p:cTn id="11" dur="1" fill="hold">
                                          <p:stCondLst>
                                            <p:cond delay="0"/>
                                          </p:stCondLst>
                                        </p:cTn>
                                        <p:tgtEl>
                                          <p:spTgt spid="78852"/>
                                        </p:tgtEl>
                                        <p:attrNameLst>
                                          <p:attrName>style.visibility</p:attrName>
                                        </p:attrNameLst>
                                      </p:cBhvr>
                                      <p:to>
                                        <p:strVal val="visible"/>
                                      </p:to>
                                    </p:set>
                                    <p:anim calcmode="lin" valueType="num">
                                      <p:cBhvr additive="base">
                                        <p:cTn id="12" dur="500" fill="hold"/>
                                        <p:tgtEl>
                                          <p:spTgt spid="78852"/>
                                        </p:tgtEl>
                                        <p:attrNameLst>
                                          <p:attrName>ppt_x</p:attrName>
                                        </p:attrNameLst>
                                      </p:cBhvr>
                                      <p:tavLst>
                                        <p:tav tm="0">
                                          <p:val>
                                            <p:strVal val="#ppt_x"/>
                                          </p:val>
                                        </p:tav>
                                        <p:tav tm="100000">
                                          <p:val>
                                            <p:strVal val="#ppt_x"/>
                                          </p:val>
                                        </p:tav>
                                      </p:tavLst>
                                    </p:anim>
                                    <p:anim calcmode="lin" valueType="num">
                                      <p:cBhvr additive="base">
                                        <p:cTn id="13" dur="500" fill="hold"/>
                                        <p:tgtEl>
                                          <p:spTgt spid="78852"/>
                                        </p:tgtEl>
                                        <p:attrNameLst>
                                          <p:attrName>ppt_y</p:attrName>
                                        </p:attrNameLst>
                                      </p:cBhvr>
                                      <p:tavLst>
                                        <p:tav tm="0">
                                          <p:val>
                                            <p:strVal val="1+#ppt_h/2"/>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ntr" presetSubtype="4" fill="hold" nodeType="clickEffect">
                                  <p:stCondLst>
                                    <p:cond delay="0"/>
                                  </p:stCondLst>
                                  <p:childTnLst>
                                    <p:set>
                                      <p:cBhvr>
                                        <p:cTn id="17" dur="1" fill="hold">
                                          <p:stCondLst>
                                            <p:cond delay="0"/>
                                          </p:stCondLst>
                                        </p:cTn>
                                        <p:tgtEl>
                                          <p:spTgt spid="78853"/>
                                        </p:tgtEl>
                                        <p:attrNameLst>
                                          <p:attrName>style.visibility</p:attrName>
                                        </p:attrNameLst>
                                      </p:cBhvr>
                                      <p:to>
                                        <p:strVal val="visible"/>
                                      </p:to>
                                    </p:set>
                                    <p:anim calcmode="lin" valueType="num">
                                      <p:cBhvr additive="base">
                                        <p:cTn id="18" dur="500" fill="hold"/>
                                        <p:tgtEl>
                                          <p:spTgt spid="78853"/>
                                        </p:tgtEl>
                                        <p:attrNameLst>
                                          <p:attrName>ppt_x</p:attrName>
                                        </p:attrNameLst>
                                      </p:cBhvr>
                                      <p:tavLst>
                                        <p:tav tm="0">
                                          <p:val>
                                            <p:strVal val="#ppt_x"/>
                                          </p:val>
                                        </p:tav>
                                        <p:tav tm="100000">
                                          <p:val>
                                            <p:strVal val="#ppt_x"/>
                                          </p:val>
                                        </p:tav>
                                      </p:tavLst>
                                    </p:anim>
                                    <p:anim calcmode="lin" valueType="num">
                                      <p:cBhvr additive="base">
                                        <p:cTn id="19" dur="500" fill="hold"/>
                                        <p:tgtEl>
                                          <p:spTgt spid="78853"/>
                                        </p:tgtEl>
                                        <p:attrNameLst>
                                          <p:attrName>ppt_y</p:attrName>
                                        </p:attrNameLst>
                                      </p:cBhvr>
                                      <p:tavLst>
                                        <p:tav tm="0">
                                          <p:val>
                                            <p:strVal val="1+#ppt_h/2"/>
                                          </p:val>
                                        </p:tav>
                                        <p:tav tm="100000">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2" presetClass="entr" presetSubtype="4" fill="hold" nodeType="clickEffect">
                                  <p:stCondLst>
                                    <p:cond delay="0"/>
                                  </p:stCondLst>
                                  <p:childTnLst>
                                    <p:set>
                                      <p:cBhvr>
                                        <p:cTn id="23" dur="1" fill="hold">
                                          <p:stCondLst>
                                            <p:cond delay="0"/>
                                          </p:stCondLst>
                                        </p:cTn>
                                        <p:tgtEl>
                                          <p:spTgt spid="78857"/>
                                        </p:tgtEl>
                                        <p:attrNameLst>
                                          <p:attrName>style.visibility</p:attrName>
                                        </p:attrNameLst>
                                      </p:cBhvr>
                                      <p:to>
                                        <p:strVal val="visible"/>
                                      </p:to>
                                    </p:set>
                                    <p:anim calcmode="lin" valueType="num">
                                      <p:cBhvr additive="base">
                                        <p:cTn id="24" dur="500" fill="hold"/>
                                        <p:tgtEl>
                                          <p:spTgt spid="78857"/>
                                        </p:tgtEl>
                                        <p:attrNameLst>
                                          <p:attrName>ppt_x</p:attrName>
                                        </p:attrNameLst>
                                      </p:cBhvr>
                                      <p:tavLst>
                                        <p:tav tm="0">
                                          <p:val>
                                            <p:strVal val="#ppt_x"/>
                                          </p:val>
                                        </p:tav>
                                        <p:tav tm="100000">
                                          <p:val>
                                            <p:strVal val="#ppt_x"/>
                                          </p:val>
                                        </p:tav>
                                      </p:tavLst>
                                    </p:anim>
                                    <p:anim calcmode="lin" valueType="num">
                                      <p:cBhvr additive="base">
                                        <p:cTn id="25" dur="500" fill="hold"/>
                                        <p:tgtEl>
                                          <p:spTgt spid="78857"/>
                                        </p:tgtEl>
                                        <p:attrNameLst>
                                          <p:attrName>ppt_y</p:attrName>
                                        </p:attrNameLst>
                                      </p:cBhvr>
                                      <p:tavLst>
                                        <p:tav tm="0">
                                          <p:val>
                                            <p:strVal val="1+#ppt_h/2"/>
                                          </p:val>
                                        </p:tav>
                                        <p:tav tm="100000">
                                          <p:val>
                                            <p:strVal val="#ppt_y"/>
                                          </p:val>
                                        </p:tav>
                                      </p:tavLst>
                                    </p:anim>
                                  </p:childTnLst>
                                </p:cTn>
                              </p:par>
                            </p:childTnLst>
                          </p:cTn>
                        </p:par>
                      </p:childTnLst>
                    </p:cTn>
                  </p:par>
                  <p:par>
                    <p:cTn id="26" fill="hold" nodeType="clickPar">
                      <p:stCondLst>
                        <p:cond delay="indefinite"/>
                      </p:stCondLst>
                      <p:childTnLst>
                        <p:par>
                          <p:cTn id="27" fill="hold" nodeType="withGroup">
                            <p:stCondLst>
                              <p:cond delay="0"/>
                            </p:stCondLst>
                            <p:childTnLst>
                              <p:par>
                                <p:cTn id="28" presetID="2" presetClass="entr" presetSubtype="4" fill="hold" nodeType="clickEffect">
                                  <p:stCondLst>
                                    <p:cond delay="0"/>
                                  </p:stCondLst>
                                  <p:childTnLst>
                                    <p:set>
                                      <p:cBhvr>
                                        <p:cTn id="29" dur="1" fill="hold">
                                          <p:stCondLst>
                                            <p:cond delay="0"/>
                                          </p:stCondLst>
                                        </p:cTn>
                                        <p:tgtEl>
                                          <p:spTgt spid="78854"/>
                                        </p:tgtEl>
                                        <p:attrNameLst>
                                          <p:attrName>style.visibility</p:attrName>
                                        </p:attrNameLst>
                                      </p:cBhvr>
                                      <p:to>
                                        <p:strVal val="visible"/>
                                      </p:to>
                                    </p:set>
                                    <p:anim calcmode="lin" valueType="num">
                                      <p:cBhvr additive="base">
                                        <p:cTn id="30" dur="500" fill="hold"/>
                                        <p:tgtEl>
                                          <p:spTgt spid="78854"/>
                                        </p:tgtEl>
                                        <p:attrNameLst>
                                          <p:attrName>ppt_x</p:attrName>
                                        </p:attrNameLst>
                                      </p:cBhvr>
                                      <p:tavLst>
                                        <p:tav tm="0">
                                          <p:val>
                                            <p:strVal val="#ppt_x"/>
                                          </p:val>
                                        </p:tav>
                                        <p:tav tm="100000">
                                          <p:val>
                                            <p:strVal val="#ppt_x"/>
                                          </p:val>
                                        </p:tav>
                                      </p:tavLst>
                                    </p:anim>
                                    <p:anim calcmode="lin" valueType="num">
                                      <p:cBhvr additive="base">
                                        <p:cTn id="31" dur="500" fill="hold"/>
                                        <p:tgtEl>
                                          <p:spTgt spid="78854"/>
                                        </p:tgtEl>
                                        <p:attrNameLst>
                                          <p:attrName>ppt_y</p:attrName>
                                        </p:attrNameLst>
                                      </p:cBhvr>
                                      <p:tavLst>
                                        <p:tav tm="0">
                                          <p:val>
                                            <p:strVal val="1+#ppt_h/2"/>
                                          </p:val>
                                        </p:tav>
                                        <p:tav tm="100000">
                                          <p:val>
                                            <p:strVal val="#ppt_y"/>
                                          </p:val>
                                        </p:tav>
                                      </p:tavLst>
                                    </p:anim>
                                  </p:childTnLst>
                                </p:cTn>
                              </p:par>
                            </p:childTnLst>
                          </p:cTn>
                        </p:par>
                      </p:childTnLst>
                    </p:cTn>
                  </p:par>
                  <p:par>
                    <p:cTn id="32" fill="hold" nodeType="clickPar">
                      <p:stCondLst>
                        <p:cond delay="indefinite"/>
                      </p:stCondLst>
                      <p:childTnLst>
                        <p:par>
                          <p:cTn id="33" fill="hold" nodeType="withGroup">
                            <p:stCondLst>
                              <p:cond delay="0"/>
                            </p:stCondLst>
                            <p:childTnLst>
                              <p:par>
                                <p:cTn id="34" presetID="2" presetClass="entr" presetSubtype="4" fill="hold" nodeType="clickEffect">
                                  <p:stCondLst>
                                    <p:cond delay="0"/>
                                  </p:stCondLst>
                                  <p:childTnLst>
                                    <p:set>
                                      <p:cBhvr>
                                        <p:cTn id="35" dur="1" fill="hold">
                                          <p:stCondLst>
                                            <p:cond delay="0"/>
                                          </p:stCondLst>
                                        </p:cTn>
                                        <p:tgtEl>
                                          <p:spTgt spid="78858"/>
                                        </p:tgtEl>
                                        <p:attrNameLst>
                                          <p:attrName>style.visibility</p:attrName>
                                        </p:attrNameLst>
                                      </p:cBhvr>
                                      <p:to>
                                        <p:strVal val="visible"/>
                                      </p:to>
                                    </p:set>
                                    <p:anim calcmode="lin" valueType="num">
                                      <p:cBhvr additive="base">
                                        <p:cTn id="36" dur="500" fill="hold"/>
                                        <p:tgtEl>
                                          <p:spTgt spid="78858"/>
                                        </p:tgtEl>
                                        <p:attrNameLst>
                                          <p:attrName>ppt_x</p:attrName>
                                        </p:attrNameLst>
                                      </p:cBhvr>
                                      <p:tavLst>
                                        <p:tav tm="0">
                                          <p:val>
                                            <p:strVal val="#ppt_x"/>
                                          </p:val>
                                        </p:tav>
                                        <p:tav tm="100000">
                                          <p:val>
                                            <p:strVal val="#ppt_x"/>
                                          </p:val>
                                        </p:tav>
                                      </p:tavLst>
                                    </p:anim>
                                    <p:anim calcmode="lin" valueType="num">
                                      <p:cBhvr additive="base">
                                        <p:cTn id="37" dur="500" fill="hold"/>
                                        <p:tgtEl>
                                          <p:spTgt spid="78858"/>
                                        </p:tgtEl>
                                        <p:attrNameLst>
                                          <p:attrName>ppt_y</p:attrName>
                                        </p:attrNameLst>
                                      </p:cBhvr>
                                      <p:tavLst>
                                        <p:tav tm="0">
                                          <p:val>
                                            <p:strVal val="1+#ppt_h/2"/>
                                          </p:val>
                                        </p:tav>
                                        <p:tav tm="100000">
                                          <p:val>
                                            <p:strVal val="#ppt_y"/>
                                          </p:val>
                                        </p:tav>
                                      </p:tavLst>
                                    </p:anim>
                                  </p:childTnLst>
                                </p:cTn>
                              </p:par>
                            </p:childTnLst>
                          </p:cTn>
                        </p:par>
                      </p:childTnLst>
                    </p:cTn>
                  </p:par>
                  <p:par>
                    <p:cTn id="38" fill="hold" nodeType="clickPar">
                      <p:stCondLst>
                        <p:cond delay="indefinite"/>
                      </p:stCondLst>
                      <p:childTnLst>
                        <p:par>
                          <p:cTn id="39" fill="hold" nodeType="withGroup">
                            <p:stCondLst>
                              <p:cond delay="0"/>
                            </p:stCondLst>
                            <p:childTnLst>
                              <p:par>
                                <p:cTn id="40" presetID="2" presetClass="entr" presetSubtype="4" fill="hold" nodeType="clickEffect">
                                  <p:stCondLst>
                                    <p:cond delay="0"/>
                                  </p:stCondLst>
                                  <p:childTnLst>
                                    <p:set>
                                      <p:cBhvr>
                                        <p:cTn id="41" dur="1" fill="hold">
                                          <p:stCondLst>
                                            <p:cond delay="0"/>
                                          </p:stCondLst>
                                        </p:cTn>
                                        <p:tgtEl>
                                          <p:spTgt spid="78855"/>
                                        </p:tgtEl>
                                        <p:attrNameLst>
                                          <p:attrName>style.visibility</p:attrName>
                                        </p:attrNameLst>
                                      </p:cBhvr>
                                      <p:to>
                                        <p:strVal val="visible"/>
                                      </p:to>
                                    </p:set>
                                    <p:anim calcmode="lin" valueType="num">
                                      <p:cBhvr additive="base">
                                        <p:cTn id="42" dur="500" fill="hold"/>
                                        <p:tgtEl>
                                          <p:spTgt spid="78855"/>
                                        </p:tgtEl>
                                        <p:attrNameLst>
                                          <p:attrName>ppt_x</p:attrName>
                                        </p:attrNameLst>
                                      </p:cBhvr>
                                      <p:tavLst>
                                        <p:tav tm="0">
                                          <p:val>
                                            <p:strVal val="#ppt_x"/>
                                          </p:val>
                                        </p:tav>
                                        <p:tav tm="100000">
                                          <p:val>
                                            <p:strVal val="#ppt_x"/>
                                          </p:val>
                                        </p:tav>
                                      </p:tavLst>
                                    </p:anim>
                                    <p:anim calcmode="lin" valueType="num">
                                      <p:cBhvr additive="base">
                                        <p:cTn id="43" dur="500" fill="hold"/>
                                        <p:tgtEl>
                                          <p:spTgt spid="78855"/>
                                        </p:tgtEl>
                                        <p:attrNameLst>
                                          <p:attrName>ppt_y</p:attrName>
                                        </p:attrNameLst>
                                      </p:cBhvr>
                                      <p:tavLst>
                                        <p:tav tm="0">
                                          <p:val>
                                            <p:strVal val="1+#ppt_h/2"/>
                                          </p:val>
                                        </p:tav>
                                        <p:tav tm="100000">
                                          <p:val>
                                            <p:strVal val="#ppt_y"/>
                                          </p:val>
                                        </p:tav>
                                      </p:tavLst>
                                    </p:anim>
                                  </p:childTnLst>
                                </p:cTn>
                              </p:par>
                            </p:childTnLst>
                          </p:cTn>
                        </p:par>
                      </p:childTnLst>
                    </p:cTn>
                  </p:par>
                  <p:par>
                    <p:cTn id="44" fill="hold" nodeType="clickPar">
                      <p:stCondLst>
                        <p:cond delay="indefinite"/>
                      </p:stCondLst>
                      <p:childTnLst>
                        <p:par>
                          <p:cTn id="45" fill="hold" nodeType="withGroup">
                            <p:stCondLst>
                              <p:cond delay="0"/>
                            </p:stCondLst>
                            <p:childTnLst>
                              <p:par>
                                <p:cTn id="46" presetID="2" presetClass="entr" presetSubtype="4" fill="hold" nodeType="clickEffect">
                                  <p:stCondLst>
                                    <p:cond delay="0"/>
                                  </p:stCondLst>
                                  <p:childTnLst>
                                    <p:set>
                                      <p:cBhvr>
                                        <p:cTn id="47" dur="1" fill="hold">
                                          <p:stCondLst>
                                            <p:cond delay="0"/>
                                          </p:stCondLst>
                                        </p:cTn>
                                        <p:tgtEl>
                                          <p:spTgt spid="78859"/>
                                        </p:tgtEl>
                                        <p:attrNameLst>
                                          <p:attrName>style.visibility</p:attrName>
                                        </p:attrNameLst>
                                      </p:cBhvr>
                                      <p:to>
                                        <p:strVal val="visible"/>
                                      </p:to>
                                    </p:set>
                                    <p:anim calcmode="lin" valueType="num">
                                      <p:cBhvr additive="base">
                                        <p:cTn id="48" dur="500" fill="hold"/>
                                        <p:tgtEl>
                                          <p:spTgt spid="78859"/>
                                        </p:tgtEl>
                                        <p:attrNameLst>
                                          <p:attrName>ppt_x</p:attrName>
                                        </p:attrNameLst>
                                      </p:cBhvr>
                                      <p:tavLst>
                                        <p:tav tm="0">
                                          <p:val>
                                            <p:strVal val="#ppt_x"/>
                                          </p:val>
                                        </p:tav>
                                        <p:tav tm="100000">
                                          <p:val>
                                            <p:strVal val="#ppt_x"/>
                                          </p:val>
                                        </p:tav>
                                      </p:tavLst>
                                    </p:anim>
                                    <p:anim calcmode="lin" valueType="num">
                                      <p:cBhvr additive="base">
                                        <p:cTn id="49" dur="500" fill="hold"/>
                                        <p:tgtEl>
                                          <p:spTgt spid="78859"/>
                                        </p:tgtEl>
                                        <p:attrNameLst>
                                          <p:attrName>ppt_y</p:attrName>
                                        </p:attrNameLst>
                                      </p:cBhvr>
                                      <p:tavLst>
                                        <p:tav tm="0">
                                          <p:val>
                                            <p:strVal val="1+#ppt_h/2"/>
                                          </p:val>
                                        </p:tav>
                                        <p:tav tm="100000">
                                          <p:val>
                                            <p:strVal val="#ppt_y"/>
                                          </p:val>
                                        </p:tav>
                                      </p:tavLst>
                                    </p:anim>
                                  </p:childTnLst>
                                </p:cTn>
                              </p:par>
                            </p:childTnLst>
                          </p:cTn>
                        </p:par>
                      </p:childTnLst>
                    </p:cTn>
                  </p:par>
                  <p:par>
                    <p:cTn id="50" fill="hold" nodeType="clickPar">
                      <p:stCondLst>
                        <p:cond delay="indefinite"/>
                      </p:stCondLst>
                      <p:childTnLst>
                        <p:par>
                          <p:cTn id="51" fill="hold" nodeType="withGroup">
                            <p:stCondLst>
                              <p:cond delay="0"/>
                            </p:stCondLst>
                            <p:childTnLst>
                              <p:par>
                                <p:cTn id="52" presetID="2" presetClass="entr" presetSubtype="4" fill="hold" nodeType="clickEffect">
                                  <p:stCondLst>
                                    <p:cond delay="0"/>
                                  </p:stCondLst>
                                  <p:childTnLst>
                                    <p:set>
                                      <p:cBhvr>
                                        <p:cTn id="53" dur="1" fill="hold">
                                          <p:stCondLst>
                                            <p:cond delay="0"/>
                                          </p:stCondLst>
                                        </p:cTn>
                                        <p:tgtEl>
                                          <p:spTgt spid="78856"/>
                                        </p:tgtEl>
                                        <p:attrNameLst>
                                          <p:attrName>style.visibility</p:attrName>
                                        </p:attrNameLst>
                                      </p:cBhvr>
                                      <p:to>
                                        <p:strVal val="visible"/>
                                      </p:to>
                                    </p:set>
                                    <p:anim calcmode="lin" valueType="num">
                                      <p:cBhvr additive="base">
                                        <p:cTn id="54" dur="500" fill="hold"/>
                                        <p:tgtEl>
                                          <p:spTgt spid="78856"/>
                                        </p:tgtEl>
                                        <p:attrNameLst>
                                          <p:attrName>ppt_x</p:attrName>
                                        </p:attrNameLst>
                                      </p:cBhvr>
                                      <p:tavLst>
                                        <p:tav tm="0">
                                          <p:val>
                                            <p:strVal val="#ppt_x"/>
                                          </p:val>
                                        </p:tav>
                                        <p:tav tm="100000">
                                          <p:val>
                                            <p:strVal val="#ppt_x"/>
                                          </p:val>
                                        </p:tav>
                                      </p:tavLst>
                                    </p:anim>
                                    <p:anim calcmode="lin" valueType="num">
                                      <p:cBhvr additive="base">
                                        <p:cTn id="55" dur="500" fill="hold"/>
                                        <p:tgtEl>
                                          <p:spTgt spid="78856"/>
                                        </p:tgtEl>
                                        <p:attrNameLst>
                                          <p:attrName>ppt_y</p:attrName>
                                        </p:attrNameLst>
                                      </p:cBhvr>
                                      <p:tavLst>
                                        <p:tav tm="0">
                                          <p:val>
                                            <p:strVal val="1+#ppt_h/2"/>
                                          </p:val>
                                        </p:tav>
                                        <p:tav tm="100000">
                                          <p:val>
                                            <p:strVal val="#ppt_y"/>
                                          </p:val>
                                        </p:tav>
                                      </p:tavLst>
                                    </p:anim>
                                  </p:childTnLst>
                                </p:cTn>
                              </p:par>
                            </p:childTnLst>
                          </p:cTn>
                        </p:par>
                      </p:childTnLst>
                    </p:cTn>
                  </p:par>
                  <p:par>
                    <p:cTn id="56" fill="hold" nodeType="clickPar">
                      <p:stCondLst>
                        <p:cond delay="indefinite"/>
                      </p:stCondLst>
                      <p:childTnLst>
                        <p:par>
                          <p:cTn id="57" fill="hold" nodeType="withGroup">
                            <p:stCondLst>
                              <p:cond delay="0"/>
                            </p:stCondLst>
                            <p:childTnLst>
                              <p:par>
                                <p:cTn id="58" presetID="2" presetClass="entr" presetSubtype="4" fill="hold" nodeType="clickEffect">
                                  <p:stCondLst>
                                    <p:cond delay="0"/>
                                  </p:stCondLst>
                                  <p:childTnLst>
                                    <p:set>
                                      <p:cBhvr>
                                        <p:cTn id="59" dur="1" fill="hold">
                                          <p:stCondLst>
                                            <p:cond delay="0"/>
                                          </p:stCondLst>
                                        </p:cTn>
                                        <p:tgtEl>
                                          <p:spTgt spid="78860"/>
                                        </p:tgtEl>
                                        <p:attrNameLst>
                                          <p:attrName>style.visibility</p:attrName>
                                        </p:attrNameLst>
                                      </p:cBhvr>
                                      <p:to>
                                        <p:strVal val="visible"/>
                                      </p:to>
                                    </p:set>
                                    <p:anim calcmode="lin" valueType="num">
                                      <p:cBhvr additive="base">
                                        <p:cTn id="60" dur="500" fill="hold"/>
                                        <p:tgtEl>
                                          <p:spTgt spid="78860"/>
                                        </p:tgtEl>
                                        <p:attrNameLst>
                                          <p:attrName>ppt_x</p:attrName>
                                        </p:attrNameLst>
                                      </p:cBhvr>
                                      <p:tavLst>
                                        <p:tav tm="0">
                                          <p:val>
                                            <p:strVal val="#ppt_x"/>
                                          </p:val>
                                        </p:tav>
                                        <p:tav tm="100000">
                                          <p:val>
                                            <p:strVal val="#ppt_x"/>
                                          </p:val>
                                        </p:tav>
                                      </p:tavLst>
                                    </p:anim>
                                    <p:anim calcmode="lin" valueType="num">
                                      <p:cBhvr additive="base">
                                        <p:cTn id="61" dur="500" fill="hold"/>
                                        <p:tgtEl>
                                          <p:spTgt spid="78860"/>
                                        </p:tgtEl>
                                        <p:attrNameLst>
                                          <p:attrName>ppt_y</p:attrName>
                                        </p:attrNameLst>
                                      </p:cBhvr>
                                      <p:tavLst>
                                        <p:tav tm="0">
                                          <p:val>
                                            <p:strVal val="1+#ppt_h/2"/>
                                          </p:val>
                                        </p:tav>
                                        <p:tav tm="100000">
                                          <p:val>
                                            <p:strVal val="#ppt_y"/>
                                          </p:val>
                                        </p:tav>
                                      </p:tavLst>
                                    </p:anim>
                                  </p:childTnLst>
                                </p:cTn>
                              </p:par>
                            </p:childTnLst>
                          </p:cTn>
                        </p:par>
                      </p:childTnLst>
                    </p:cTn>
                  </p:par>
                  <p:par>
                    <p:cTn id="62" fill="hold" nodeType="clickPar">
                      <p:stCondLst>
                        <p:cond delay="indefinite"/>
                      </p:stCondLst>
                      <p:childTnLst>
                        <p:par>
                          <p:cTn id="63" fill="hold" nodeType="withGroup">
                            <p:stCondLst>
                              <p:cond delay="0"/>
                            </p:stCondLst>
                            <p:childTnLst>
                              <p:par>
                                <p:cTn id="64" presetID="4" presetClass="entr" presetSubtype="16" fill="hold" grpId="0" nodeType="clickEffect">
                                  <p:stCondLst>
                                    <p:cond delay="0"/>
                                  </p:stCondLst>
                                  <p:childTnLst>
                                    <p:set>
                                      <p:cBhvr>
                                        <p:cTn id="65" dur="1" fill="hold">
                                          <p:stCondLst>
                                            <p:cond delay="0"/>
                                          </p:stCondLst>
                                        </p:cTn>
                                        <p:tgtEl>
                                          <p:spTgt spid="78851">
                                            <p:bg/>
                                          </p:spTgt>
                                        </p:tgtEl>
                                        <p:attrNameLst>
                                          <p:attrName>style.visibility</p:attrName>
                                        </p:attrNameLst>
                                      </p:cBhvr>
                                      <p:to>
                                        <p:strVal val="visible"/>
                                      </p:to>
                                    </p:set>
                                    <p:animEffect transition="in" filter="box(in)">
                                      <p:cBhvr>
                                        <p:cTn id="66" dur="500"/>
                                        <p:tgtEl>
                                          <p:spTgt spid="78851">
                                            <p:bg/>
                                          </p:spTgt>
                                        </p:tgtEl>
                                      </p:cBhvr>
                                    </p:animEffect>
                                  </p:childTnLst>
                                </p:cTn>
                              </p:par>
                            </p:childTnLst>
                          </p:cTn>
                        </p:par>
                      </p:childTnLst>
                    </p:cTn>
                  </p:par>
                  <p:par>
                    <p:cTn id="67" fill="hold" nodeType="clickPar">
                      <p:stCondLst>
                        <p:cond delay="indefinite"/>
                      </p:stCondLst>
                      <p:childTnLst>
                        <p:par>
                          <p:cTn id="68" fill="hold" nodeType="withGroup">
                            <p:stCondLst>
                              <p:cond delay="0"/>
                            </p:stCondLst>
                            <p:childTnLst>
                              <p:par>
                                <p:cTn id="69" presetID="4" presetClass="entr" presetSubtype="16" fill="hold" grpId="0" nodeType="clickEffect">
                                  <p:stCondLst>
                                    <p:cond delay="0"/>
                                  </p:stCondLst>
                                  <p:childTnLst>
                                    <p:set>
                                      <p:cBhvr>
                                        <p:cTn id="70" dur="1" fill="hold">
                                          <p:stCondLst>
                                            <p:cond delay="0"/>
                                          </p:stCondLst>
                                        </p:cTn>
                                        <p:tgtEl>
                                          <p:spTgt spid="78851">
                                            <p:txEl>
                                              <p:pRg st="0" end="0"/>
                                            </p:txEl>
                                          </p:spTgt>
                                        </p:tgtEl>
                                        <p:attrNameLst>
                                          <p:attrName>style.visibility</p:attrName>
                                        </p:attrNameLst>
                                      </p:cBhvr>
                                      <p:to>
                                        <p:strVal val="visible"/>
                                      </p:to>
                                    </p:set>
                                    <p:animEffect transition="in" filter="box(in)">
                                      <p:cBhvr>
                                        <p:cTn id="71" dur="500"/>
                                        <p:tgtEl>
                                          <p:spTgt spid="78851">
                                            <p:txEl>
                                              <p:pRg st="0" end="0"/>
                                            </p:txEl>
                                          </p:spTgt>
                                        </p:tgtEl>
                                      </p:cBhvr>
                                    </p:animEffect>
                                  </p:childTnLst>
                                </p:cTn>
                              </p:par>
                            </p:childTnLst>
                          </p:cTn>
                        </p:par>
                      </p:childTnLst>
                    </p:cTn>
                  </p:par>
                  <p:par>
                    <p:cTn id="72" fill="hold" nodeType="clickPar">
                      <p:stCondLst>
                        <p:cond delay="indefinite"/>
                      </p:stCondLst>
                      <p:childTnLst>
                        <p:par>
                          <p:cTn id="73" fill="hold" nodeType="withGroup">
                            <p:stCondLst>
                              <p:cond delay="0"/>
                            </p:stCondLst>
                            <p:childTnLst>
                              <p:par>
                                <p:cTn id="74" presetID="3" presetClass="entr" presetSubtype="10" fill="hold" grpId="0" nodeType="clickEffect">
                                  <p:stCondLst>
                                    <p:cond delay="0"/>
                                  </p:stCondLst>
                                  <p:childTnLst>
                                    <p:set>
                                      <p:cBhvr>
                                        <p:cTn id="75" dur="1" fill="hold">
                                          <p:stCondLst>
                                            <p:cond delay="0"/>
                                          </p:stCondLst>
                                        </p:cTn>
                                        <p:tgtEl>
                                          <p:spTgt spid="78863"/>
                                        </p:tgtEl>
                                        <p:attrNameLst>
                                          <p:attrName>style.visibility</p:attrName>
                                        </p:attrNameLst>
                                      </p:cBhvr>
                                      <p:to>
                                        <p:strVal val="visible"/>
                                      </p:to>
                                    </p:set>
                                    <p:animEffect transition="in" filter="blinds(horizontal)">
                                      <p:cBhvr>
                                        <p:cTn id="76" dur="500"/>
                                        <p:tgtEl>
                                          <p:spTgt spid="78863"/>
                                        </p:tgtEl>
                                      </p:cBhvr>
                                    </p:animEffect>
                                  </p:childTnLst>
                                </p:cTn>
                              </p:par>
                              <p:par>
                                <p:cTn id="77" presetID="5" presetClass="entr" presetSubtype="10" fill="hold" grpId="0" nodeType="withEffect">
                                  <p:stCondLst>
                                    <p:cond delay="0"/>
                                  </p:stCondLst>
                                  <p:childTnLst>
                                    <p:set>
                                      <p:cBhvr>
                                        <p:cTn id="78" dur="1" fill="hold">
                                          <p:stCondLst>
                                            <p:cond delay="0"/>
                                          </p:stCondLst>
                                        </p:cTn>
                                        <p:tgtEl>
                                          <p:spTgt spid="78865"/>
                                        </p:tgtEl>
                                        <p:attrNameLst>
                                          <p:attrName>style.visibility</p:attrName>
                                        </p:attrNameLst>
                                      </p:cBhvr>
                                      <p:to>
                                        <p:strVal val="visible"/>
                                      </p:to>
                                    </p:set>
                                    <p:animEffect transition="in" filter="checkerboard(across)">
                                      <p:cBhvr>
                                        <p:cTn id="79" dur="500"/>
                                        <p:tgtEl>
                                          <p:spTgt spid="78865"/>
                                        </p:tgtEl>
                                      </p:cBhvr>
                                    </p:animEffect>
                                  </p:childTnLst>
                                </p:cTn>
                              </p:par>
                              <p:par>
                                <p:cTn id="80" presetID="5" presetClass="entr" presetSubtype="10" fill="hold" grpId="0" nodeType="withEffect">
                                  <p:stCondLst>
                                    <p:cond delay="0"/>
                                  </p:stCondLst>
                                  <p:childTnLst>
                                    <p:set>
                                      <p:cBhvr>
                                        <p:cTn id="81" dur="1" fill="hold">
                                          <p:stCondLst>
                                            <p:cond delay="0"/>
                                          </p:stCondLst>
                                        </p:cTn>
                                        <p:tgtEl>
                                          <p:spTgt spid="78866"/>
                                        </p:tgtEl>
                                        <p:attrNameLst>
                                          <p:attrName>style.visibility</p:attrName>
                                        </p:attrNameLst>
                                      </p:cBhvr>
                                      <p:to>
                                        <p:strVal val="visible"/>
                                      </p:to>
                                    </p:set>
                                    <p:animEffect transition="in" filter="checkerboard(across)">
                                      <p:cBhvr>
                                        <p:cTn id="82" dur="500"/>
                                        <p:tgtEl>
                                          <p:spTgt spid="78866"/>
                                        </p:tgtEl>
                                      </p:cBhvr>
                                    </p:animEffect>
                                  </p:childTnLst>
                                </p:cTn>
                              </p:par>
                            </p:childTnLst>
                          </p:cTn>
                        </p:par>
                      </p:childTnLst>
                    </p:cTn>
                  </p:par>
                  <p:par>
                    <p:cTn id="83" fill="hold" nodeType="clickPar">
                      <p:stCondLst>
                        <p:cond delay="indefinite"/>
                      </p:stCondLst>
                      <p:childTnLst>
                        <p:par>
                          <p:cTn id="84" fill="hold" nodeType="withGroup">
                            <p:stCondLst>
                              <p:cond delay="0"/>
                            </p:stCondLst>
                            <p:childTnLst>
                              <p:par>
                                <p:cTn id="85" presetID="2" presetClass="entr" presetSubtype="4" fill="hold" grpId="0" nodeType="clickEffect">
                                  <p:stCondLst>
                                    <p:cond delay="0"/>
                                  </p:stCondLst>
                                  <p:childTnLst>
                                    <p:set>
                                      <p:cBhvr>
                                        <p:cTn id="86" dur="1" fill="hold">
                                          <p:stCondLst>
                                            <p:cond delay="0"/>
                                          </p:stCondLst>
                                        </p:cTn>
                                        <p:tgtEl>
                                          <p:spTgt spid="78868"/>
                                        </p:tgtEl>
                                        <p:attrNameLst>
                                          <p:attrName>style.visibility</p:attrName>
                                        </p:attrNameLst>
                                      </p:cBhvr>
                                      <p:to>
                                        <p:strVal val="visible"/>
                                      </p:to>
                                    </p:set>
                                    <p:anim calcmode="lin" valueType="num">
                                      <p:cBhvr additive="base">
                                        <p:cTn id="87" dur="500" fill="hold"/>
                                        <p:tgtEl>
                                          <p:spTgt spid="78868"/>
                                        </p:tgtEl>
                                        <p:attrNameLst>
                                          <p:attrName>ppt_x</p:attrName>
                                        </p:attrNameLst>
                                      </p:cBhvr>
                                      <p:tavLst>
                                        <p:tav tm="0">
                                          <p:val>
                                            <p:strVal val="#ppt_x"/>
                                          </p:val>
                                        </p:tav>
                                        <p:tav tm="100000">
                                          <p:val>
                                            <p:strVal val="#ppt_x"/>
                                          </p:val>
                                        </p:tav>
                                      </p:tavLst>
                                    </p:anim>
                                    <p:anim calcmode="lin" valueType="num">
                                      <p:cBhvr additive="base">
                                        <p:cTn id="88" dur="500" fill="hold"/>
                                        <p:tgtEl>
                                          <p:spTgt spid="78868"/>
                                        </p:tgtEl>
                                        <p:attrNameLst>
                                          <p:attrName>ppt_y</p:attrName>
                                        </p:attrNameLst>
                                      </p:cBhvr>
                                      <p:tavLst>
                                        <p:tav tm="0">
                                          <p:val>
                                            <p:strVal val="1+#ppt_h/2"/>
                                          </p:val>
                                        </p:tav>
                                        <p:tav tm="100000">
                                          <p:val>
                                            <p:strVal val="#ppt_y"/>
                                          </p:val>
                                        </p:tav>
                                      </p:tavLst>
                                    </p:anim>
                                  </p:childTnLst>
                                </p:cTn>
                              </p:par>
                            </p:childTnLst>
                          </p:cTn>
                        </p:par>
                      </p:childTnLst>
                    </p:cTn>
                  </p:par>
                  <p:par>
                    <p:cTn id="89" fill="hold" nodeType="clickPar">
                      <p:stCondLst>
                        <p:cond delay="indefinite"/>
                      </p:stCondLst>
                      <p:childTnLst>
                        <p:par>
                          <p:cTn id="90" fill="hold" nodeType="withGroup">
                            <p:stCondLst>
                              <p:cond delay="0"/>
                            </p:stCondLst>
                            <p:childTnLst>
                              <p:par>
                                <p:cTn id="91" presetID="3" presetClass="entr" presetSubtype="10" fill="hold" grpId="0" nodeType="clickEffect">
                                  <p:stCondLst>
                                    <p:cond delay="0"/>
                                  </p:stCondLst>
                                  <p:childTnLst>
                                    <p:set>
                                      <p:cBhvr>
                                        <p:cTn id="92" dur="1" fill="hold">
                                          <p:stCondLst>
                                            <p:cond delay="0"/>
                                          </p:stCondLst>
                                        </p:cTn>
                                        <p:tgtEl>
                                          <p:spTgt spid="78867"/>
                                        </p:tgtEl>
                                        <p:attrNameLst>
                                          <p:attrName>style.visibility</p:attrName>
                                        </p:attrNameLst>
                                      </p:cBhvr>
                                      <p:to>
                                        <p:strVal val="visible"/>
                                      </p:to>
                                    </p:set>
                                    <p:animEffect transition="in" filter="blinds(horizontal)">
                                      <p:cBhvr>
                                        <p:cTn id="93" dur="500"/>
                                        <p:tgtEl>
                                          <p:spTgt spid="788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851" grpId="0" build="p" animBg="1"/>
      <p:bldP spid="78863" grpId="0" animBg="1"/>
      <p:bldP spid="78864" grpId="0" animBg="1"/>
      <p:bldP spid="78865" grpId="0"/>
      <p:bldP spid="78866" grpId="0"/>
      <p:bldP spid="78867" grpId="0" animBg="1"/>
      <p:bldP spid="7886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灯片编号占位符 5">
            <a:extLst>
              <a:ext uri="{FF2B5EF4-FFF2-40B4-BE49-F238E27FC236}">
                <a16:creationId xmlns:a16="http://schemas.microsoft.com/office/drawing/2014/main" id="{3C481D80-BF9B-4932-B2F5-F9A618697200}"/>
              </a:ext>
            </a:extLst>
          </p:cNvPr>
          <p:cNvSpPr>
            <a:spLocks noGrp="1"/>
          </p:cNvSpPr>
          <p:nvPr>
            <p:ph type="sldNum" sz="quarter" idx="12"/>
          </p:nvPr>
        </p:nvSpPr>
        <p:spPr>
          <a:noFill/>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fld id="{6C6F0EDE-1C54-4C31-8AFB-43B12D53DB0F}" type="slidenum">
              <a:rPr lang="en-US" altLang="zh-CN" sz="2400" smtClean="0">
                <a:solidFill>
                  <a:srgbClr val="0000CC"/>
                </a:solidFill>
              </a:rPr>
              <a:pPr>
                <a:spcBef>
                  <a:spcPct val="50000"/>
                </a:spcBef>
                <a:buClrTx/>
                <a:buFontTx/>
                <a:buNone/>
              </a:pPr>
              <a:t>5</a:t>
            </a:fld>
            <a:endParaRPr lang="en-US" altLang="zh-CN" sz="2400">
              <a:solidFill>
                <a:srgbClr val="0000CC"/>
              </a:solidFill>
            </a:endParaRPr>
          </a:p>
        </p:txBody>
      </p:sp>
      <p:sp>
        <p:nvSpPr>
          <p:cNvPr id="297988" name="Rectangle 4">
            <a:extLst>
              <a:ext uri="{FF2B5EF4-FFF2-40B4-BE49-F238E27FC236}">
                <a16:creationId xmlns:a16="http://schemas.microsoft.com/office/drawing/2014/main" id="{6A7C304D-8D97-48C5-A561-49BE8944C394}"/>
              </a:ext>
            </a:extLst>
          </p:cNvPr>
          <p:cNvSpPr>
            <a:spLocks noChangeArrowheads="1"/>
          </p:cNvSpPr>
          <p:nvPr/>
        </p:nvSpPr>
        <p:spPr bwMode="auto">
          <a:xfrm>
            <a:off x="611188" y="981075"/>
            <a:ext cx="7775575" cy="2374900"/>
          </a:xfrm>
          <a:prstGeom prst="rect">
            <a:avLst/>
          </a:prstGeom>
          <a:solidFill>
            <a:srgbClr val="FFCC00"/>
          </a:solidFill>
          <a:ln w="38100" algn="ctr">
            <a:solidFill>
              <a:srgbClr val="CC66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42900">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Clr>
                <a:srgbClr val="3366FF"/>
              </a:buClr>
              <a:buSzPct val="95000"/>
              <a:buFont typeface="Wingdings" panose="05000000000000000000" pitchFamily="2" charset="2"/>
              <a:buChar char="n"/>
            </a:pPr>
            <a:r>
              <a:rPr lang="zh-CN" altLang="en-US" sz="2600" b="1"/>
              <a:t>市场上的交易成本较高，企业可使市场交易内部化。</a:t>
            </a:r>
          </a:p>
          <a:p>
            <a:pPr eaLnBrk="1" hangingPunct="1">
              <a:buClr>
                <a:srgbClr val="3366FF"/>
              </a:buClr>
              <a:buSzPct val="95000"/>
              <a:buFont typeface="Wingdings" panose="05000000000000000000" pitchFamily="2" charset="2"/>
              <a:buChar char="n"/>
            </a:pPr>
            <a:r>
              <a:rPr lang="zh-CN" altLang="en-US" sz="2600" b="1"/>
              <a:t>有的交易在企业内部进行成本更小，即企业有着降低交易成本的作用。</a:t>
            </a:r>
          </a:p>
          <a:p>
            <a:pPr eaLnBrk="1" hangingPunct="1">
              <a:buClr>
                <a:srgbClr val="3366FF"/>
              </a:buClr>
              <a:buSzPct val="95000"/>
              <a:buFont typeface="Wingdings" panose="05000000000000000000" pitchFamily="2" charset="2"/>
              <a:buChar char="n"/>
            </a:pPr>
            <a:r>
              <a:rPr lang="zh-CN" altLang="en-US" sz="2600" b="1"/>
              <a:t>某些交易必须在市场上完成，因为交易成本更小。</a:t>
            </a:r>
          </a:p>
        </p:txBody>
      </p:sp>
      <p:sp>
        <p:nvSpPr>
          <p:cNvPr id="297990" name="Rectangle 6">
            <a:extLst>
              <a:ext uri="{FF2B5EF4-FFF2-40B4-BE49-F238E27FC236}">
                <a16:creationId xmlns:a16="http://schemas.microsoft.com/office/drawing/2014/main" id="{C46FC121-1BB4-475F-8A37-B5F1DB739EC1}"/>
              </a:ext>
            </a:extLst>
          </p:cNvPr>
          <p:cNvSpPr>
            <a:spLocks noChangeArrowheads="1"/>
          </p:cNvSpPr>
          <p:nvPr/>
        </p:nvSpPr>
        <p:spPr bwMode="auto">
          <a:xfrm>
            <a:off x="755650" y="4508500"/>
            <a:ext cx="1152525" cy="860425"/>
          </a:xfrm>
          <a:prstGeom prst="rect">
            <a:avLst/>
          </a:prstGeom>
          <a:solidFill>
            <a:srgbClr val="00CCFF"/>
          </a:solidFill>
          <a:ln w="9525">
            <a:miter lim="800000"/>
            <a:headEnd/>
            <a:tailEnd/>
          </a:ln>
          <a:effectLst/>
          <a:scene3d>
            <a:camera prst="legacyObliqueTopLeft"/>
            <a:lightRig rig="legacyFlat3" dir="t"/>
          </a:scene3d>
          <a:sp3d extrusionH="430200" prstMaterial="legacyMatte">
            <a:bevelT w="13500" h="13500" prst="angle"/>
            <a:bevelB w="13500" h="13500" prst="angle"/>
            <a:extrusionClr>
              <a:srgbClr val="00CCFF"/>
            </a:extrusionClr>
            <a:contourClr>
              <a:srgbClr val="00CCFF"/>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flatTx/>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
                <a:srgbClr val="3366FF"/>
              </a:buClr>
              <a:buSzPct val="95000"/>
              <a:buFont typeface="Wingdings" panose="05000000000000000000" pitchFamily="2" charset="2"/>
              <a:buNone/>
            </a:pPr>
            <a:r>
              <a:rPr lang="zh-CN" altLang="en-US" sz="2400"/>
              <a:t>不完全信息</a:t>
            </a:r>
          </a:p>
        </p:txBody>
      </p:sp>
      <p:sp>
        <p:nvSpPr>
          <p:cNvPr id="297991" name="Rectangle 7">
            <a:extLst>
              <a:ext uri="{FF2B5EF4-FFF2-40B4-BE49-F238E27FC236}">
                <a16:creationId xmlns:a16="http://schemas.microsoft.com/office/drawing/2014/main" id="{52EAEAE1-FA59-4725-8719-572C0C8441A3}"/>
              </a:ext>
            </a:extLst>
          </p:cNvPr>
          <p:cNvSpPr>
            <a:spLocks noChangeArrowheads="1"/>
          </p:cNvSpPr>
          <p:nvPr/>
        </p:nvSpPr>
        <p:spPr bwMode="auto">
          <a:xfrm>
            <a:off x="2411413" y="4005263"/>
            <a:ext cx="1403350" cy="457200"/>
          </a:xfrm>
          <a:prstGeom prst="rect">
            <a:avLst/>
          </a:prstGeom>
          <a:solidFill>
            <a:srgbClr val="FF3399"/>
          </a:solidFill>
          <a:ln w="9525">
            <a:miter lim="800000"/>
            <a:headEnd/>
            <a:tailEnd/>
          </a:ln>
          <a:effectLst/>
          <a:scene3d>
            <a:camera prst="legacyObliqueBottomLeft"/>
            <a:lightRig rig="legacyFlat3" dir="t"/>
          </a:scene3d>
          <a:sp3d extrusionH="430200" prstMaterial="legacyMatte">
            <a:bevelT w="13500" h="13500" prst="angle"/>
            <a:bevelB w="13500" h="13500" prst="angle"/>
            <a:extrusionClr>
              <a:srgbClr val="FF3399"/>
            </a:extrusionClr>
            <a:contourClr>
              <a:srgbClr val="FF3399"/>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flatTx/>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zh-CN" altLang="en-US" sz="2400"/>
              <a:t>不确定性</a:t>
            </a:r>
          </a:p>
        </p:txBody>
      </p:sp>
      <p:sp>
        <p:nvSpPr>
          <p:cNvPr id="297992" name="Rectangle 8">
            <a:extLst>
              <a:ext uri="{FF2B5EF4-FFF2-40B4-BE49-F238E27FC236}">
                <a16:creationId xmlns:a16="http://schemas.microsoft.com/office/drawing/2014/main" id="{11149728-B9C4-4A56-8ACE-892B5D7C9967}"/>
              </a:ext>
            </a:extLst>
          </p:cNvPr>
          <p:cNvSpPr>
            <a:spLocks noChangeArrowheads="1"/>
          </p:cNvSpPr>
          <p:nvPr/>
        </p:nvSpPr>
        <p:spPr bwMode="auto">
          <a:xfrm>
            <a:off x="2411413" y="5013325"/>
            <a:ext cx="1708150" cy="457200"/>
          </a:xfrm>
          <a:prstGeom prst="rect">
            <a:avLst/>
          </a:prstGeom>
          <a:solidFill>
            <a:srgbClr val="FF3399"/>
          </a:solidFill>
          <a:ln w="9525">
            <a:miter lim="800000"/>
            <a:headEnd/>
            <a:tailEnd/>
          </a:ln>
          <a:effectLst/>
          <a:scene3d>
            <a:camera prst="legacyObliqueBottomLeft"/>
            <a:lightRig rig="legacyFlat3" dir="t"/>
          </a:scene3d>
          <a:sp3d extrusionH="430200" prstMaterial="legacyMatte">
            <a:bevelT w="13500" h="13500" prst="angle"/>
            <a:bevelB w="13500" h="13500" prst="angle"/>
            <a:extrusionClr>
              <a:srgbClr val="FF3399"/>
            </a:extrusionClr>
            <a:contourClr>
              <a:srgbClr val="FF3399"/>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flatTx/>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zh-CN" altLang="en-US" sz="2400"/>
              <a:t>信息不对称</a:t>
            </a:r>
          </a:p>
        </p:txBody>
      </p:sp>
      <p:sp>
        <p:nvSpPr>
          <p:cNvPr id="297993" name="AutoShape 9">
            <a:extLst>
              <a:ext uri="{FF2B5EF4-FFF2-40B4-BE49-F238E27FC236}">
                <a16:creationId xmlns:a16="http://schemas.microsoft.com/office/drawing/2014/main" id="{2D4825FF-60FD-4339-9C6E-CEE77994F768}"/>
              </a:ext>
            </a:extLst>
          </p:cNvPr>
          <p:cNvSpPr>
            <a:spLocks/>
          </p:cNvSpPr>
          <p:nvPr/>
        </p:nvSpPr>
        <p:spPr bwMode="auto">
          <a:xfrm>
            <a:off x="1906588" y="4148138"/>
            <a:ext cx="288925" cy="1368425"/>
          </a:xfrm>
          <a:prstGeom prst="leftBrace">
            <a:avLst>
              <a:gd name="adj1" fmla="val 39469"/>
              <a:gd name="adj2" fmla="val 50000"/>
            </a:avLst>
          </a:prstGeom>
          <a:noFill/>
          <a:ln w="57150">
            <a:solidFill>
              <a:schemeClr val="tx1"/>
            </a:solidFill>
            <a:round/>
            <a:headEnd/>
            <a:tailEnd/>
          </a:ln>
          <a:effectLst>
            <a:prstShdw prst="shdw13" dist="53882" dir="13500000">
              <a:schemeClr val="bg2">
                <a:alpha val="50000"/>
              </a:schemeClr>
            </a:prstShdw>
          </a:effectLst>
          <a:extLst>
            <a:ext uri="{909E8E84-426E-40DD-AFC4-6F175D3DCCD1}">
              <a14:hiddenFill xmlns:a14="http://schemas.microsoft.com/office/drawing/2010/main">
                <a:solidFill>
                  <a:schemeClr val="accent1"/>
                </a:solidFill>
              </a14:hiddenFill>
            </a:ext>
          </a:extLst>
        </p:spPr>
        <p:txBody>
          <a:bodyPr wrap="none"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endParaRPr lang="zh-CN" altLang="en-US" sz="2400"/>
          </a:p>
        </p:txBody>
      </p:sp>
      <p:sp>
        <p:nvSpPr>
          <p:cNvPr id="297994" name="AutoShape 10">
            <a:extLst>
              <a:ext uri="{FF2B5EF4-FFF2-40B4-BE49-F238E27FC236}">
                <a16:creationId xmlns:a16="http://schemas.microsoft.com/office/drawing/2014/main" id="{BAF79F4C-B02C-43B2-A7F6-892F9B3A2B67}"/>
              </a:ext>
            </a:extLst>
          </p:cNvPr>
          <p:cNvSpPr>
            <a:spLocks/>
          </p:cNvSpPr>
          <p:nvPr/>
        </p:nvSpPr>
        <p:spPr bwMode="auto">
          <a:xfrm>
            <a:off x="4138613" y="4148138"/>
            <a:ext cx="433387" cy="1295400"/>
          </a:xfrm>
          <a:prstGeom prst="rightBrace">
            <a:avLst>
              <a:gd name="adj1" fmla="val 24908"/>
              <a:gd name="adj2" fmla="val 50000"/>
            </a:avLst>
          </a:prstGeom>
          <a:noFill/>
          <a:ln w="57150">
            <a:solidFill>
              <a:srgbClr val="0000CC"/>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endParaRPr lang="zh-CN" altLang="en-US" sz="2400"/>
          </a:p>
        </p:txBody>
      </p:sp>
      <p:sp>
        <p:nvSpPr>
          <p:cNvPr id="297995" name="AutoShape 11">
            <a:extLst>
              <a:ext uri="{FF2B5EF4-FFF2-40B4-BE49-F238E27FC236}">
                <a16:creationId xmlns:a16="http://schemas.microsoft.com/office/drawing/2014/main" id="{BCBF8276-BAD1-4486-BC79-41C0276F4C87}"/>
              </a:ext>
            </a:extLst>
          </p:cNvPr>
          <p:cNvSpPr>
            <a:spLocks noChangeArrowheads="1"/>
          </p:cNvSpPr>
          <p:nvPr/>
        </p:nvSpPr>
        <p:spPr bwMode="auto">
          <a:xfrm>
            <a:off x="4643438" y="4508500"/>
            <a:ext cx="1223962" cy="576263"/>
          </a:xfrm>
          <a:prstGeom prst="rightArrowCallout">
            <a:avLst>
              <a:gd name="adj1" fmla="val 25000"/>
              <a:gd name="adj2" fmla="val 25000"/>
              <a:gd name="adj3" fmla="val 35399"/>
              <a:gd name="adj4" fmla="val 66667"/>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gn="ctr">
              <a:spcBef>
                <a:spcPct val="0"/>
              </a:spcBef>
              <a:buClrTx/>
              <a:buFontTx/>
              <a:buNone/>
            </a:pPr>
            <a:r>
              <a:rPr lang="zh-CN" altLang="en-US" sz="2400"/>
              <a:t>导致</a:t>
            </a:r>
          </a:p>
        </p:txBody>
      </p:sp>
      <p:sp>
        <p:nvSpPr>
          <p:cNvPr id="297996" name="Rectangle 12">
            <a:extLst>
              <a:ext uri="{FF2B5EF4-FFF2-40B4-BE49-F238E27FC236}">
                <a16:creationId xmlns:a16="http://schemas.microsoft.com/office/drawing/2014/main" id="{154AD62D-E083-46DD-BAC5-9CF7ADB05459}"/>
              </a:ext>
            </a:extLst>
          </p:cNvPr>
          <p:cNvSpPr>
            <a:spLocks noChangeArrowheads="1"/>
          </p:cNvSpPr>
          <p:nvPr/>
        </p:nvSpPr>
        <p:spPr bwMode="auto">
          <a:xfrm>
            <a:off x="6011863" y="4148138"/>
            <a:ext cx="504825" cy="1552575"/>
          </a:xfrm>
          <a:prstGeom prst="rect">
            <a:avLst/>
          </a:prstGeom>
          <a:solidFill>
            <a:srgbClr val="FFFF66"/>
          </a:solidFill>
          <a:ln w="9525">
            <a:miter lim="800000"/>
            <a:headEnd/>
            <a:tailEnd/>
          </a:ln>
          <a:effectLst/>
          <a:scene3d>
            <a:camera prst="legacyObliqueTopLeft"/>
            <a:lightRig rig="legacyFlat3" dir="t"/>
          </a:scene3d>
          <a:sp3d extrusionH="430200" prstMaterial="legacyMatte">
            <a:bevelT w="13500" h="13500" prst="angle"/>
            <a:bevelB w="13500" h="13500" prst="angle"/>
            <a:extrusionClr>
              <a:srgbClr val="FFFF66"/>
            </a:extrusionClr>
            <a:contourClr>
              <a:srgbClr val="FFFF66"/>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flatTx/>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zh-CN" altLang="en-US" sz="2400" b="1"/>
              <a:t>交易成本</a:t>
            </a:r>
          </a:p>
        </p:txBody>
      </p:sp>
      <p:sp>
        <p:nvSpPr>
          <p:cNvPr id="297997" name="Rectangle 13">
            <a:extLst>
              <a:ext uri="{FF2B5EF4-FFF2-40B4-BE49-F238E27FC236}">
                <a16:creationId xmlns:a16="http://schemas.microsoft.com/office/drawing/2014/main" id="{6AC5C5BA-C976-4621-884A-581C1F4ABC60}"/>
              </a:ext>
            </a:extLst>
          </p:cNvPr>
          <p:cNvSpPr>
            <a:spLocks noChangeArrowheads="1"/>
          </p:cNvSpPr>
          <p:nvPr/>
        </p:nvSpPr>
        <p:spPr bwMode="auto">
          <a:xfrm>
            <a:off x="7596188" y="4005263"/>
            <a:ext cx="935037" cy="1552575"/>
          </a:xfrm>
          <a:prstGeom prst="rect">
            <a:avLst/>
          </a:prstGeom>
          <a:solidFill>
            <a:schemeClr val="bg2"/>
          </a:solidFill>
          <a:ln w="9525">
            <a:miter lim="800000"/>
            <a:headEnd/>
            <a:tailEnd/>
          </a:ln>
          <a:effectLst/>
          <a:scene3d>
            <a:camera prst="legacyObliqueBottomLeft"/>
            <a:lightRig rig="legacyFlat3" dir="t"/>
          </a:scene3d>
          <a:sp3d extrusionH="430200" prstMaterial="legacyMatte">
            <a:bevelT w="13500" h="13500" prst="angle"/>
            <a:bevelB w="13500" h="13500" prst="angle"/>
            <a:extrusionClr>
              <a:schemeClr val="bg2"/>
            </a:extrusionClr>
            <a:contourClr>
              <a:schemeClr val="bg2"/>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flatTx/>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zh-CN" altLang="en-US" sz="2400" b="1">
                <a:solidFill>
                  <a:srgbClr val="00CCFF"/>
                </a:solidFill>
              </a:rPr>
              <a:t>市场与企业的并存</a:t>
            </a:r>
          </a:p>
        </p:txBody>
      </p:sp>
      <p:sp>
        <p:nvSpPr>
          <p:cNvPr id="297998" name="AutoShape 14">
            <a:extLst>
              <a:ext uri="{FF2B5EF4-FFF2-40B4-BE49-F238E27FC236}">
                <a16:creationId xmlns:a16="http://schemas.microsoft.com/office/drawing/2014/main" id="{8EC60030-F89B-4CC5-A485-E99B97C66808}"/>
              </a:ext>
            </a:extLst>
          </p:cNvPr>
          <p:cNvSpPr>
            <a:spLocks noChangeArrowheads="1"/>
          </p:cNvSpPr>
          <p:nvPr/>
        </p:nvSpPr>
        <p:spPr bwMode="auto">
          <a:xfrm>
            <a:off x="6588125" y="4579938"/>
            <a:ext cx="792163" cy="360362"/>
          </a:xfrm>
          <a:custGeom>
            <a:avLst/>
            <a:gdLst>
              <a:gd name="T0" fmla="*/ 2147483646 w 21600"/>
              <a:gd name="T1" fmla="*/ 0 h 21600"/>
              <a:gd name="T2" fmla="*/ 0 w 21600"/>
              <a:gd name="T3" fmla="*/ 2147483646 h 21600"/>
              <a:gd name="T4" fmla="*/ 2147483646 w 21600"/>
              <a:gd name="T5" fmla="*/ 2147483646 h 21600"/>
              <a:gd name="T6" fmla="*/ 2147483646 w 21600"/>
              <a:gd name="T7" fmla="*/ 2147483646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lnTo>
                  <a:pt x="16200" y="0"/>
                </a:lnTo>
                <a:close/>
              </a:path>
              <a:path w="21600" h="21600">
                <a:moveTo>
                  <a:pt x="1350" y="5400"/>
                </a:moveTo>
                <a:lnTo>
                  <a:pt x="1350" y="16200"/>
                </a:lnTo>
                <a:lnTo>
                  <a:pt x="2700" y="16200"/>
                </a:lnTo>
                <a:lnTo>
                  <a:pt x="2700" y="5400"/>
                </a:lnTo>
                <a:lnTo>
                  <a:pt x="1350" y="5400"/>
                </a:lnTo>
                <a:close/>
              </a:path>
              <a:path w="21600" h="21600">
                <a:moveTo>
                  <a:pt x="0" y="5400"/>
                </a:moveTo>
                <a:lnTo>
                  <a:pt x="0" y="16200"/>
                </a:lnTo>
                <a:lnTo>
                  <a:pt x="675" y="16200"/>
                </a:lnTo>
                <a:lnTo>
                  <a:pt x="675" y="5400"/>
                </a:lnTo>
                <a:lnTo>
                  <a:pt x="0" y="5400"/>
                </a:lnTo>
                <a:close/>
              </a:path>
            </a:pathLst>
          </a:custGeom>
          <a:solidFill>
            <a:srgbClr val="0000CC"/>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97988"/>
                                        </p:tgtEl>
                                        <p:attrNameLst>
                                          <p:attrName>style.visibility</p:attrName>
                                        </p:attrNameLst>
                                      </p:cBhvr>
                                      <p:to>
                                        <p:strVal val="visible"/>
                                      </p:to>
                                    </p:set>
                                    <p:animEffect transition="in" filter="blinds(horizontal)">
                                      <p:cBhvr>
                                        <p:cTn id="7" dur="500"/>
                                        <p:tgtEl>
                                          <p:spTgt spid="29798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97990"/>
                                        </p:tgtEl>
                                        <p:attrNameLst>
                                          <p:attrName>style.visibility</p:attrName>
                                        </p:attrNameLst>
                                      </p:cBhvr>
                                      <p:to>
                                        <p:strVal val="visible"/>
                                      </p:to>
                                    </p:set>
                                    <p:animEffect transition="in" filter="blinds(horizontal)">
                                      <p:cBhvr>
                                        <p:cTn id="12" dur="500"/>
                                        <p:tgtEl>
                                          <p:spTgt spid="297990"/>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97991"/>
                                        </p:tgtEl>
                                        <p:attrNameLst>
                                          <p:attrName>style.visibility</p:attrName>
                                        </p:attrNameLst>
                                      </p:cBhvr>
                                      <p:to>
                                        <p:strVal val="visible"/>
                                      </p:to>
                                    </p:set>
                                    <p:animEffect transition="in" filter="blinds(horizontal)">
                                      <p:cBhvr>
                                        <p:cTn id="17" dur="500"/>
                                        <p:tgtEl>
                                          <p:spTgt spid="297991"/>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297992"/>
                                        </p:tgtEl>
                                        <p:attrNameLst>
                                          <p:attrName>style.visibility</p:attrName>
                                        </p:attrNameLst>
                                      </p:cBhvr>
                                      <p:to>
                                        <p:strVal val="visible"/>
                                      </p:to>
                                    </p:set>
                                    <p:animEffect transition="in" filter="blinds(horizontal)">
                                      <p:cBhvr>
                                        <p:cTn id="22" dur="500"/>
                                        <p:tgtEl>
                                          <p:spTgt spid="297992"/>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297993"/>
                                        </p:tgtEl>
                                        <p:attrNameLst>
                                          <p:attrName>style.visibility</p:attrName>
                                        </p:attrNameLst>
                                      </p:cBhvr>
                                      <p:to>
                                        <p:strVal val="visible"/>
                                      </p:to>
                                    </p:set>
                                    <p:animEffect transition="in" filter="blinds(horizontal)">
                                      <p:cBhvr>
                                        <p:cTn id="27" dur="500"/>
                                        <p:tgtEl>
                                          <p:spTgt spid="297993"/>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297994"/>
                                        </p:tgtEl>
                                        <p:attrNameLst>
                                          <p:attrName>style.visibility</p:attrName>
                                        </p:attrNameLst>
                                      </p:cBhvr>
                                      <p:to>
                                        <p:strVal val="visible"/>
                                      </p:to>
                                    </p:set>
                                    <p:animEffect transition="in" filter="blinds(horizontal)">
                                      <p:cBhvr>
                                        <p:cTn id="32" dur="500"/>
                                        <p:tgtEl>
                                          <p:spTgt spid="297994"/>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297995"/>
                                        </p:tgtEl>
                                        <p:attrNameLst>
                                          <p:attrName>style.visibility</p:attrName>
                                        </p:attrNameLst>
                                      </p:cBhvr>
                                      <p:to>
                                        <p:strVal val="visible"/>
                                      </p:to>
                                    </p:set>
                                    <p:animEffect transition="in" filter="blinds(horizontal)">
                                      <p:cBhvr>
                                        <p:cTn id="37" dur="500"/>
                                        <p:tgtEl>
                                          <p:spTgt spid="297995"/>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297996"/>
                                        </p:tgtEl>
                                        <p:attrNameLst>
                                          <p:attrName>style.visibility</p:attrName>
                                        </p:attrNameLst>
                                      </p:cBhvr>
                                      <p:to>
                                        <p:strVal val="visible"/>
                                      </p:to>
                                    </p:set>
                                    <p:animEffect transition="in" filter="blinds(horizontal)">
                                      <p:cBhvr>
                                        <p:cTn id="42" dur="500"/>
                                        <p:tgtEl>
                                          <p:spTgt spid="297996"/>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3" presetClass="entr" presetSubtype="10" fill="hold" nodeType="clickEffect">
                                  <p:stCondLst>
                                    <p:cond delay="0"/>
                                  </p:stCondLst>
                                  <p:childTnLst>
                                    <p:set>
                                      <p:cBhvr>
                                        <p:cTn id="46" dur="1" fill="hold">
                                          <p:stCondLst>
                                            <p:cond delay="0"/>
                                          </p:stCondLst>
                                        </p:cTn>
                                        <p:tgtEl>
                                          <p:spTgt spid="297998"/>
                                        </p:tgtEl>
                                        <p:attrNameLst>
                                          <p:attrName>style.visibility</p:attrName>
                                        </p:attrNameLst>
                                      </p:cBhvr>
                                      <p:to>
                                        <p:strVal val="visible"/>
                                      </p:to>
                                    </p:set>
                                    <p:animEffect transition="in" filter="blinds(horizontal)">
                                      <p:cBhvr>
                                        <p:cTn id="47" dur="500"/>
                                        <p:tgtEl>
                                          <p:spTgt spid="297998"/>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3" presetClass="entr" presetSubtype="10" fill="hold" grpId="0" nodeType="clickEffect">
                                  <p:stCondLst>
                                    <p:cond delay="0"/>
                                  </p:stCondLst>
                                  <p:childTnLst>
                                    <p:set>
                                      <p:cBhvr>
                                        <p:cTn id="51" dur="1" fill="hold">
                                          <p:stCondLst>
                                            <p:cond delay="0"/>
                                          </p:stCondLst>
                                        </p:cTn>
                                        <p:tgtEl>
                                          <p:spTgt spid="297997"/>
                                        </p:tgtEl>
                                        <p:attrNameLst>
                                          <p:attrName>style.visibility</p:attrName>
                                        </p:attrNameLst>
                                      </p:cBhvr>
                                      <p:to>
                                        <p:strVal val="visible"/>
                                      </p:to>
                                    </p:set>
                                    <p:animEffect transition="in" filter="blinds(horizontal)">
                                      <p:cBhvr>
                                        <p:cTn id="52" dur="500"/>
                                        <p:tgtEl>
                                          <p:spTgt spid="2979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988" grpId="0" animBg="1"/>
      <p:bldP spid="297990" grpId="0" animBg="1"/>
      <p:bldP spid="297991" grpId="0" animBg="1"/>
      <p:bldP spid="297992" grpId="0" animBg="1"/>
      <p:bldP spid="297993" grpId="0" animBg="1"/>
      <p:bldP spid="297994" grpId="0" animBg="1"/>
      <p:bldP spid="297995" grpId="0" animBg="1"/>
      <p:bldP spid="297996" grpId="0" animBg="1"/>
      <p:bldP spid="297997"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灯片编号占位符 3">
            <a:extLst>
              <a:ext uri="{FF2B5EF4-FFF2-40B4-BE49-F238E27FC236}">
                <a16:creationId xmlns:a16="http://schemas.microsoft.com/office/drawing/2014/main" id="{DB0EABCA-7B60-40FE-91D3-10398C42D3B3}"/>
              </a:ext>
            </a:extLst>
          </p:cNvPr>
          <p:cNvSpPr>
            <a:spLocks noGrp="1"/>
          </p:cNvSpPr>
          <p:nvPr>
            <p:ph type="sldNum" sz="quarter" idx="12"/>
          </p:nvPr>
        </p:nvSpPr>
        <p:spPr>
          <a:noFill/>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fld id="{5F2E66F7-E83A-4401-A161-46C2B26E3F87}" type="slidenum">
              <a:rPr lang="en-US" altLang="zh-CN" sz="2400" smtClean="0">
                <a:solidFill>
                  <a:srgbClr val="0000CC"/>
                </a:solidFill>
              </a:rPr>
              <a:pPr>
                <a:spcBef>
                  <a:spcPct val="50000"/>
                </a:spcBef>
                <a:buClrTx/>
                <a:buFontTx/>
                <a:buNone/>
              </a:pPr>
              <a:t>50</a:t>
            </a:fld>
            <a:endParaRPr lang="en-US" altLang="zh-CN" sz="2400">
              <a:solidFill>
                <a:srgbClr val="0000CC"/>
              </a:solidFill>
            </a:endParaRPr>
          </a:p>
        </p:txBody>
      </p:sp>
      <p:sp>
        <p:nvSpPr>
          <p:cNvPr id="60419" name="Line 2">
            <a:extLst>
              <a:ext uri="{FF2B5EF4-FFF2-40B4-BE49-F238E27FC236}">
                <a16:creationId xmlns:a16="http://schemas.microsoft.com/office/drawing/2014/main" id="{DE7CC5E6-A487-44C1-8F1D-B5DB94123D24}"/>
              </a:ext>
            </a:extLst>
          </p:cNvPr>
          <p:cNvSpPr>
            <a:spLocks noChangeShapeType="1"/>
          </p:cNvSpPr>
          <p:nvPr/>
        </p:nvSpPr>
        <p:spPr bwMode="auto">
          <a:xfrm>
            <a:off x="1397000" y="1143000"/>
            <a:ext cx="0" cy="4257675"/>
          </a:xfrm>
          <a:prstGeom prst="line">
            <a:avLst/>
          </a:prstGeom>
          <a:noFill/>
          <a:ln w="28575">
            <a:solidFill>
              <a:srgbClr val="000000"/>
            </a:solidFill>
            <a:round/>
            <a:headEnd type="triangle" w="med" len="lg"/>
            <a:tailEnd/>
          </a:ln>
          <a:extLst>
            <a:ext uri="{909E8E84-426E-40DD-AFC4-6F175D3DCCD1}">
              <a14:hiddenFill xmlns:a14="http://schemas.microsoft.com/office/drawing/2010/main">
                <a:noFill/>
              </a14:hiddenFill>
            </a:ext>
          </a:extLst>
        </p:spPr>
        <p:txBody>
          <a:bodyPr/>
          <a:lstStyle/>
          <a:p>
            <a:endParaRPr lang="zh-CN" altLang="en-US"/>
          </a:p>
        </p:txBody>
      </p:sp>
      <p:sp>
        <p:nvSpPr>
          <p:cNvPr id="60420" name="Line 3">
            <a:extLst>
              <a:ext uri="{FF2B5EF4-FFF2-40B4-BE49-F238E27FC236}">
                <a16:creationId xmlns:a16="http://schemas.microsoft.com/office/drawing/2014/main" id="{2A8AEA4D-9D21-4466-ABB4-3D0BABA198A4}"/>
              </a:ext>
            </a:extLst>
          </p:cNvPr>
          <p:cNvSpPr>
            <a:spLocks noChangeShapeType="1"/>
          </p:cNvSpPr>
          <p:nvPr/>
        </p:nvSpPr>
        <p:spPr bwMode="auto">
          <a:xfrm>
            <a:off x="1397000" y="5397500"/>
            <a:ext cx="5386388" cy="0"/>
          </a:xfrm>
          <a:prstGeom prst="line">
            <a:avLst/>
          </a:prstGeom>
          <a:noFill/>
          <a:ln w="28575">
            <a:solidFill>
              <a:srgbClr val="000000"/>
            </a:solidFill>
            <a:round/>
            <a:headEnd/>
            <a:tailEnd type="triangle" w="med" len="lg"/>
          </a:ln>
          <a:extLst>
            <a:ext uri="{909E8E84-426E-40DD-AFC4-6F175D3DCCD1}">
              <a14:hiddenFill xmlns:a14="http://schemas.microsoft.com/office/drawing/2010/main">
                <a:noFill/>
              </a14:hiddenFill>
            </a:ext>
          </a:extLst>
        </p:spPr>
        <p:txBody>
          <a:bodyPr/>
          <a:lstStyle/>
          <a:p>
            <a:endParaRPr lang="zh-CN" altLang="en-US"/>
          </a:p>
        </p:txBody>
      </p:sp>
      <p:sp>
        <p:nvSpPr>
          <p:cNvPr id="60421" name="Freeform 4">
            <a:extLst>
              <a:ext uri="{FF2B5EF4-FFF2-40B4-BE49-F238E27FC236}">
                <a16:creationId xmlns:a16="http://schemas.microsoft.com/office/drawing/2014/main" id="{91DB6598-4A4A-4A01-8BA3-1A920DD142DA}"/>
              </a:ext>
            </a:extLst>
          </p:cNvPr>
          <p:cNvSpPr>
            <a:spLocks/>
          </p:cNvSpPr>
          <p:nvPr/>
        </p:nvSpPr>
        <p:spPr bwMode="auto">
          <a:xfrm>
            <a:off x="2200275" y="2630488"/>
            <a:ext cx="2149475" cy="1881187"/>
          </a:xfrm>
          <a:custGeom>
            <a:avLst/>
            <a:gdLst>
              <a:gd name="T0" fmla="*/ 2147483646 w 2107"/>
              <a:gd name="T1" fmla="*/ 0 h 1625"/>
              <a:gd name="T2" fmla="*/ 2147483646 w 2107"/>
              <a:gd name="T3" fmla="*/ 2147483646 h 1625"/>
              <a:gd name="T4" fmla="*/ 2147483646 w 2107"/>
              <a:gd name="T5" fmla="*/ 2147483646 h 1625"/>
              <a:gd name="T6" fmla="*/ 2147483646 w 2107"/>
              <a:gd name="T7" fmla="*/ 2147483646 h 1625"/>
              <a:gd name="T8" fmla="*/ 2147483646 w 2107"/>
              <a:gd name="T9" fmla="*/ 2147483646 h 1625"/>
              <a:gd name="T10" fmla="*/ 2147483646 w 2107"/>
              <a:gd name="T11" fmla="*/ 2147483646 h 162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07" h="1625">
                <a:moveTo>
                  <a:pt x="147" y="0"/>
                </a:moveTo>
                <a:cubicBezTo>
                  <a:pt x="73" y="126"/>
                  <a:pt x="0" y="253"/>
                  <a:pt x="7" y="436"/>
                </a:cubicBezTo>
                <a:cubicBezTo>
                  <a:pt x="14" y="619"/>
                  <a:pt x="50" y="914"/>
                  <a:pt x="187" y="1096"/>
                </a:cubicBezTo>
                <a:cubicBezTo>
                  <a:pt x="324" y="1278"/>
                  <a:pt x="590" y="1443"/>
                  <a:pt x="827" y="1530"/>
                </a:cubicBezTo>
                <a:cubicBezTo>
                  <a:pt x="1064" y="1617"/>
                  <a:pt x="1394" y="1625"/>
                  <a:pt x="1607" y="1620"/>
                </a:cubicBezTo>
                <a:cubicBezTo>
                  <a:pt x="1820" y="1615"/>
                  <a:pt x="1963" y="1557"/>
                  <a:pt x="2107" y="1500"/>
                </a:cubicBezTo>
              </a:path>
            </a:pathLst>
          </a:custGeom>
          <a:noFill/>
          <a:ln w="38100" cap="flat" cmpd="sng">
            <a:solidFill>
              <a:srgbClr val="000000"/>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60422" name="Freeform 5">
            <a:extLst>
              <a:ext uri="{FF2B5EF4-FFF2-40B4-BE49-F238E27FC236}">
                <a16:creationId xmlns:a16="http://schemas.microsoft.com/office/drawing/2014/main" id="{2E321864-9A02-43A0-A06F-B7EAE68D5BAD}"/>
              </a:ext>
            </a:extLst>
          </p:cNvPr>
          <p:cNvSpPr>
            <a:spLocks/>
          </p:cNvSpPr>
          <p:nvPr/>
        </p:nvSpPr>
        <p:spPr bwMode="auto">
          <a:xfrm>
            <a:off x="2692400" y="1976438"/>
            <a:ext cx="2563813" cy="2084387"/>
          </a:xfrm>
          <a:custGeom>
            <a:avLst/>
            <a:gdLst>
              <a:gd name="T0" fmla="*/ 2147483646 w 2107"/>
              <a:gd name="T1" fmla="*/ 0 h 1625"/>
              <a:gd name="T2" fmla="*/ 2147483646 w 2107"/>
              <a:gd name="T3" fmla="*/ 2147483646 h 1625"/>
              <a:gd name="T4" fmla="*/ 2147483646 w 2107"/>
              <a:gd name="T5" fmla="*/ 2147483646 h 1625"/>
              <a:gd name="T6" fmla="*/ 2147483646 w 2107"/>
              <a:gd name="T7" fmla="*/ 2147483646 h 1625"/>
              <a:gd name="T8" fmla="*/ 2147483646 w 2107"/>
              <a:gd name="T9" fmla="*/ 2147483646 h 1625"/>
              <a:gd name="T10" fmla="*/ 2147483646 w 2107"/>
              <a:gd name="T11" fmla="*/ 2147483646 h 162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07" h="1625">
                <a:moveTo>
                  <a:pt x="147" y="0"/>
                </a:moveTo>
                <a:cubicBezTo>
                  <a:pt x="73" y="126"/>
                  <a:pt x="0" y="253"/>
                  <a:pt x="7" y="436"/>
                </a:cubicBezTo>
                <a:cubicBezTo>
                  <a:pt x="14" y="619"/>
                  <a:pt x="50" y="914"/>
                  <a:pt x="187" y="1096"/>
                </a:cubicBezTo>
                <a:cubicBezTo>
                  <a:pt x="324" y="1278"/>
                  <a:pt x="590" y="1443"/>
                  <a:pt x="827" y="1530"/>
                </a:cubicBezTo>
                <a:cubicBezTo>
                  <a:pt x="1064" y="1617"/>
                  <a:pt x="1394" y="1625"/>
                  <a:pt x="1607" y="1620"/>
                </a:cubicBezTo>
                <a:cubicBezTo>
                  <a:pt x="1820" y="1615"/>
                  <a:pt x="1963" y="1557"/>
                  <a:pt x="2107" y="1500"/>
                </a:cubicBezTo>
              </a:path>
            </a:pathLst>
          </a:custGeom>
          <a:noFill/>
          <a:ln w="38100" cap="flat" cmpd="sng">
            <a:solidFill>
              <a:srgbClr val="000000"/>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60423" name="Freeform 6">
            <a:extLst>
              <a:ext uri="{FF2B5EF4-FFF2-40B4-BE49-F238E27FC236}">
                <a16:creationId xmlns:a16="http://schemas.microsoft.com/office/drawing/2014/main" id="{3A9B04E4-1BFD-40C4-A775-DB560078A3AD}"/>
              </a:ext>
            </a:extLst>
          </p:cNvPr>
          <p:cNvSpPr>
            <a:spLocks/>
          </p:cNvSpPr>
          <p:nvPr/>
        </p:nvSpPr>
        <p:spPr bwMode="auto">
          <a:xfrm>
            <a:off x="3157538" y="1549400"/>
            <a:ext cx="2693987" cy="2003425"/>
          </a:xfrm>
          <a:custGeom>
            <a:avLst/>
            <a:gdLst>
              <a:gd name="T0" fmla="*/ 2147483646 w 2107"/>
              <a:gd name="T1" fmla="*/ 0 h 1625"/>
              <a:gd name="T2" fmla="*/ 2147483646 w 2107"/>
              <a:gd name="T3" fmla="*/ 2147483646 h 1625"/>
              <a:gd name="T4" fmla="*/ 2147483646 w 2107"/>
              <a:gd name="T5" fmla="*/ 2147483646 h 1625"/>
              <a:gd name="T6" fmla="*/ 2147483646 w 2107"/>
              <a:gd name="T7" fmla="*/ 2147483646 h 1625"/>
              <a:gd name="T8" fmla="*/ 2147483646 w 2107"/>
              <a:gd name="T9" fmla="*/ 2147483646 h 1625"/>
              <a:gd name="T10" fmla="*/ 2147483646 w 2107"/>
              <a:gd name="T11" fmla="*/ 2147483646 h 162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07" h="1625">
                <a:moveTo>
                  <a:pt x="147" y="0"/>
                </a:moveTo>
                <a:cubicBezTo>
                  <a:pt x="73" y="126"/>
                  <a:pt x="0" y="253"/>
                  <a:pt x="7" y="436"/>
                </a:cubicBezTo>
                <a:cubicBezTo>
                  <a:pt x="14" y="619"/>
                  <a:pt x="50" y="914"/>
                  <a:pt x="187" y="1096"/>
                </a:cubicBezTo>
                <a:cubicBezTo>
                  <a:pt x="324" y="1278"/>
                  <a:pt x="590" y="1443"/>
                  <a:pt x="827" y="1530"/>
                </a:cubicBezTo>
                <a:cubicBezTo>
                  <a:pt x="1064" y="1617"/>
                  <a:pt x="1394" y="1625"/>
                  <a:pt x="1607" y="1620"/>
                </a:cubicBezTo>
                <a:cubicBezTo>
                  <a:pt x="1820" y="1615"/>
                  <a:pt x="1963" y="1557"/>
                  <a:pt x="2107" y="1500"/>
                </a:cubicBezTo>
              </a:path>
            </a:pathLst>
          </a:custGeom>
          <a:noFill/>
          <a:ln w="38100" cap="flat" cmpd="sng">
            <a:solidFill>
              <a:srgbClr val="000000"/>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60424" name="Text Box 7">
            <a:extLst>
              <a:ext uri="{FF2B5EF4-FFF2-40B4-BE49-F238E27FC236}">
                <a16:creationId xmlns:a16="http://schemas.microsoft.com/office/drawing/2014/main" id="{0E1C7383-3963-4905-9B38-5993FCF2FB90}"/>
              </a:ext>
            </a:extLst>
          </p:cNvPr>
          <p:cNvSpPr txBox="1">
            <a:spLocks noChangeArrowheads="1"/>
          </p:cNvSpPr>
          <p:nvPr/>
        </p:nvSpPr>
        <p:spPr bwMode="auto">
          <a:xfrm>
            <a:off x="7042150" y="5408613"/>
            <a:ext cx="555625" cy="550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gn="ctr" eaLnBrk="1" hangingPunct="1">
              <a:spcBef>
                <a:spcPct val="0"/>
              </a:spcBef>
              <a:buClrTx/>
              <a:buFontTx/>
              <a:buNone/>
            </a:pPr>
            <a:r>
              <a:rPr lang="en-US" altLang="zh-CN" b="1"/>
              <a:t>L</a:t>
            </a:r>
          </a:p>
        </p:txBody>
      </p:sp>
      <p:sp>
        <p:nvSpPr>
          <p:cNvPr id="60425" name="Text Box 8">
            <a:extLst>
              <a:ext uri="{FF2B5EF4-FFF2-40B4-BE49-F238E27FC236}">
                <a16:creationId xmlns:a16="http://schemas.microsoft.com/office/drawing/2014/main" id="{9BAD4766-DB36-484B-9445-7D381C85DCBA}"/>
              </a:ext>
            </a:extLst>
          </p:cNvPr>
          <p:cNvSpPr txBox="1">
            <a:spLocks noChangeArrowheads="1"/>
          </p:cNvSpPr>
          <p:nvPr/>
        </p:nvSpPr>
        <p:spPr bwMode="auto">
          <a:xfrm>
            <a:off x="552450" y="917575"/>
            <a:ext cx="671513" cy="598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gn="ctr" eaLnBrk="1" hangingPunct="1">
              <a:spcBef>
                <a:spcPct val="0"/>
              </a:spcBef>
              <a:buClrTx/>
              <a:buFontTx/>
              <a:buNone/>
            </a:pPr>
            <a:r>
              <a:rPr lang="en-US" altLang="zh-CN" b="1"/>
              <a:t>K</a:t>
            </a:r>
          </a:p>
        </p:txBody>
      </p:sp>
      <p:sp>
        <p:nvSpPr>
          <p:cNvPr id="60426" name="Text Box 9">
            <a:extLst>
              <a:ext uri="{FF2B5EF4-FFF2-40B4-BE49-F238E27FC236}">
                <a16:creationId xmlns:a16="http://schemas.microsoft.com/office/drawing/2014/main" id="{CADCBEAA-F8A8-41DE-9E0B-B129C3A9EDC6}"/>
              </a:ext>
            </a:extLst>
          </p:cNvPr>
          <p:cNvSpPr txBox="1">
            <a:spLocks noChangeArrowheads="1"/>
          </p:cNvSpPr>
          <p:nvPr/>
        </p:nvSpPr>
        <p:spPr bwMode="auto">
          <a:xfrm>
            <a:off x="6007100" y="3325813"/>
            <a:ext cx="906463" cy="855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gn="ctr" eaLnBrk="1" hangingPunct="1">
              <a:spcBef>
                <a:spcPct val="0"/>
              </a:spcBef>
              <a:buClrTx/>
              <a:buFontTx/>
              <a:buNone/>
            </a:pPr>
            <a:r>
              <a:rPr lang="en-US" altLang="zh-CN" b="1"/>
              <a:t>Q</a:t>
            </a:r>
            <a:r>
              <a:rPr lang="en-US" altLang="zh-CN" b="1" baseline="-25000"/>
              <a:t>3</a:t>
            </a:r>
          </a:p>
        </p:txBody>
      </p:sp>
      <p:sp>
        <p:nvSpPr>
          <p:cNvPr id="60427" name="Text Box 10">
            <a:extLst>
              <a:ext uri="{FF2B5EF4-FFF2-40B4-BE49-F238E27FC236}">
                <a16:creationId xmlns:a16="http://schemas.microsoft.com/office/drawing/2014/main" id="{F6BF269B-855B-4808-806A-4D07466D2D81}"/>
              </a:ext>
            </a:extLst>
          </p:cNvPr>
          <p:cNvSpPr txBox="1">
            <a:spLocks noChangeArrowheads="1"/>
          </p:cNvSpPr>
          <p:nvPr/>
        </p:nvSpPr>
        <p:spPr bwMode="auto">
          <a:xfrm>
            <a:off x="5307013" y="3795713"/>
            <a:ext cx="906462" cy="855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gn="ctr" eaLnBrk="1" hangingPunct="1">
              <a:spcBef>
                <a:spcPct val="0"/>
              </a:spcBef>
              <a:buClrTx/>
              <a:buFontTx/>
              <a:buNone/>
            </a:pPr>
            <a:r>
              <a:rPr lang="en-US" altLang="zh-CN" b="1"/>
              <a:t>Q</a:t>
            </a:r>
            <a:r>
              <a:rPr lang="en-US" altLang="zh-CN" b="1" baseline="-25000"/>
              <a:t>2</a:t>
            </a:r>
          </a:p>
        </p:txBody>
      </p:sp>
      <p:sp>
        <p:nvSpPr>
          <p:cNvPr id="60428" name="Text Box 11">
            <a:extLst>
              <a:ext uri="{FF2B5EF4-FFF2-40B4-BE49-F238E27FC236}">
                <a16:creationId xmlns:a16="http://schemas.microsoft.com/office/drawing/2014/main" id="{59DE84BE-950C-47E3-A1BA-DC6C3C9948F8}"/>
              </a:ext>
            </a:extLst>
          </p:cNvPr>
          <p:cNvSpPr txBox="1">
            <a:spLocks noChangeArrowheads="1"/>
          </p:cNvSpPr>
          <p:nvPr/>
        </p:nvSpPr>
        <p:spPr bwMode="auto">
          <a:xfrm>
            <a:off x="4556125" y="4040188"/>
            <a:ext cx="906463" cy="855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gn="ctr" eaLnBrk="1" hangingPunct="1">
              <a:spcBef>
                <a:spcPct val="0"/>
              </a:spcBef>
              <a:buClrTx/>
              <a:buFontTx/>
              <a:buNone/>
            </a:pPr>
            <a:r>
              <a:rPr lang="en-US" altLang="zh-CN" b="1"/>
              <a:t>Q</a:t>
            </a:r>
            <a:r>
              <a:rPr lang="en-US" altLang="zh-CN" b="1" baseline="-25000"/>
              <a:t>1</a:t>
            </a:r>
          </a:p>
        </p:txBody>
      </p:sp>
      <p:sp>
        <p:nvSpPr>
          <p:cNvPr id="60429" name="Line 12">
            <a:extLst>
              <a:ext uri="{FF2B5EF4-FFF2-40B4-BE49-F238E27FC236}">
                <a16:creationId xmlns:a16="http://schemas.microsoft.com/office/drawing/2014/main" id="{C6431045-5898-4D64-B29B-03AEE45FC6BA}"/>
              </a:ext>
            </a:extLst>
          </p:cNvPr>
          <p:cNvSpPr>
            <a:spLocks noChangeShapeType="1"/>
          </p:cNvSpPr>
          <p:nvPr/>
        </p:nvSpPr>
        <p:spPr bwMode="auto">
          <a:xfrm>
            <a:off x="2692400" y="1346200"/>
            <a:ext cx="0" cy="2159000"/>
          </a:xfrm>
          <a:prstGeom prst="line">
            <a:avLst/>
          </a:prstGeom>
          <a:noFill/>
          <a:ln w="3175">
            <a:solidFill>
              <a:srgbClr val="000000"/>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0430" name="Line 13">
            <a:extLst>
              <a:ext uri="{FF2B5EF4-FFF2-40B4-BE49-F238E27FC236}">
                <a16:creationId xmlns:a16="http://schemas.microsoft.com/office/drawing/2014/main" id="{71110E2B-77C1-441D-8081-7DE2166DA302}"/>
              </a:ext>
            </a:extLst>
          </p:cNvPr>
          <p:cNvSpPr>
            <a:spLocks noChangeShapeType="1"/>
          </p:cNvSpPr>
          <p:nvPr/>
        </p:nvSpPr>
        <p:spPr bwMode="auto">
          <a:xfrm>
            <a:off x="2174875" y="1876425"/>
            <a:ext cx="0" cy="2157413"/>
          </a:xfrm>
          <a:prstGeom prst="line">
            <a:avLst/>
          </a:prstGeom>
          <a:noFill/>
          <a:ln w="3175">
            <a:solidFill>
              <a:srgbClr val="000000"/>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0431" name="Line 14">
            <a:extLst>
              <a:ext uri="{FF2B5EF4-FFF2-40B4-BE49-F238E27FC236}">
                <a16:creationId xmlns:a16="http://schemas.microsoft.com/office/drawing/2014/main" id="{AE9608FA-5ECD-4EA4-A9ED-F1DF35CE2B3B}"/>
              </a:ext>
            </a:extLst>
          </p:cNvPr>
          <p:cNvSpPr>
            <a:spLocks noChangeShapeType="1"/>
          </p:cNvSpPr>
          <p:nvPr/>
        </p:nvSpPr>
        <p:spPr bwMode="auto">
          <a:xfrm>
            <a:off x="3157538" y="1265238"/>
            <a:ext cx="0" cy="4113212"/>
          </a:xfrm>
          <a:prstGeom prst="line">
            <a:avLst/>
          </a:prstGeom>
          <a:noFill/>
          <a:ln w="3175">
            <a:solidFill>
              <a:srgbClr val="000000"/>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0432" name="Line 15">
            <a:extLst>
              <a:ext uri="{FF2B5EF4-FFF2-40B4-BE49-F238E27FC236}">
                <a16:creationId xmlns:a16="http://schemas.microsoft.com/office/drawing/2014/main" id="{6F0AB1DF-5CF0-44B6-AFAF-5A1BDAEA8038}"/>
              </a:ext>
            </a:extLst>
          </p:cNvPr>
          <p:cNvSpPr>
            <a:spLocks noChangeShapeType="1"/>
          </p:cNvSpPr>
          <p:nvPr/>
        </p:nvSpPr>
        <p:spPr bwMode="auto">
          <a:xfrm>
            <a:off x="2692400" y="4502150"/>
            <a:ext cx="2122488" cy="0"/>
          </a:xfrm>
          <a:prstGeom prst="line">
            <a:avLst/>
          </a:prstGeom>
          <a:noFill/>
          <a:ln w="3175">
            <a:solidFill>
              <a:srgbClr val="0000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60433" name="Line 16">
            <a:extLst>
              <a:ext uri="{FF2B5EF4-FFF2-40B4-BE49-F238E27FC236}">
                <a16:creationId xmlns:a16="http://schemas.microsoft.com/office/drawing/2014/main" id="{E78D504C-C40B-49F0-A0E4-6F1669BB5154}"/>
              </a:ext>
            </a:extLst>
          </p:cNvPr>
          <p:cNvSpPr>
            <a:spLocks noChangeShapeType="1"/>
          </p:cNvSpPr>
          <p:nvPr/>
        </p:nvSpPr>
        <p:spPr bwMode="auto">
          <a:xfrm>
            <a:off x="3081338" y="4052888"/>
            <a:ext cx="2122487" cy="0"/>
          </a:xfrm>
          <a:prstGeom prst="line">
            <a:avLst/>
          </a:prstGeom>
          <a:noFill/>
          <a:ln w="3175">
            <a:solidFill>
              <a:srgbClr val="0000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60434" name="Line 17">
            <a:extLst>
              <a:ext uri="{FF2B5EF4-FFF2-40B4-BE49-F238E27FC236}">
                <a16:creationId xmlns:a16="http://schemas.microsoft.com/office/drawing/2014/main" id="{FD48C2C0-A8F8-41C7-BC64-55D6EF1E42B0}"/>
              </a:ext>
            </a:extLst>
          </p:cNvPr>
          <p:cNvSpPr>
            <a:spLocks noChangeShapeType="1"/>
          </p:cNvSpPr>
          <p:nvPr/>
        </p:nvSpPr>
        <p:spPr bwMode="auto">
          <a:xfrm>
            <a:off x="1371600" y="3546475"/>
            <a:ext cx="4608513" cy="0"/>
          </a:xfrm>
          <a:prstGeom prst="line">
            <a:avLst/>
          </a:prstGeom>
          <a:noFill/>
          <a:ln w="3175">
            <a:solidFill>
              <a:srgbClr val="0000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60435" name="Text Box 18">
            <a:extLst>
              <a:ext uri="{FF2B5EF4-FFF2-40B4-BE49-F238E27FC236}">
                <a16:creationId xmlns:a16="http://schemas.microsoft.com/office/drawing/2014/main" id="{916B2357-357A-49DD-A1E3-98E8AC792785}"/>
              </a:ext>
            </a:extLst>
          </p:cNvPr>
          <p:cNvSpPr txBox="1">
            <a:spLocks noChangeArrowheads="1"/>
          </p:cNvSpPr>
          <p:nvPr/>
        </p:nvSpPr>
        <p:spPr bwMode="auto">
          <a:xfrm>
            <a:off x="830263" y="5349875"/>
            <a:ext cx="649287" cy="55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gn="ctr" eaLnBrk="1" hangingPunct="1">
              <a:spcBef>
                <a:spcPct val="0"/>
              </a:spcBef>
              <a:buClrTx/>
              <a:buFontTx/>
              <a:buNone/>
            </a:pPr>
            <a:r>
              <a:rPr lang="en-US" altLang="zh-CN" b="1"/>
              <a:t>O</a:t>
            </a:r>
          </a:p>
        </p:txBody>
      </p:sp>
      <p:sp>
        <p:nvSpPr>
          <p:cNvPr id="60436" name="Line 19">
            <a:extLst>
              <a:ext uri="{FF2B5EF4-FFF2-40B4-BE49-F238E27FC236}">
                <a16:creationId xmlns:a16="http://schemas.microsoft.com/office/drawing/2014/main" id="{13B964B9-314D-425D-BA43-5D529368B24A}"/>
              </a:ext>
            </a:extLst>
          </p:cNvPr>
          <p:cNvSpPr>
            <a:spLocks noChangeShapeType="1"/>
          </p:cNvSpPr>
          <p:nvPr/>
        </p:nvSpPr>
        <p:spPr bwMode="auto">
          <a:xfrm>
            <a:off x="1474788" y="2224088"/>
            <a:ext cx="1709737" cy="0"/>
          </a:xfrm>
          <a:prstGeom prst="line">
            <a:avLst/>
          </a:prstGeom>
          <a:noFill/>
          <a:ln w="3175">
            <a:solidFill>
              <a:srgbClr val="0000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60437" name="Line 20">
            <a:extLst>
              <a:ext uri="{FF2B5EF4-FFF2-40B4-BE49-F238E27FC236}">
                <a16:creationId xmlns:a16="http://schemas.microsoft.com/office/drawing/2014/main" id="{2CA573F6-E911-4679-99B2-4A83699C5954}"/>
              </a:ext>
            </a:extLst>
          </p:cNvPr>
          <p:cNvSpPr>
            <a:spLocks noChangeShapeType="1"/>
          </p:cNvSpPr>
          <p:nvPr/>
        </p:nvSpPr>
        <p:spPr bwMode="auto">
          <a:xfrm>
            <a:off x="5048250" y="3567113"/>
            <a:ext cx="0" cy="1811337"/>
          </a:xfrm>
          <a:prstGeom prst="line">
            <a:avLst/>
          </a:prstGeom>
          <a:noFill/>
          <a:ln w="3175">
            <a:solidFill>
              <a:srgbClr val="000000"/>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0438" name="Text Box 21">
            <a:extLst>
              <a:ext uri="{FF2B5EF4-FFF2-40B4-BE49-F238E27FC236}">
                <a16:creationId xmlns:a16="http://schemas.microsoft.com/office/drawing/2014/main" id="{50D1D31B-F283-462D-8306-9ADA98FB90E6}"/>
              </a:ext>
            </a:extLst>
          </p:cNvPr>
          <p:cNvSpPr txBox="1">
            <a:spLocks noChangeArrowheads="1"/>
          </p:cNvSpPr>
          <p:nvPr/>
        </p:nvSpPr>
        <p:spPr bwMode="auto">
          <a:xfrm>
            <a:off x="4651375" y="2927350"/>
            <a:ext cx="523875" cy="388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gn="ctr" eaLnBrk="1" hangingPunct="1">
              <a:spcBef>
                <a:spcPct val="0"/>
              </a:spcBef>
              <a:buClrTx/>
              <a:buFontTx/>
              <a:buNone/>
            </a:pPr>
            <a:r>
              <a:rPr lang="en-US" altLang="zh-CN" b="1"/>
              <a:t>A</a:t>
            </a:r>
            <a:endParaRPr lang="en-US" altLang="zh-CN" b="1" baseline="-25000"/>
          </a:p>
        </p:txBody>
      </p:sp>
      <p:sp>
        <p:nvSpPr>
          <p:cNvPr id="60439" name="Text Box 22">
            <a:extLst>
              <a:ext uri="{FF2B5EF4-FFF2-40B4-BE49-F238E27FC236}">
                <a16:creationId xmlns:a16="http://schemas.microsoft.com/office/drawing/2014/main" id="{986BC1A2-ED6D-4638-8BB8-B46AD17C6089}"/>
              </a:ext>
            </a:extLst>
          </p:cNvPr>
          <p:cNvSpPr txBox="1">
            <a:spLocks noChangeArrowheads="1"/>
          </p:cNvSpPr>
          <p:nvPr/>
        </p:nvSpPr>
        <p:spPr bwMode="auto">
          <a:xfrm>
            <a:off x="3319463" y="2060575"/>
            <a:ext cx="481012"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gn="ctr" eaLnBrk="1" hangingPunct="1">
              <a:spcBef>
                <a:spcPct val="0"/>
              </a:spcBef>
              <a:buClrTx/>
              <a:buFontTx/>
              <a:buNone/>
            </a:pPr>
            <a:r>
              <a:rPr lang="en-US" altLang="zh-CN" b="1"/>
              <a:t>B</a:t>
            </a:r>
            <a:endParaRPr lang="en-US" altLang="zh-CN" b="1" baseline="-25000"/>
          </a:p>
        </p:txBody>
      </p:sp>
      <p:sp>
        <p:nvSpPr>
          <p:cNvPr id="367639" name="Text Box 23">
            <a:extLst>
              <a:ext uri="{FF2B5EF4-FFF2-40B4-BE49-F238E27FC236}">
                <a16:creationId xmlns:a16="http://schemas.microsoft.com/office/drawing/2014/main" id="{435399EE-7986-4F16-9F8A-B3AC95C61304}"/>
              </a:ext>
            </a:extLst>
          </p:cNvPr>
          <p:cNvSpPr txBox="1">
            <a:spLocks noChangeArrowheads="1"/>
          </p:cNvSpPr>
          <p:nvPr/>
        </p:nvSpPr>
        <p:spPr bwMode="auto">
          <a:xfrm>
            <a:off x="5978525" y="773113"/>
            <a:ext cx="1354138" cy="579437"/>
          </a:xfrm>
          <a:prstGeom prst="rect">
            <a:avLst/>
          </a:prstGeom>
          <a:solidFill>
            <a:srgbClr val="CCFF99"/>
          </a:solidFill>
          <a:ln>
            <a:noFill/>
          </a:ln>
          <a:effectLst>
            <a:outerShdw dist="35921" dir="2700000" algn="ctr" rotWithShape="0">
              <a:schemeClr val="tx1"/>
            </a:outerShdw>
          </a:effectLst>
          <a:extLs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eaLnBrk="1" hangingPunct="1">
              <a:spcBef>
                <a:spcPct val="50000"/>
              </a:spcBef>
              <a:defRPr/>
            </a:pPr>
            <a:r>
              <a:rPr lang="zh-CN" altLang="en-US" sz="3200" b="1" u="sng">
                <a:solidFill>
                  <a:srgbClr val="FF0000"/>
                </a:solidFill>
                <a:effectLst>
                  <a:outerShdw blurRad="38100" dist="38100" dir="2700000" algn="tl">
                    <a:srgbClr val="000000"/>
                  </a:outerShdw>
                </a:effectLst>
                <a:latin typeface="黑体" pitchFamily="2" charset="-122"/>
                <a:ea typeface="黑体" pitchFamily="2" charset="-122"/>
              </a:rPr>
              <a:t>脊线 </a:t>
            </a:r>
          </a:p>
        </p:txBody>
      </p:sp>
      <p:sp>
        <p:nvSpPr>
          <p:cNvPr id="60441" name="Line 24">
            <a:extLst>
              <a:ext uri="{FF2B5EF4-FFF2-40B4-BE49-F238E27FC236}">
                <a16:creationId xmlns:a16="http://schemas.microsoft.com/office/drawing/2014/main" id="{B0F78E28-16F3-469F-8D9E-8A672D574BCA}"/>
              </a:ext>
            </a:extLst>
          </p:cNvPr>
          <p:cNvSpPr>
            <a:spLocks noChangeShapeType="1"/>
          </p:cNvSpPr>
          <p:nvPr/>
        </p:nvSpPr>
        <p:spPr bwMode="auto">
          <a:xfrm flipV="1">
            <a:off x="4125913" y="1266825"/>
            <a:ext cx="1828800" cy="403225"/>
          </a:xfrm>
          <a:prstGeom prst="line">
            <a:avLst/>
          </a:prstGeom>
          <a:noFill/>
          <a:ln w="9525">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0442" name="Line 25">
            <a:extLst>
              <a:ext uri="{FF2B5EF4-FFF2-40B4-BE49-F238E27FC236}">
                <a16:creationId xmlns:a16="http://schemas.microsoft.com/office/drawing/2014/main" id="{B5B36663-68EC-45CC-B978-6FC5898AFD1B}"/>
              </a:ext>
            </a:extLst>
          </p:cNvPr>
          <p:cNvSpPr>
            <a:spLocks noChangeShapeType="1"/>
          </p:cNvSpPr>
          <p:nvPr/>
        </p:nvSpPr>
        <p:spPr bwMode="auto">
          <a:xfrm flipH="1">
            <a:off x="5302250" y="1243013"/>
            <a:ext cx="652463" cy="1793875"/>
          </a:xfrm>
          <a:prstGeom prst="line">
            <a:avLst/>
          </a:prstGeom>
          <a:noFill/>
          <a:ln w="9525">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aphicFrame>
        <p:nvGraphicFramePr>
          <p:cNvPr id="60443" name="Object 26">
            <a:extLst>
              <a:ext uri="{FF2B5EF4-FFF2-40B4-BE49-F238E27FC236}">
                <a16:creationId xmlns:a16="http://schemas.microsoft.com/office/drawing/2014/main" id="{35D043A5-FFEC-4262-8BD6-2FAE5E820EBF}"/>
              </a:ext>
            </a:extLst>
          </p:cNvPr>
          <p:cNvGraphicFramePr>
            <a:graphicFrameLocks noChangeAspect="1"/>
          </p:cNvGraphicFramePr>
          <p:nvPr/>
        </p:nvGraphicFramePr>
        <p:xfrm>
          <a:off x="5562600" y="2505075"/>
          <a:ext cx="1984375" cy="538163"/>
        </p:xfrm>
        <a:graphic>
          <a:graphicData uri="http://schemas.openxmlformats.org/presentationml/2006/ole">
            <mc:AlternateContent xmlns:mc="http://schemas.openxmlformats.org/markup-compatibility/2006">
              <mc:Choice xmlns:v="urn:schemas-microsoft-com:vml" Requires="v">
                <p:oleObj spid="_x0000_s60448" name="Equation" r:id="rId3" imgW="799753" imgH="215806" progId="Equation.3">
                  <p:embed/>
                </p:oleObj>
              </mc:Choice>
              <mc:Fallback>
                <p:oleObj name="Equation" r:id="rId3" imgW="799753" imgH="215806" progId="Equation.3">
                  <p:embed/>
                  <p:pic>
                    <p:nvPicPr>
                      <p:cNvPr id="0" name="Object 2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62600" y="2505075"/>
                        <a:ext cx="1984375" cy="538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60444" name="Object 27">
            <a:extLst>
              <a:ext uri="{FF2B5EF4-FFF2-40B4-BE49-F238E27FC236}">
                <a16:creationId xmlns:a16="http://schemas.microsoft.com/office/drawing/2014/main" id="{27444512-2CA5-44EF-9B1B-A8BF1D3B2438}"/>
              </a:ext>
            </a:extLst>
          </p:cNvPr>
          <p:cNvGraphicFramePr>
            <a:graphicFrameLocks noChangeAspect="1"/>
          </p:cNvGraphicFramePr>
          <p:nvPr/>
        </p:nvGraphicFramePr>
        <p:xfrm>
          <a:off x="3406775" y="808038"/>
          <a:ext cx="2079625" cy="538162"/>
        </p:xfrm>
        <a:graphic>
          <a:graphicData uri="http://schemas.openxmlformats.org/presentationml/2006/ole">
            <mc:AlternateContent xmlns:mc="http://schemas.openxmlformats.org/markup-compatibility/2006">
              <mc:Choice xmlns:v="urn:schemas-microsoft-com:vml" Requires="v">
                <p:oleObj spid="_x0000_s60449" name="Equation" r:id="rId5" imgW="837836" imgH="215806" progId="Equation.3">
                  <p:embed/>
                </p:oleObj>
              </mc:Choice>
              <mc:Fallback>
                <p:oleObj name="Equation" r:id="rId5" imgW="837836" imgH="215806" progId="Equation.3">
                  <p:embed/>
                  <p:pic>
                    <p:nvPicPr>
                      <p:cNvPr id="0" name="Object 2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06775" y="808038"/>
                        <a:ext cx="2079625" cy="538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0445" name="Freeform 28">
            <a:extLst>
              <a:ext uri="{FF2B5EF4-FFF2-40B4-BE49-F238E27FC236}">
                <a16:creationId xmlns:a16="http://schemas.microsoft.com/office/drawing/2014/main" id="{ECCEA0C2-B91F-42E8-898A-62970B95F71A}"/>
              </a:ext>
            </a:extLst>
          </p:cNvPr>
          <p:cNvSpPr>
            <a:spLocks/>
          </p:cNvSpPr>
          <p:nvPr/>
        </p:nvSpPr>
        <p:spPr bwMode="auto">
          <a:xfrm>
            <a:off x="1403350" y="1636713"/>
            <a:ext cx="2849563" cy="3786187"/>
          </a:xfrm>
          <a:custGeom>
            <a:avLst/>
            <a:gdLst>
              <a:gd name="T0" fmla="*/ 0 w 1795"/>
              <a:gd name="T1" fmla="*/ 2147483646 h 2385"/>
              <a:gd name="T2" fmla="*/ 2147483646 w 1795"/>
              <a:gd name="T3" fmla="*/ 2147483646 h 2385"/>
              <a:gd name="T4" fmla="*/ 2147483646 w 1795"/>
              <a:gd name="T5" fmla="*/ 2147483646 h 2385"/>
              <a:gd name="T6" fmla="*/ 2147483646 w 1795"/>
              <a:gd name="T7" fmla="*/ 2147483646 h 2385"/>
              <a:gd name="T8" fmla="*/ 2147483646 w 1795"/>
              <a:gd name="T9" fmla="*/ 2147483646 h 2385"/>
              <a:gd name="T10" fmla="*/ 2147483646 w 1795"/>
              <a:gd name="T11" fmla="*/ 2147483646 h 2385"/>
              <a:gd name="T12" fmla="*/ 2147483646 w 1795"/>
              <a:gd name="T13" fmla="*/ 0 h 238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795" h="2385">
                <a:moveTo>
                  <a:pt x="0" y="2385"/>
                </a:moveTo>
                <a:cubicBezTo>
                  <a:pt x="32" y="2097"/>
                  <a:pt x="64" y="1809"/>
                  <a:pt x="147" y="1568"/>
                </a:cubicBezTo>
                <a:cubicBezTo>
                  <a:pt x="230" y="1327"/>
                  <a:pt x="382" y="1105"/>
                  <a:pt x="496" y="938"/>
                </a:cubicBezTo>
                <a:cubicBezTo>
                  <a:pt x="610" y="771"/>
                  <a:pt x="731" y="659"/>
                  <a:pt x="831" y="563"/>
                </a:cubicBezTo>
                <a:cubicBezTo>
                  <a:pt x="931" y="467"/>
                  <a:pt x="994" y="438"/>
                  <a:pt x="1099" y="362"/>
                </a:cubicBezTo>
                <a:cubicBezTo>
                  <a:pt x="1204" y="286"/>
                  <a:pt x="1344" y="168"/>
                  <a:pt x="1460" y="108"/>
                </a:cubicBezTo>
                <a:cubicBezTo>
                  <a:pt x="1576" y="48"/>
                  <a:pt x="1685" y="24"/>
                  <a:pt x="1795" y="0"/>
                </a:cubicBezTo>
              </a:path>
            </a:pathLst>
          </a:custGeom>
          <a:noFill/>
          <a:ln w="38100" cap="flat" cmpd="sng">
            <a:solidFill>
              <a:srgbClr val="FF0000"/>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60446" name="Freeform 29">
            <a:extLst>
              <a:ext uri="{FF2B5EF4-FFF2-40B4-BE49-F238E27FC236}">
                <a16:creationId xmlns:a16="http://schemas.microsoft.com/office/drawing/2014/main" id="{8B781F1D-A558-4F31-AA15-4572EC39DA35}"/>
              </a:ext>
            </a:extLst>
          </p:cNvPr>
          <p:cNvSpPr>
            <a:spLocks/>
          </p:cNvSpPr>
          <p:nvPr/>
        </p:nvSpPr>
        <p:spPr bwMode="auto">
          <a:xfrm>
            <a:off x="1382713" y="3082925"/>
            <a:ext cx="3997325" cy="2339975"/>
          </a:xfrm>
          <a:custGeom>
            <a:avLst/>
            <a:gdLst>
              <a:gd name="T0" fmla="*/ 2147483646 w 2518"/>
              <a:gd name="T1" fmla="*/ 0 h 1474"/>
              <a:gd name="T2" fmla="*/ 2147483646 w 2518"/>
              <a:gd name="T3" fmla="*/ 2147483646 h 1474"/>
              <a:gd name="T4" fmla="*/ 2147483646 w 2518"/>
              <a:gd name="T5" fmla="*/ 2147483646 h 1474"/>
              <a:gd name="T6" fmla="*/ 2147483646 w 2518"/>
              <a:gd name="T7" fmla="*/ 2147483646 h 1474"/>
              <a:gd name="T8" fmla="*/ 0 w 2518"/>
              <a:gd name="T9" fmla="*/ 2147483646 h 147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18" h="1474">
                <a:moveTo>
                  <a:pt x="2518" y="0"/>
                </a:moveTo>
                <a:cubicBezTo>
                  <a:pt x="2335" y="233"/>
                  <a:pt x="2152" y="467"/>
                  <a:pt x="1996" y="617"/>
                </a:cubicBezTo>
                <a:cubicBezTo>
                  <a:pt x="1840" y="767"/>
                  <a:pt x="1772" y="791"/>
                  <a:pt x="1580" y="898"/>
                </a:cubicBezTo>
                <a:cubicBezTo>
                  <a:pt x="1388" y="1005"/>
                  <a:pt x="1107" y="1163"/>
                  <a:pt x="844" y="1259"/>
                </a:cubicBezTo>
                <a:cubicBezTo>
                  <a:pt x="581" y="1355"/>
                  <a:pt x="290" y="1414"/>
                  <a:pt x="0" y="1474"/>
                </a:cubicBezTo>
              </a:path>
            </a:pathLst>
          </a:custGeom>
          <a:noFill/>
          <a:ln w="38100" cap="flat" cmpd="sng">
            <a:solidFill>
              <a:srgbClr val="FF0000"/>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367646" name="Rectangle 30">
            <a:extLst>
              <a:ext uri="{FF2B5EF4-FFF2-40B4-BE49-F238E27FC236}">
                <a16:creationId xmlns:a16="http://schemas.microsoft.com/office/drawing/2014/main" id="{9665BE3B-CAF2-48B8-8BEA-ABD239B9FF5D}"/>
              </a:ext>
            </a:extLst>
          </p:cNvPr>
          <p:cNvSpPr>
            <a:spLocks noChangeArrowheads="1"/>
          </p:cNvSpPr>
          <p:nvPr/>
        </p:nvSpPr>
        <p:spPr bwMode="auto">
          <a:xfrm>
            <a:off x="5867400" y="1700213"/>
            <a:ext cx="3132138" cy="595312"/>
          </a:xfrm>
          <a:prstGeom prst="rect">
            <a:avLst/>
          </a:prstGeom>
          <a:gradFill rotWithShape="0">
            <a:gsLst>
              <a:gs pos="0">
                <a:srgbClr val="5E9EFF"/>
              </a:gs>
              <a:gs pos="39999">
                <a:srgbClr val="85C2FF"/>
              </a:gs>
              <a:gs pos="70000">
                <a:srgbClr val="C4D6EB"/>
              </a:gs>
              <a:gs pos="100000">
                <a:srgbClr val="FFEBFA"/>
              </a:gs>
            </a:gsLst>
            <a:lin ang="5400000" scaled="1"/>
          </a:gradFill>
          <a:ln>
            <a:noFill/>
          </a:ln>
          <a:effectLst>
            <a:outerShdw dist="35921" dir="2700000" algn="ctr" rotWithShape="0">
              <a:schemeClr val="tx1"/>
            </a:outerShdw>
          </a:effectLst>
          <a:extLst>
            <a:ext uri="{91240B29-F687-4F45-9708-019B960494DF}">
              <a14:hiddenLine xmlns:a14="http://schemas.microsoft.com/office/drawing/2010/main" w="9525">
                <a:solidFill>
                  <a:schemeClr val="tx1"/>
                </a:solidFill>
                <a:miter lim="800000"/>
                <a:headEnd/>
                <a:tailEnd/>
              </a14:hiddenLine>
            </a:ext>
          </a:extLst>
        </p:spPr>
        <p:txBody>
          <a:bodyPr anchor="ctr"/>
          <a:lstStyle/>
          <a:p>
            <a:pPr algn="ctr" eaLnBrk="1" hangingPunct="1">
              <a:defRPr/>
            </a:pPr>
            <a:r>
              <a:rPr lang="zh-CN" altLang="en-US" b="1">
                <a:effectLst>
                  <a:outerShdw blurRad="38100" dist="38100" dir="2700000" algn="tl">
                    <a:srgbClr val="000000"/>
                  </a:outerShdw>
                </a:effectLst>
                <a:ea typeface="黑体" pitchFamily="2" charset="-122"/>
              </a:rPr>
              <a:t>生产要素的合理范围</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67646"/>
                                        </p:tgtEl>
                                        <p:attrNameLst>
                                          <p:attrName>style.visibility</p:attrName>
                                        </p:attrNameLst>
                                      </p:cBhvr>
                                      <p:to>
                                        <p:strVal val="visible"/>
                                      </p:to>
                                    </p:set>
                                    <p:animEffect transition="in" filter="blinds(horizontal)">
                                      <p:cBhvr>
                                        <p:cTn id="7" dur="500"/>
                                        <p:tgtEl>
                                          <p:spTgt spid="3676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7646" grpId="0" animBg="1"/>
    </p:bldLst>
  </p:timing>
</p:sld>
</file>

<file path=ppt/slides/slide5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42" name="灯片编号占位符 5">
            <a:extLst>
              <a:ext uri="{FF2B5EF4-FFF2-40B4-BE49-F238E27FC236}">
                <a16:creationId xmlns:a16="http://schemas.microsoft.com/office/drawing/2014/main" id="{0E54F9CC-C797-44FD-BEA7-3303E5909D62}"/>
              </a:ext>
            </a:extLst>
          </p:cNvPr>
          <p:cNvSpPr>
            <a:spLocks noGrp="1"/>
          </p:cNvSpPr>
          <p:nvPr>
            <p:ph type="sldNum" sz="quarter" idx="12"/>
          </p:nvPr>
        </p:nvSpPr>
        <p:spPr>
          <a:noFill/>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fld id="{0A8C3D39-7C72-4A47-A0A3-8536B5215055}" type="slidenum">
              <a:rPr lang="en-US" altLang="zh-CN" sz="2400" smtClean="0">
                <a:solidFill>
                  <a:srgbClr val="0000CC"/>
                </a:solidFill>
              </a:rPr>
              <a:pPr>
                <a:spcBef>
                  <a:spcPct val="50000"/>
                </a:spcBef>
                <a:buClrTx/>
                <a:buFontTx/>
                <a:buNone/>
              </a:pPr>
              <a:t>51</a:t>
            </a:fld>
            <a:endParaRPr lang="en-US" altLang="zh-CN" sz="2400">
              <a:solidFill>
                <a:srgbClr val="0000CC"/>
              </a:solidFill>
            </a:endParaRPr>
          </a:p>
        </p:txBody>
      </p:sp>
      <p:sp>
        <p:nvSpPr>
          <p:cNvPr id="308227" name="Rectangle 3">
            <a:extLst>
              <a:ext uri="{FF2B5EF4-FFF2-40B4-BE49-F238E27FC236}">
                <a16:creationId xmlns:a16="http://schemas.microsoft.com/office/drawing/2014/main" id="{3F595D54-B526-440C-A597-196360715DD0}"/>
              </a:ext>
            </a:extLst>
          </p:cNvPr>
          <p:cNvSpPr>
            <a:spLocks noChangeArrowheads="1"/>
          </p:cNvSpPr>
          <p:nvPr/>
        </p:nvSpPr>
        <p:spPr bwMode="auto">
          <a:xfrm>
            <a:off x="611188" y="3141663"/>
            <a:ext cx="5976937" cy="2663825"/>
          </a:xfrm>
          <a:prstGeom prst="rect">
            <a:avLst/>
          </a:prstGeom>
          <a:solidFill>
            <a:srgbClr val="FFCC00"/>
          </a:solidFill>
          <a:ln w="38100" algn="ctr">
            <a:solidFill>
              <a:srgbClr val="009999"/>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42900">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Clr>
                <a:schemeClr val="accent2"/>
              </a:buClr>
              <a:buSzPct val="95000"/>
              <a:buFont typeface="Wingdings" panose="05000000000000000000" pitchFamily="2" charset="2"/>
              <a:buChar char="l"/>
            </a:pPr>
            <a:r>
              <a:rPr lang="zh-CN" altLang="en-US" sz="2400" b="1"/>
              <a:t>起初产量的增加要大于生产规模的扩大；</a:t>
            </a:r>
          </a:p>
          <a:p>
            <a:pPr eaLnBrk="1" hangingPunct="1">
              <a:buClr>
                <a:schemeClr val="accent2"/>
              </a:buClr>
              <a:buSzPct val="95000"/>
              <a:buFont typeface="Wingdings" panose="05000000000000000000" pitchFamily="2" charset="2"/>
              <a:buChar char="l"/>
            </a:pPr>
            <a:r>
              <a:rPr lang="zh-CN" altLang="en-US" sz="2400" b="1"/>
              <a:t>随生产规模扩大，超过一定的限度，产量的增加将小于生产规模的扩大；</a:t>
            </a:r>
          </a:p>
          <a:p>
            <a:pPr eaLnBrk="1" hangingPunct="1">
              <a:buClr>
                <a:schemeClr val="accent2"/>
              </a:buClr>
              <a:buSzPct val="95000"/>
              <a:buFont typeface="Wingdings" panose="05000000000000000000" pitchFamily="2" charset="2"/>
              <a:buChar char="l"/>
            </a:pPr>
            <a:r>
              <a:rPr lang="zh-CN" altLang="en-US" sz="2400" b="1"/>
              <a:t>甚至使产量绝对地减少。</a:t>
            </a:r>
          </a:p>
          <a:p>
            <a:pPr eaLnBrk="1" hangingPunct="1">
              <a:buClr>
                <a:schemeClr val="accent2"/>
              </a:buClr>
              <a:buSzPct val="95000"/>
              <a:buFont typeface="Wingdings" panose="05000000000000000000" pitchFamily="2" charset="2"/>
              <a:buChar char="l"/>
            </a:pPr>
            <a:r>
              <a:rPr lang="zh-CN" altLang="en-US" sz="2400" b="1"/>
              <a:t> 这就使规模经济逐渐走向规模不经济。 </a:t>
            </a:r>
          </a:p>
        </p:txBody>
      </p:sp>
      <p:sp>
        <p:nvSpPr>
          <p:cNvPr id="61444" name="Rectangle 4">
            <a:extLst>
              <a:ext uri="{FF2B5EF4-FFF2-40B4-BE49-F238E27FC236}">
                <a16:creationId xmlns:a16="http://schemas.microsoft.com/office/drawing/2014/main" id="{96AA47B7-2E96-4B04-930F-AF8C83DAF8C8}"/>
              </a:ext>
            </a:extLst>
          </p:cNvPr>
          <p:cNvSpPr>
            <a:spLocks noGrp="1" noChangeArrowheads="1"/>
          </p:cNvSpPr>
          <p:nvPr>
            <p:ph type="title"/>
          </p:nvPr>
        </p:nvSpPr>
        <p:spPr>
          <a:xfrm>
            <a:off x="685800" y="549275"/>
            <a:ext cx="7772400" cy="647700"/>
          </a:xfrm>
        </p:spPr>
        <p:txBody>
          <a:bodyPr/>
          <a:lstStyle/>
          <a:p>
            <a:pPr algn="ctr" eaLnBrk="1" hangingPunct="1"/>
            <a:r>
              <a:rPr lang="zh-CN" altLang="en-US">
                <a:latin typeface="黑体" panose="02010609060101010101" pitchFamily="49" charset="-122"/>
                <a:ea typeface="黑体" panose="02010609060101010101" pitchFamily="49" charset="-122"/>
              </a:rPr>
              <a:t>第五节 规模报酬 </a:t>
            </a:r>
          </a:p>
        </p:txBody>
      </p:sp>
      <p:sp>
        <p:nvSpPr>
          <p:cNvPr id="308229" name="Rectangle 5">
            <a:extLst>
              <a:ext uri="{FF2B5EF4-FFF2-40B4-BE49-F238E27FC236}">
                <a16:creationId xmlns:a16="http://schemas.microsoft.com/office/drawing/2014/main" id="{14EA5C19-1C66-432E-8699-0EFC5C0075F1}"/>
              </a:ext>
            </a:extLst>
          </p:cNvPr>
          <p:cNvSpPr>
            <a:spLocks noChangeArrowheads="1"/>
          </p:cNvSpPr>
          <p:nvPr/>
        </p:nvSpPr>
        <p:spPr bwMode="auto">
          <a:xfrm>
            <a:off x="611188" y="1484313"/>
            <a:ext cx="7848600" cy="1263650"/>
          </a:xfrm>
          <a:prstGeom prst="rect">
            <a:avLst/>
          </a:prstGeom>
          <a:solidFill>
            <a:srgbClr val="FFCC00"/>
          </a:solidFill>
          <a:ln w="38100" algn="ctr">
            <a:solidFill>
              <a:srgbClr val="009999"/>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42900">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Clr>
                <a:schemeClr val="accent2"/>
              </a:buClr>
              <a:buSzPct val="95000"/>
              <a:buFont typeface="Wingdings" panose="05000000000000000000" pitchFamily="2" charset="2"/>
              <a:buNone/>
            </a:pPr>
            <a:r>
              <a:rPr lang="zh-CN" altLang="en-US" sz="2800" b="1">
                <a:ea typeface="黑体" panose="02010609060101010101" pitchFamily="49" charset="-122"/>
              </a:rPr>
              <a:t>一、规模报酬的含义</a:t>
            </a:r>
          </a:p>
          <a:p>
            <a:pPr eaLnBrk="1" hangingPunct="1">
              <a:buClr>
                <a:schemeClr val="accent2"/>
              </a:buClr>
              <a:buSzPct val="95000"/>
              <a:buFont typeface="Wingdings" panose="05000000000000000000" pitchFamily="2" charset="2"/>
              <a:buChar char="l"/>
            </a:pPr>
            <a:r>
              <a:rPr lang="zh-CN" altLang="en-US" sz="2400" b="1"/>
              <a:t>在其他条件不变的情况下，各种要素按相同比例变动，即生产规模扩大，所引起产量的变动。 </a:t>
            </a:r>
          </a:p>
        </p:txBody>
      </p:sp>
      <p:sp>
        <p:nvSpPr>
          <p:cNvPr id="308231" name="AutoShape 7">
            <a:extLst>
              <a:ext uri="{FF2B5EF4-FFF2-40B4-BE49-F238E27FC236}">
                <a16:creationId xmlns:a16="http://schemas.microsoft.com/office/drawing/2014/main" id="{EF83454C-7BFB-420A-91F4-015E502E9F6C}"/>
              </a:ext>
            </a:extLst>
          </p:cNvPr>
          <p:cNvSpPr>
            <a:spLocks noChangeArrowheads="1"/>
          </p:cNvSpPr>
          <p:nvPr/>
        </p:nvSpPr>
        <p:spPr bwMode="auto">
          <a:xfrm>
            <a:off x="6804025" y="3284538"/>
            <a:ext cx="1871663" cy="2376487"/>
          </a:xfrm>
          <a:prstGeom prst="wedgeEllipseCallout">
            <a:avLst>
              <a:gd name="adj1" fmla="val -61111"/>
              <a:gd name="adj2" fmla="val -8852"/>
            </a:avLst>
          </a:prstGeom>
          <a:solidFill>
            <a:srgbClr val="FFFF00"/>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zh-CN" altLang="en-US" sz="2400"/>
              <a:t>与</a:t>
            </a:r>
            <a:r>
              <a:rPr lang="zh-CN" altLang="en-US" sz="2400" b="1">
                <a:solidFill>
                  <a:srgbClr val="660033"/>
                </a:solidFill>
              </a:rPr>
              <a:t>一种生产要素的连续投入比较</a:t>
            </a:r>
          </a:p>
        </p:txBody>
      </p:sp>
      <p:sp>
        <p:nvSpPr>
          <p:cNvPr id="308232" name="AutoShape 8">
            <a:extLst>
              <a:ext uri="{FF2B5EF4-FFF2-40B4-BE49-F238E27FC236}">
                <a16:creationId xmlns:a16="http://schemas.microsoft.com/office/drawing/2014/main" id="{9B994EEF-6DAC-4177-8F9A-B9921AFCC021}"/>
              </a:ext>
            </a:extLst>
          </p:cNvPr>
          <p:cNvSpPr>
            <a:spLocks noChangeArrowheads="1"/>
          </p:cNvSpPr>
          <p:nvPr/>
        </p:nvSpPr>
        <p:spPr bwMode="auto">
          <a:xfrm>
            <a:off x="2195513" y="5876925"/>
            <a:ext cx="3600450" cy="720725"/>
          </a:xfrm>
          <a:prstGeom prst="downArrowCallout">
            <a:avLst>
              <a:gd name="adj1" fmla="val 124890"/>
              <a:gd name="adj2" fmla="val 124890"/>
              <a:gd name="adj3" fmla="val 16667"/>
              <a:gd name="adj4" fmla="val 66667"/>
            </a:avLst>
          </a:prstGeom>
          <a:solidFill>
            <a:srgbClr val="FFCC00"/>
          </a:solidFill>
          <a:ln w="38100" algn="ctr">
            <a:solidFill>
              <a:srgbClr val="009999"/>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42900">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Clr>
                <a:schemeClr val="accent2"/>
              </a:buClr>
              <a:buSzPct val="95000"/>
              <a:buFont typeface="Wingdings" panose="05000000000000000000" pitchFamily="2" charset="2"/>
              <a:buNone/>
            </a:pPr>
            <a:r>
              <a:rPr lang="en-US" altLang="zh-CN" sz="2400" b="1"/>
              <a:t>                </a:t>
            </a:r>
            <a:r>
              <a:rPr lang="zh-CN" altLang="en-US" sz="2400" b="1"/>
              <a:t>具体见</a:t>
            </a:r>
          </a:p>
        </p:txBody>
      </p:sp>
    </p:spTree>
  </p:cSld>
  <p:clrMapOvr>
    <a:masterClrMapping/>
  </p:clrMapOvr>
  <p:transition spd="slow">
    <p:cover dir="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08229"/>
                                        </p:tgtEl>
                                        <p:attrNameLst>
                                          <p:attrName>style.visibility</p:attrName>
                                        </p:attrNameLst>
                                      </p:cBhvr>
                                      <p:to>
                                        <p:strVal val="visible"/>
                                      </p:to>
                                    </p:set>
                                    <p:animEffect transition="in" filter="blinds(horizontal)">
                                      <p:cBhvr>
                                        <p:cTn id="7" dur="500"/>
                                        <p:tgtEl>
                                          <p:spTgt spid="30822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308227">
                                            <p:txEl>
                                              <p:pRg st="0" end="0"/>
                                            </p:txEl>
                                          </p:spTgt>
                                        </p:tgtEl>
                                        <p:attrNameLst>
                                          <p:attrName>style.visibility</p:attrName>
                                        </p:attrNameLst>
                                      </p:cBhvr>
                                      <p:to>
                                        <p:strVal val="visible"/>
                                      </p:to>
                                    </p:set>
                                    <p:animEffect transition="in" filter="blinds(horizontal)">
                                      <p:cBhvr>
                                        <p:cTn id="12" dur="500"/>
                                        <p:tgtEl>
                                          <p:spTgt spid="308227">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308227">
                                            <p:txEl>
                                              <p:pRg st="1" end="1"/>
                                            </p:txEl>
                                          </p:spTgt>
                                        </p:tgtEl>
                                        <p:attrNameLst>
                                          <p:attrName>style.visibility</p:attrName>
                                        </p:attrNameLst>
                                      </p:cBhvr>
                                      <p:to>
                                        <p:strVal val="visible"/>
                                      </p:to>
                                    </p:set>
                                    <p:animEffect transition="in" filter="blinds(horizontal)">
                                      <p:cBhvr>
                                        <p:cTn id="17" dur="500"/>
                                        <p:tgtEl>
                                          <p:spTgt spid="308227">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308227">
                                            <p:txEl>
                                              <p:pRg st="2" end="2"/>
                                            </p:txEl>
                                          </p:spTgt>
                                        </p:tgtEl>
                                        <p:attrNameLst>
                                          <p:attrName>style.visibility</p:attrName>
                                        </p:attrNameLst>
                                      </p:cBhvr>
                                      <p:to>
                                        <p:strVal val="visible"/>
                                      </p:to>
                                    </p:set>
                                    <p:animEffect transition="in" filter="blinds(horizontal)">
                                      <p:cBhvr>
                                        <p:cTn id="22" dur="500"/>
                                        <p:tgtEl>
                                          <p:spTgt spid="308227">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nodeType="clickEffect">
                                  <p:stCondLst>
                                    <p:cond delay="0"/>
                                  </p:stCondLst>
                                  <p:childTnLst>
                                    <p:set>
                                      <p:cBhvr>
                                        <p:cTn id="26" dur="1" fill="hold">
                                          <p:stCondLst>
                                            <p:cond delay="0"/>
                                          </p:stCondLst>
                                        </p:cTn>
                                        <p:tgtEl>
                                          <p:spTgt spid="308227">
                                            <p:txEl>
                                              <p:pRg st="3" end="3"/>
                                            </p:txEl>
                                          </p:spTgt>
                                        </p:tgtEl>
                                        <p:attrNameLst>
                                          <p:attrName>style.visibility</p:attrName>
                                        </p:attrNameLst>
                                      </p:cBhvr>
                                      <p:to>
                                        <p:strVal val="visible"/>
                                      </p:to>
                                    </p:set>
                                    <p:animEffect transition="in" filter="blinds(horizontal)">
                                      <p:cBhvr>
                                        <p:cTn id="27" dur="500"/>
                                        <p:tgtEl>
                                          <p:spTgt spid="308227">
                                            <p:txEl>
                                              <p:pRg st="3" end="3"/>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308231"/>
                                        </p:tgtEl>
                                        <p:attrNameLst>
                                          <p:attrName>style.visibility</p:attrName>
                                        </p:attrNameLst>
                                      </p:cBhvr>
                                      <p:to>
                                        <p:strVal val="visible"/>
                                      </p:to>
                                    </p:set>
                                    <p:animEffect transition="in" filter="blinds(horizontal)">
                                      <p:cBhvr>
                                        <p:cTn id="32" dur="500"/>
                                        <p:tgtEl>
                                          <p:spTgt spid="308231"/>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308232"/>
                                        </p:tgtEl>
                                        <p:attrNameLst>
                                          <p:attrName>style.visibility</p:attrName>
                                        </p:attrNameLst>
                                      </p:cBhvr>
                                      <p:to>
                                        <p:strVal val="visible"/>
                                      </p:to>
                                    </p:set>
                                    <p:animEffect transition="in" filter="blinds(horizontal)">
                                      <p:cBhvr>
                                        <p:cTn id="37" dur="500"/>
                                        <p:tgtEl>
                                          <p:spTgt spid="3082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8229" grpId="0" animBg="1"/>
      <p:bldP spid="308231" grpId="0" animBg="1"/>
      <p:bldP spid="308232"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灯片编号占位符 5">
            <a:extLst>
              <a:ext uri="{FF2B5EF4-FFF2-40B4-BE49-F238E27FC236}">
                <a16:creationId xmlns:a16="http://schemas.microsoft.com/office/drawing/2014/main" id="{0113A668-3AB6-4318-8CE4-152800B43BAD}"/>
              </a:ext>
            </a:extLst>
          </p:cNvPr>
          <p:cNvSpPr>
            <a:spLocks noGrp="1"/>
          </p:cNvSpPr>
          <p:nvPr>
            <p:ph type="sldNum" sz="quarter" idx="12"/>
          </p:nvPr>
        </p:nvSpPr>
        <p:spPr>
          <a:noFill/>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fld id="{38B980A4-CB12-4513-8D6E-A8002A02FEF3}" type="slidenum">
              <a:rPr lang="en-US" altLang="zh-CN" sz="2400" smtClean="0">
                <a:solidFill>
                  <a:srgbClr val="0000CC"/>
                </a:solidFill>
              </a:rPr>
              <a:pPr>
                <a:spcBef>
                  <a:spcPct val="50000"/>
                </a:spcBef>
                <a:buClrTx/>
                <a:buFontTx/>
                <a:buNone/>
              </a:pPr>
              <a:t>52</a:t>
            </a:fld>
            <a:endParaRPr lang="en-US" altLang="zh-CN" sz="2400">
              <a:solidFill>
                <a:srgbClr val="0000CC"/>
              </a:solidFill>
            </a:endParaRPr>
          </a:p>
        </p:txBody>
      </p:sp>
      <p:sp>
        <p:nvSpPr>
          <p:cNvPr id="62467" name="Rectangle 2">
            <a:extLst>
              <a:ext uri="{FF2B5EF4-FFF2-40B4-BE49-F238E27FC236}">
                <a16:creationId xmlns:a16="http://schemas.microsoft.com/office/drawing/2014/main" id="{FFACE645-0D02-4EF4-B7D1-053080E69055}"/>
              </a:ext>
            </a:extLst>
          </p:cNvPr>
          <p:cNvSpPr>
            <a:spLocks noGrp="1" noChangeArrowheads="1"/>
          </p:cNvSpPr>
          <p:nvPr>
            <p:ph type="title"/>
          </p:nvPr>
        </p:nvSpPr>
        <p:spPr>
          <a:xfrm>
            <a:off x="687388" y="188913"/>
            <a:ext cx="7772400" cy="674687"/>
          </a:xfrm>
        </p:spPr>
        <p:txBody>
          <a:bodyPr/>
          <a:lstStyle/>
          <a:p>
            <a:pPr eaLnBrk="1" hangingPunct="1"/>
            <a:r>
              <a:rPr lang="en-US" altLang="zh-CN"/>
              <a:t>1</a:t>
            </a:r>
            <a:r>
              <a:rPr lang="zh-CN" altLang="en-US"/>
              <a:t>、规模报酬递增 </a:t>
            </a:r>
            <a:r>
              <a:rPr lang="en-US" altLang="zh-CN" sz="1800"/>
              <a:t>(increasing returns to scale)</a:t>
            </a:r>
          </a:p>
        </p:txBody>
      </p:sp>
      <p:sp>
        <p:nvSpPr>
          <p:cNvPr id="322563" name="Rectangle 3">
            <a:extLst>
              <a:ext uri="{FF2B5EF4-FFF2-40B4-BE49-F238E27FC236}">
                <a16:creationId xmlns:a16="http://schemas.microsoft.com/office/drawing/2014/main" id="{017B0CBC-61A3-4BB4-ABB6-4A02DE8C1DD9}"/>
              </a:ext>
            </a:extLst>
          </p:cNvPr>
          <p:cNvSpPr>
            <a:spLocks noGrp="1" noChangeArrowheads="1"/>
          </p:cNvSpPr>
          <p:nvPr>
            <p:ph type="body" idx="1"/>
          </p:nvPr>
        </p:nvSpPr>
        <p:spPr>
          <a:xfrm>
            <a:off x="250825" y="908050"/>
            <a:ext cx="3889375" cy="865188"/>
          </a:xfrm>
          <a:solidFill>
            <a:srgbClr val="FFCC00"/>
          </a:solidFill>
          <a:ln w="38100" cap="flat" algn="ctr">
            <a:solidFill>
              <a:srgbClr val="009999"/>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indent="0" eaLnBrk="1" hangingPunct="1">
              <a:buClr>
                <a:schemeClr val="accent2"/>
              </a:buClr>
              <a:buSzPct val="95000"/>
              <a:buFont typeface="Wingdings" panose="05000000000000000000" pitchFamily="2" charset="2"/>
              <a:buNone/>
            </a:pPr>
            <a:r>
              <a:rPr lang="zh-CN" altLang="en-US" sz="2400" b="1"/>
              <a:t>产量增加的比例</a:t>
            </a:r>
            <a:r>
              <a:rPr lang="en-US" altLang="zh-CN" sz="2400" b="1"/>
              <a:t>&gt;</a:t>
            </a:r>
            <a:r>
              <a:rPr lang="zh-CN" altLang="en-US" sz="2400" b="1"/>
              <a:t>规模（要素）增加的比例。</a:t>
            </a:r>
          </a:p>
        </p:txBody>
      </p:sp>
      <p:sp>
        <p:nvSpPr>
          <p:cNvPr id="322651" name="Rectangle 91">
            <a:extLst>
              <a:ext uri="{FF2B5EF4-FFF2-40B4-BE49-F238E27FC236}">
                <a16:creationId xmlns:a16="http://schemas.microsoft.com/office/drawing/2014/main" id="{30866367-FE44-4CED-A47A-1C6054107CB4}"/>
              </a:ext>
            </a:extLst>
          </p:cNvPr>
          <p:cNvSpPr>
            <a:spLocks noChangeArrowheads="1"/>
          </p:cNvSpPr>
          <p:nvPr/>
        </p:nvSpPr>
        <p:spPr bwMode="auto">
          <a:xfrm>
            <a:off x="179388" y="3762375"/>
            <a:ext cx="4032250" cy="2762250"/>
          </a:xfrm>
          <a:prstGeom prst="rect">
            <a:avLst/>
          </a:prstGeom>
          <a:solidFill>
            <a:srgbClr val="FFCC00"/>
          </a:solidFill>
          <a:ln w="38100" algn="ctr">
            <a:solidFill>
              <a:srgbClr val="009999"/>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Clr>
                <a:schemeClr val="accent2"/>
              </a:buClr>
              <a:buSzPct val="95000"/>
              <a:buFont typeface="Wingdings" panose="05000000000000000000" pitchFamily="2" charset="2"/>
              <a:buNone/>
            </a:pPr>
            <a:r>
              <a:rPr lang="zh-CN" altLang="en-US" sz="2400" b="1"/>
              <a:t>当劳动和资本扩大一个很小的倍数就可以导致产出扩大很大的倍数。</a:t>
            </a:r>
          </a:p>
          <a:p>
            <a:pPr eaLnBrk="1" hangingPunct="1">
              <a:buClr>
                <a:schemeClr val="accent2"/>
              </a:buClr>
              <a:buSzPct val="95000"/>
              <a:buFont typeface="Wingdings" panose="05000000000000000000" pitchFamily="2" charset="2"/>
              <a:buNone/>
            </a:pPr>
            <a:r>
              <a:rPr lang="zh-CN" altLang="en-US" sz="2400" b="1"/>
              <a:t>投入为两个单位时，产出为</a:t>
            </a:r>
            <a:r>
              <a:rPr lang="en-US" altLang="zh-CN" sz="2400" b="1"/>
              <a:t>100</a:t>
            </a:r>
            <a:r>
              <a:rPr lang="zh-CN" altLang="en-US" sz="2400" b="1"/>
              <a:t>个单位，但生产</a:t>
            </a:r>
            <a:r>
              <a:rPr lang="en-US" altLang="zh-CN" sz="2400" b="1"/>
              <a:t>200</a:t>
            </a:r>
            <a:r>
              <a:rPr lang="zh-CN" altLang="en-US" sz="2400" b="1"/>
              <a:t>单位产量所需的劳动和资本投入分别小于</a:t>
            </a:r>
            <a:r>
              <a:rPr lang="en-US" altLang="zh-CN" sz="2400" b="1"/>
              <a:t>4</a:t>
            </a:r>
            <a:r>
              <a:rPr lang="zh-CN" altLang="en-US" sz="2400" b="1"/>
              <a:t>个单位。</a:t>
            </a:r>
          </a:p>
        </p:txBody>
      </p:sp>
      <p:sp>
        <p:nvSpPr>
          <p:cNvPr id="322653" name="AutoShape 93">
            <a:extLst>
              <a:ext uri="{FF2B5EF4-FFF2-40B4-BE49-F238E27FC236}">
                <a16:creationId xmlns:a16="http://schemas.microsoft.com/office/drawing/2014/main" id="{37FF6DD4-B553-44AC-8F42-BFB6BB261697}"/>
              </a:ext>
            </a:extLst>
          </p:cNvPr>
          <p:cNvSpPr>
            <a:spLocks noChangeArrowheads="1"/>
          </p:cNvSpPr>
          <p:nvPr/>
        </p:nvSpPr>
        <p:spPr bwMode="auto">
          <a:xfrm>
            <a:off x="5364163" y="908050"/>
            <a:ext cx="2519362" cy="431800"/>
          </a:xfrm>
          <a:prstGeom prst="wedgeRoundRectCallout">
            <a:avLst>
              <a:gd name="adj1" fmla="val -97824"/>
              <a:gd name="adj2" fmla="val 50000"/>
              <a:gd name="adj3" fmla="val 16667"/>
            </a:avLst>
          </a:prstGeom>
          <a:solidFill>
            <a:srgbClr val="FFFF00"/>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gn="ctr">
              <a:spcBef>
                <a:spcPct val="0"/>
              </a:spcBef>
              <a:buClrTx/>
              <a:buFontTx/>
              <a:buNone/>
            </a:pPr>
            <a:r>
              <a:rPr lang="zh-CN" altLang="en-US" sz="2000">
                <a:solidFill>
                  <a:srgbClr val="0000CC"/>
                </a:solidFill>
              </a:rPr>
              <a:t>是一种规模经济</a:t>
            </a:r>
          </a:p>
        </p:txBody>
      </p:sp>
      <p:sp>
        <p:nvSpPr>
          <p:cNvPr id="322655" name="Rectangle 95">
            <a:extLst>
              <a:ext uri="{FF2B5EF4-FFF2-40B4-BE49-F238E27FC236}">
                <a16:creationId xmlns:a16="http://schemas.microsoft.com/office/drawing/2014/main" id="{E5D66BCE-1935-4209-A79E-712992C4779B}"/>
              </a:ext>
            </a:extLst>
          </p:cNvPr>
          <p:cNvSpPr>
            <a:spLocks noChangeArrowheads="1"/>
          </p:cNvSpPr>
          <p:nvPr/>
        </p:nvSpPr>
        <p:spPr bwMode="auto">
          <a:xfrm>
            <a:off x="179388" y="1916113"/>
            <a:ext cx="3960812" cy="1657350"/>
          </a:xfrm>
          <a:prstGeom prst="rect">
            <a:avLst/>
          </a:prstGeom>
          <a:solidFill>
            <a:srgbClr val="FFCC00"/>
          </a:solidFill>
          <a:ln w="38100" algn="ctr">
            <a:solidFill>
              <a:srgbClr val="009999"/>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Clr>
                <a:schemeClr val="accent2"/>
              </a:buClr>
              <a:buSzPct val="95000"/>
              <a:buFont typeface="Wingdings" panose="05000000000000000000" pitchFamily="2" charset="2"/>
              <a:buNone/>
            </a:pPr>
            <a:r>
              <a:rPr lang="zh-CN" altLang="en-US" sz="2400" b="1"/>
              <a:t>生产函数</a:t>
            </a:r>
            <a:r>
              <a:rPr lang="en-US" altLang="zh-CN" sz="2400" b="1"/>
              <a:t>Q=f(L,K)</a:t>
            </a:r>
          </a:p>
          <a:p>
            <a:pPr eaLnBrk="1" hangingPunct="1">
              <a:buClr>
                <a:schemeClr val="accent2"/>
              </a:buClr>
              <a:buSzPct val="95000"/>
              <a:buFont typeface="Wingdings" panose="05000000000000000000" pitchFamily="2" charset="2"/>
              <a:buNone/>
            </a:pPr>
            <a:r>
              <a:rPr lang="zh-CN" altLang="en-US" sz="2800" b="1">
                <a:cs typeface="Times New Roman" panose="02020603050405020304" pitchFamily="18" charset="0"/>
              </a:rPr>
              <a:t>则</a:t>
            </a:r>
            <a:r>
              <a:rPr lang="en-US" altLang="zh-CN" sz="2800" b="1">
                <a:cs typeface="Times New Roman" panose="02020603050405020304" pitchFamily="18" charset="0"/>
              </a:rPr>
              <a:t>f(λL, λK)&gt;λf(L, K)</a:t>
            </a:r>
          </a:p>
          <a:p>
            <a:pPr eaLnBrk="1" hangingPunct="1">
              <a:buClr>
                <a:schemeClr val="accent2"/>
              </a:buClr>
              <a:buSzPct val="95000"/>
              <a:buFont typeface="Wingdings" panose="05000000000000000000" pitchFamily="2" charset="2"/>
              <a:buNone/>
            </a:pPr>
            <a:r>
              <a:rPr lang="zh-CN" altLang="en-US" sz="2800" b="1"/>
              <a:t>其中</a:t>
            </a:r>
            <a:r>
              <a:rPr lang="en-US" altLang="zh-CN" sz="2800" b="1">
                <a:cs typeface="Times New Roman" panose="02020603050405020304" pitchFamily="18" charset="0"/>
              </a:rPr>
              <a:t>λ&gt;0</a:t>
            </a:r>
          </a:p>
        </p:txBody>
      </p:sp>
      <p:grpSp>
        <p:nvGrpSpPr>
          <p:cNvPr id="62472" name="Group 96">
            <a:extLst>
              <a:ext uri="{FF2B5EF4-FFF2-40B4-BE49-F238E27FC236}">
                <a16:creationId xmlns:a16="http://schemas.microsoft.com/office/drawing/2014/main" id="{670BDAE7-5650-44D1-9102-4ABFDAF9881F}"/>
              </a:ext>
            </a:extLst>
          </p:cNvPr>
          <p:cNvGrpSpPr>
            <a:grpSpLocks/>
          </p:cNvGrpSpPr>
          <p:nvPr/>
        </p:nvGrpSpPr>
        <p:grpSpPr bwMode="auto">
          <a:xfrm>
            <a:off x="4213225" y="1628775"/>
            <a:ext cx="4679950" cy="4178300"/>
            <a:chOff x="857" y="1204"/>
            <a:chExt cx="4250" cy="2645"/>
          </a:xfrm>
        </p:grpSpPr>
        <p:sp>
          <p:nvSpPr>
            <p:cNvPr id="62474" name="Line 97">
              <a:extLst>
                <a:ext uri="{FF2B5EF4-FFF2-40B4-BE49-F238E27FC236}">
                  <a16:creationId xmlns:a16="http://schemas.microsoft.com/office/drawing/2014/main" id="{BC69E98E-A460-4E15-9C30-D8CF32DF9849}"/>
                </a:ext>
              </a:extLst>
            </p:cNvPr>
            <p:cNvSpPr>
              <a:spLocks noChangeShapeType="1"/>
            </p:cNvSpPr>
            <p:nvPr/>
          </p:nvSpPr>
          <p:spPr bwMode="auto">
            <a:xfrm>
              <a:off x="1491" y="1255"/>
              <a:ext cx="0" cy="2179"/>
            </a:xfrm>
            <a:prstGeom prst="line">
              <a:avLst/>
            </a:prstGeom>
            <a:noFill/>
            <a:ln w="28575">
              <a:solidFill>
                <a:srgbClr val="000000"/>
              </a:solidFill>
              <a:round/>
              <a:headEnd type="triangle" w="med"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62475" name="Line 98">
              <a:extLst>
                <a:ext uri="{FF2B5EF4-FFF2-40B4-BE49-F238E27FC236}">
                  <a16:creationId xmlns:a16="http://schemas.microsoft.com/office/drawing/2014/main" id="{078F6B0A-D882-4AE3-8C73-5673B20D21BB}"/>
                </a:ext>
              </a:extLst>
            </p:cNvPr>
            <p:cNvSpPr>
              <a:spLocks noChangeShapeType="1"/>
            </p:cNvSpPr>
            <p:nvPr/>
          </p:nvSpPr>
          <p:spPr bwMode="auto">
            <a:xfrm>
              <a:off x="1491" y="3434"/>
              <a:ext cx="3176" cy="0"/>
            </a:xfrm>
            <a:prstGeom prst="line">
              <a:avLst/>
            </a:prstGeom>
            <a:noFill/>
            <a:ln w="28575">
              <a:solidFill>
                <a:srgbClr val="000000"/>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322659" name="Text Box 99">
              <a:extLst>
                <a:ext uri="{FF2B5EF4-FFF2-40B4-BE49-F238E27FC236}">
                  <a16:creationId xmlns:a16="http://schemas.microsoft.com/office/drawing/2014/main" id="{8CC723FD-00C2-446C-918E-3CBF0E8081DB}"/>
                </a:ext>
              </a:extLst>
            </p:cNvPr>
            <p:cNvSpPr txBox="1">
              <a:spLocks noChangeArrowheads="1"/>
            </p:cNvSpPr>
            <p:nvPr/>
          </p:nvSpPr>
          <p:spPr bwMode="auto">
            <a:xfrm>
              <a:off x="4662" y="3470"/>
              <a:ext cx="445" cy="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ctr" eaLnBrk="1" hangingPunct="1">
                <a:defRPr/>
              </a:pPr>
              <a:r>
                <a:rPr lang="en-US" altLang="zh-CN" sz="2000" b="1">
                  <a:effectLst>
                    <a:outerShdw blurRad="38100" dist="38100" dir="2700000" algn="tl">
                      <a:srgbClr val="C0C0C0"/>
                    </a:outerShdw>
                  </a:effectLst>
                </a:rPr>
                <a:t>L</a:t>
              </a:r>
            </a:p>
          </p:txBody>
        </p:sp>
        <p:sp>
          <p:nvSpPr>
            <p:cNvPr id="322660" name="Text Box 100">
              <a:extLst>
                <a:ext uri="{FF2B5EF4-FFF2-40B4-BE49-F238E27FC236}">
                  <a16:creationId xmlns:a16="http://schemas.microsoft.com/office/drawing/2014/main" id="{D73A135B-64CA-4FC7-A9E3-BD31BE6E7907}"/>
                </a:ext>
              </a:extLst>
            </p:cNvPr>
            <p:cNvSpPr txBox="1">
              <a:spLocks noChangeArrowheads="1"/>
            </p:cNvSpPr>
            <p:nvPr/>
          </p:nvSpPr>
          <p:spPr bwMode="auto">
            <a:xfrm>
              <a:off x="857" y="1204"/>
              <a:ext cx="460" cy="3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ctr" eaLnBrk="1" hangingPunct="1">
                <a:defRPr/>
              </a:pPr>
              <a:r>
                <a:rPr lang="en-US" altLang="zh-CN" sz="2000" b="1">
                  <a:effectLst>
                    <a:outerShdw blurRad="38100" dist="38100" dir="2700000" algn="tl">
                      <a:srgbClr val="C0C0C0"/>
                    </a:outerShdw>
                  </a:effectLst>
                </a:rPr>
                <a:t>K</a:t>
              </a:r>
            </a:p>
          </p:txBody>
        </p:sp>
        <p:sp>
          <p:nvSpPr>
            <p:cNvPr id="322661" name="Text Box 101">
              <a:extLst>
                <a:ext uri="{FF2B5EF4-FFF2-40B4-BE49-F238E27FC236}">
                  <a16:creationId xmlns:a16="http://schemas.microsoft.com/office/drawing/2014/main" id="{E2A92C7D-77FA-40EA-8801-56D3B3FBD772}"/>
                </a:ext>
              </a:extLst>
            </p:cNvPr>
            <p:cNvSpPr txBox="1">
              <a:spLocks noChangeArrowheads="1"/>
            </p:cNvSpPr>
            <p:nvPr/>
          </p:nvSpPr>
          <p:spPr bwMode="auto">
            <a:xfrm>
              <a:off x="980" y="3337"/>
              <a:ext cx="503" cy="4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ctr" eaLnBrk="1" hangingPunct="1">
                <a:defRPr/>
              </a:pPr>
              <a:r>
                <a:rPr lang="en-US" altLang="zh-CN" b="1">
                  <a:effectLst>
                    <a:outerShdw blurRad="38100" dist="38100" dir="2700000" algn="tl">
                      <a:srgbClr val="C0C0C0"/>
                    </a:outerShdw>
                  </a:effectLst>
                </a:rPr>
                <a:t>O</a:t>
              </a:r>
            </a:p>
          </p:txBody>
        </p:sp>
        <p:sp>
          <p:nvSpPr>
            <p:cNvPr id="322662" name="Text Box 102">
              <a:extLst>
                <a:ext uri="{FF2B5EF4-FFF2-40B4-BE49-F238E27FC236}">
                  <a16:creationId xmlns:a16="http://schemas.microsoft.com/office/drawing/2014/main" id="{A11D22A6-7961-4A47-9A39-8E35B515B2CD}"/>
                </a:ext>
              </a:extLst>
            </p:cNvPr>
            <p:cNvSpPr txBox="1">
              <a:spLocks noChangeArrowheads="1"/>
            </p:cNvSpPr>
            <p:nvPr/>
          </p:nvSpPr>
          <p:spPr bwMode="auto">
            <a:xfrm>
              <a:off x="2733" y="1982"/>
              <a:ext cx="343" cy="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ctr" eaLnBrk="1" hangingPunct="1">
                <a:defRPr/>
              </a:pPr>
              <a:r>
                <a:rPr lang="en-US" altLang="zh-CN" sz="2000" b="1">
                  <a:effectLst>
                    <a:outerShdw blurRad="38100" dist="38100" dir="2700000" algn="tl">
                      <a:srgbClr val="C0C0C0"/>
                    </a:outerShdw>
                  </a:effectLst>
                </a:rPr>
                <a:t>C</a:t>
              </a:r>
              <a:endParaRPr lang="en-US" altLang="zh-CN" sz="2000" b="1" baseline="-25000">
                <a:effectLst>
                  <a:outerShdw blurRad="38100" dist="38100" dir="2700000" algn="tl">
                    <a:srgbClr val="C0C0C0"/>
                  </a:outerShdw>
                </a:effectLst>
              </a:endParaRPr>
            </a:p>
          </p:txBody>
        </p:sp>
        <p:sp>
          <p:nvSpPr>
            <p:cNvPr id="62480" name="Arc 103">
              <a:extLst>
                <a:ext uri="{FF2B5EF4-FFF2-40B4-BE49-F238E27FC236}">
                  <a16:creationId xmlns:a16="http://schemas.microsoft.com/office/drawing/2014/main" id="{5A18C21C-6505-4527-BCDA-C86880FE1060}"/>
                </a:ext>
              </a:extLst>
            </p:cNvPr>
            <p:cNvSpPr>
              <a:spLocks/>
            </p:cNvSpPr>
            <p:nvPr/>
          </p:nvSpPr>
          <p:spPr bwMode="auto">
            <a:xfrm rot="-10761524">
              <a:off x="2295" y="1750"/>
              <a:ext cx="1963" cy="1325"/>
            </a:xfrm>
            <a:custGeom>
              <a:avLst/>
              <a:gdLst>
                <a:gd name="T0" fmla="*/ 0 w 21600"/>
                <a:gd name="T1" fmla="*/ 0 h 24463"/>
                <a:gd name="T2" fmla="*/ 0 w 21600"/>
                <a:gd name="T3" fmla="*/ 0 h 24463"/>
                <a:gd name="T4" fmla="*/ 0 w 21600"/>
                <a:gd name="T5" fmla="*/ 0 h 24463"/>
                <a:gd name="T6" fmla="*/ 0 60000 65536"/>
                <a:gd name="T7" fmla="*/ 0 60000 65536"/>
                <a:gd name="T8" fmla="*/ 0 60000 65536"/>
              </a:gdLst>
              <a:ahLst/>
              <a:cxnLst>
                <a:cxn ang="T6">
                  <a:pos x="T0" y="T1"/>
                </a:cxn>
                <a:cxn ang="T7">
                  <a:pos x="T2" y="T3"/>
                </a:cxn>
                <a:cxn ang="T8">
                  <a:pos x="T4" y="T5"/>
                </a:cxn>
              </a:cxnLst>
              <a:rect l="0" t="0" r="r" b="b"/>
              <a:pathLst>
                <a:path w="21600" h="24463" fill="none" extrusionOk="0">
                  <a:moveTo>
                    <a:pt x="7857" y="-1"/>
                  </a:moveTo>
                  <a:cubicBezTo>
                    <a:pt x="16144" y="3236"/>
                    <a:pt x="21600" y="11222"/>
                    <a:pt x="21600" y="20120"/>
                  </a:cubicBezTo>
                  <a:cubicBezTo>
                    <a:pt x="21600" y="21578"/>
                    <a:pt x="21452" y="23033"/>
                    <a:pt x="21158" y="24462"/>
                  </a:cubicBezTo>
                </a:path>
                <a:path w="21600" h="24463" stroke="0" extrusionOk="0">
                  <a:moveTo>
                    <a:pt x="7857" y="-1"/>
                  </a:moveTo>
                  <a:cubicBezTo>
                    <a:pt x="16144" y="3236"/>
                    <a:pt x="21600" y="11222"/>
                    <a:pt x="21600" y="20120"/>
                  </a:cubicBezTo>
                  <a:cubicBezTo>
                    <a:pt x="21600" y="21578"/>
                    <a:pt x="21452" y="23033"/>
                    <a:pt x="21158" y="24462"/>
                  </a:cubicBezTo>
                  <a:lnTo>
                    <a:pt x="0" y="20120"/>
                  </a:lnTo>
                  <a:lnTo>
                    <a:pt x="7857" y="-1"/>
                  </a:lnTo>
                  <a:close/>
                </a:path>
              </a:pathLst>
            </a:custGeom>
            <a:noFill/>
            <a:ln w="38100">
              <a:solidFill>
                <a:srgbClr val="FF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322664" name="Text Box 104">
              <a:extLst>
                <a:ext uri="{FF2B5EF4-FFF2-40B4-BE49-F238E27FC236}">
                  <a16:creationId xmlns:a16="http://schemas.microsoft.com/office/drawing/2014/main" id="{1E301F72-8C48-4B9E-8162-59F92D78998C}"/>
                </a:ext>
              </a:extLst>
            </p:cNvPr>
            <p:cNvSpPr txBox="1">
              <a:spLocks noChangeArrowheads="1"/>
            </p:cNvSpPr>
            <p:nvPr/>
          </p:nvSpPr>
          <p:spPr bwMode="auto">
            <a:xfrm>
              <a:off x="3789" y="2574"/>
              <a:ext cx="1065" cy="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ctr" eaLnBrk="1" hangingPunct="1">
                <a:defRPr/>
              </a:pPr>
              <a:r>
                <a:rPr lang="en-US" altLang="zh-CN" sz="2000" b="1">
                  <a:effectLst>
                    <a:outerShdw blurRad="38100" dist="38100" dir="2700000" algn="tl">
                      <a:srgbClr val="C0C0C0"/>
                    </a:outerShdw>
                  </a:effectLst>
                </a:rPr>
                <a:t>Q</a:t>
              </a:r>
              <a:r>
                <a:rPr lang="en-US" altLang="zh-CN" sz="2000" b="1" baseline="-25000">
                  <a:effectLst>
                    <a:outerShdw blurRad="38100" dist="38100" dir="2700000" algn="tl">
                      <a:srgbClr val="C0C0C0"/>
                    </a:outerShdw>
                  </a:effectLst>
                </a:rPr>
                <a:t>3</a:t>
              </a:r>
              <a:r>
                <a:rPr lang="en-US" altLang="zh-CN" sz="2000" b="1">
                  <a:effectLst>
                    <a:outerShdw blurRad="38100" dist="38100" dir="2700000" algn="tl">
                      <a:srgbClr val="C0C0C0"/>
                    </a:outerShdw>
                  </a:effectLst>
                </a:rPr>
                <a:t>=300</a:t>
              </a:r>
            </a:p>
          </p:txBody>
        </p:sp>
        <p:sp>
          <p:nvSpPr>
            <p:cNvPr id="62482" name="Arc 105">
              <a:extLst>
                <a:ext uri="{FF2B5EF4-FFF2-40B4-BE49-F238E27FC236}">
                  <a16:creationId xmlns:a16="http://schemas.microsoft.com/office/drawing/2014/main" id="{3348BB8E-3794-4FBC-96A4-6924B047E20E}"/>
                </a:ext>
              </a:extLst>
            </p:cNvPr>
            <p:cNvSpPr>
              <a:spLocks/>
            </p:cNvSpPr>
            <p:nvPr/>
          </p:nvSpPr>
          <p:spPr bwMode="auto">
            <a:xfrm rot="-10761524">
              <a:off x="1734" y="2091"/>
              <a:ext cx="1963" cy="1325"/>
            </a:xfrm>
            <a:custGeom>
              <a:avLst/>
              <a:gdLst>
                <a:gd name="T0" fmla="*/ 0 w 21600"/>
                <a:gd name="T1" fmla="*/ 0 h 24463"/>
                <a:gd name="T2" fmla="*/ 0 w 21600"/>
                <a:gd name="T3" fmla="*/ 0 h 24463"/>
                <a:gd name="T4" fmla="*/ 0 w 21600"/>
                <a:gd name="T5" fmla="*/ 0 h 24463"/>
                <a:gd name="T6" fmla="*/ 0 60000 65536"/>
                <a:gd name="T7" fmla="*/ 0 60000 65536"/>
                <a:gd name="T8" fmla="*/ 0 60000 65536"/>
              </a:gdLst>
              <a:ahLst/>
              <a:cxnLst>
                <a:cxn ang="T6">
                  <a:pos x="T0" y="T1"/>
                </a:cxn>
                <a:cxn ang="T7">
                  <a:pos x="T2" y="T3"/>
                </a:cxn>
                <a:cxn ang="T8">
                  <a:pos x="T4" y="T5"/>
                </a:cxn>
              </a:cxnLst>
              <a:rect l="0" t="0" r="r" b="b"/>
              <a:pathLst>
                <a:path w="21600" h="24463" fill="none" extrusionOk="0">
                  <a:moveTo>
                    <a:pt x="7857" y="-1"/>
                  </a:moveTo>
                  <a:cubicBezTo>
                    <a:pt x="16144" y="3236"/>
                    <a:pt x="21600" y="11222"/>
                    <a:pt x="21600" y="20120"/>
                  </a:cubicBezTo>
                  <a:cubicBezTo>
                    <a:pt x="21600" y="21578"/>
                    <a:pt x="21452" y="23033"/>
                    <a:pt x="21158" y="24462"/>
                  </a:cubicBezTo>
                </a:path>
                <a:path w="21600" h="24463" stroke="0" extrusionOk="0">
                  <a:moveTo>
                    <a:pt x="7857" y="-1"/>
                  </a:moveTo>
                  <a:cubicBezTo>
                    <a:pt x="16144" y="3236"/>
                    <a:pt x="21600" y="11222"/>
                    <a:pt x="21600" y="20120"/>
                  </a:cubicBezTo>
                  <a:cubicBezTo>
                    <a:pt x="21600" y="21578"/>
                    <a:pt x="21452" y="23033"/>
                    <a:pt x="21158" y="24462"/>
                  </a:cubicBezTo>
                  <a:lnTo>
                    <a:pt x="0" y="20120"/>
                  </a:lnTo>
                  <a:lnTo>
                    <a:pt x="7857" y="-1"/>
                  </a:lnTo>
                  <a:close/>
                </a:path>
              </a:pathLst>
            </a:custGeom>
            <a:noFill/>
            <a:ln w="38100">
              <a:solidFill>
                <a:srgbClr val="FF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62483" name="Arc 106">
              <a:extLst>
                <a:ext uri="{FF2B5EF4-FFF2-40B4-BE49-F238E27FC236}">
                  <a16:creationId xmlns:a16="http://schemas.microsoft.com/office/drawing/2014/main" id="{986AC23E-7891-46C8-B2AD-7BCB4EA30248}"/>
                </a:ext>
              </a:extLst>
            </p:cNvPr>
            <p:cNvSpPr>
              <a:spLocks/>
            </p:cNvSpPr>
            <p:nvPr/>
          </p:nvSpPr>
          <p:spPr bwMode="auto">
            <a:xfrm rot="-10761524">
              <a:off x="2519" y="1540"/>
              <a:ext cx="1963" cy="1325"/>
            </a:xfrm>
            <a:custGeom>
              <a:avLst/>
              <a:gdLst>
                <a:gd name="T0" fmla="*/ 0 w 21600"/>
                <a:gd name="T1" fmla="*/ 0 h 24463"/>
                <a:gd name="T2" fmla="*/ 0 w 21600"/>
                <a:gd name="T3" fmla="*/ 0 h 24463"/>
                <a:gd name="T4" fmla="*/ 0 w 21600"/>
                <a:gd name="T5" fmla="*/ 0 h 24463"/>
                <a:gd name="T6" fmla="*/ 0 60000 65536"/>
                <a:gd name="T7" fmla="*/ 0 60000 65536"/>
                <a:gd name="T8" fmla="*/ 0 60000 65536"/>
              </a:gdLst>
              <a:ahLst/>
              <a:cxnLst>
                <a:cxn ang="T6">
                  <a:pos x="T0" y="T1"/>
                </a:cxn>
                <a:cxn ang="T7">
                  <a:pos x="T2" y="T3"/>
                </a:cxn>
                <a:cxn ang="T8">
                  <a:pos x="T4" y="T5"/>
                </a:cxn>
              </a:cxnLst>
              <a:rect l="0" t="0" r="r" b="b"/>
              <a:pathLst>
                <a:path w="21600" h="24463" fill="none" extrusionOk="0">
                  <a:moveTo>
                    <a:pt x="7857" y="-1"/>
                  </a:moveTo>
                  <a:cubicBezTo>
                    <a:pt x="16144" y="3236"/>
                    <a:pt x="21600" y="11222"/>
                    <a:pt x="21600" y="20120"/>
                  </a:cubicBezTo>
                  <a:cubicBezTo>
                    <a:pt x="21600" y="21578"/>
                    <a:pt x="21452" y="23033"/>
                    <a:pt x="21158" y="24462"/>
                  </a:cubicBezTo>
                </a:path>
                <a:path w="21600" h="24463" stroke="0" extrusionOk="0">
                  <a:moveTo>
                    <a:pt x="7857" y="-1"/>
                  </a:moveTo>
                  <a:cubicBezTo>
                    <a:pt x="16144" y="3236"/>
                    <a:pt x="21600" y="11222"/>
                    <a:pt x="21600" y="20120"/>
                  </a:cubicBezTo>
                  <a:cubicBezTo>
                    <a:pt x="21600" y="21578"/>
                    <a:pt x="21452" y="23033"/>
                    <a:pt x="21158" y="24462"/>
                  </a:cubicBezTo>
                  <a:lnTo>
                    <a:pt x="0" y="20120"/>
                  </a:lnTo>
                  <a:lnTo>
                    <a:pt x="7857" y="-1"/>
                  </a:lnTo>
                  <a:close/>
                </a:path>
              </a:pathLst>
            </a:custGeom>
            <a:noFill/>
            <a:ln w="38100">
              <a:solidFill>
                <a:srgbClr val="FF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322667" name="Text Box 107">
              <a:extLst>
                <a:ext uri="{FF2B5EF4-FFF2-40B4-BE49-F238E27FC236}">
                  <a16:creationId xmlns:a16="http://schemas.microsoft.com/office/drawing/2014/main" id="{89C1DB61-E36F-43AE-BA72-33CABE3FB0EF}"/>
                </a:ext>
              </a:extLst>
            </p:cNvPr>
            <p:cNvSpPr txBox="1">
              <a:spLocks noChangeArrowheads="1"/>
            </p:cNvSpPr>
            <p:nvPr/>
          </p:nvSpPr>
          <p:spPr bwMode="auto">
            <a:xfrm>
              <a:off x="2015" y="2369"/>
              <a:ext cx="506" cy="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ctr" eaLnBrk="1" hangingPunct="1">
                <a:defRPr/>
              </a:pPr>
              <a:r>
                <a:rPr lang="en-US" altLang="zh-CN" sz="2000" b="1">
                  <a:effectLst>
                    <a:outerShdw blurRad="38100" dist="38100" dir="2700000" algn="tl">
                      <a:srgbClr val="C0C0C0"/>
                    </a:outerShdw>
                  </a:effectLst>
                </a:rPr>
                <a:t>B</a:t>
              </a:r>
              <a:endParaRPr lang="en-US" altLang="zh-CN" sz="2000" b="1" baseline="-25000">
                <a:effectLst>
                  <a:outerShdw blurRad="38100" dist="38100" dir="2700000" algn="tl">
                    <a:srgbClr val="C0C0C0"/>
                  </a:outerShdw>
                </a:effectLst>
              </a:endParaRPr>
            </a:p>
          </p:txBody>
        </p:sp>
        <p:sp>
          <p:nvSpPr>
            <p:cNvPr id="322668" name="Text Box 108">
              <a:extLst>
                <a:ext uri="{FF2B5EF4-FFF2-40B4-BE49-F238E27FC236}">
                  <a16:creationId xmlns:a16="http://schemas.microsoft.com/office/drawing/2014/main" id="{8EDCB8A4-1C34-4EAE-9732-6639553699DF}"/>
                </a:ext>
              </a:extLst>
            </p:cNvPr>
            <p:cNvSpPr txBox="1">
              <a:spLocks noChangeArrowheads="1"/>
            </p:cNvSpPr>
            <p:nvPr/>
          </p:nvSpPr>
          <p:spPr bwMode="auto">
            <a:xfrm>
              <a:off x="1628" y="2722"/>
              <a:ext cx="356" cy="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eaLnBrk="1" hangingPunct="1">
                <a:defRPr/>
              </a:pPr>
              <a:r>
                <a:rPr lang="en-US" altLang="zh-CN" sz="2000" b="1">
                  <a:effectLst>
                    <a:outerShdw blurRad="38100" dist="38100" dir="2700000" algn="tl">
                      <a:srgbClr val="C0C0C0"/>
                    </a:outerShdw>
                  </a:effectLst>
                </a:rPr>
                <a:t>A</a:t>
              </a:r>
              <a:endParaRPr lang="en-US" altLang="zh-CN" sz="2000" b="1" baseline="-25000">
                <a:effectLst>
                  <a:outerShdw blurRad="38100" dist="38100" dir="2700000" algn="tl">
                    <a:srgbClr val="C0C0C0"/>
                  </a:outerShdw>
                </a:effectLst>
              </a:endParaRPr>
            </a:p>
          </p:txBody>
        </p:sp>
        <p:sp>
          <p:nvSpPr>
            <p:cNvPr id="322669" name="Text Box 109">
              <a:extLst>
                <a:ext uri="{FF2B5EF4-FFF2-40B4-BE49-F238E27FC236}">
                  <a16:creationId xmlns:a16="http://schemas.microsoft.com/office/drawing/2014/main" id="{D8F39C64-9221-4C4A-9E3B-70E605792576}"/>
                </a:ext>
              </a:extLst>
            </p:cNvPr>
            <p:cNvSpPr txBox="1">
              <a:spLocks noChangeArrowheads="1"/>
            </p:cNvSpPr>
            <p:nvPr/>
          </p:nvSpPr>
          <p:spPr bwMode="auto">
            <a:xfrm>
              <a:off x="3229" y="3011"/>
              <a:ext cx="1009" cy="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ctr" eaLnBrk="1" hangingPunct="1">
                <a:defRPr/>
              </a:pPr>
              <a:r>
                <a:rPr lang="en-US" altLang="zh-CN" sz="2000" b="1">
                  <a:effectLst>
                    <a:outerShdw blurRad="38100" dist="38100" dir="2700000" algn="tl">
                      <a:srgbClr val="C0C0C0"/>
                    </a:outerShdw>
                  </a:effectLst>
                </a:rPr>
                <a:t>Q</a:t>
              </a:r>
              <a:r>
                <a:rPr lang="en-US" altLang="zh-CN" sz="2000" b="1" baseline="-25000">
                  <a:effectLst>
                    <a:outerShdw blurRad="38100" dist="38100" dir="2700000" algn="tl">
                      <a:srgbClr val="C0C0C0"/>
                    </a:outerShdw>
                  </a:effectLst>
                </a:rPr>
                <a:t>2</a:t>
              </a:r>
              <a:r>
                <a:rPr lang="en-US" altLang="zh-CN" sz="2000" b="1">
                  <a:effectLst>
                    <a:outerShdw blurRad="38100" dist="38100" dir="2700000" algn="tl">
                      <a:srgbClr val="C0C0C0"/>
                    </a:outerShdw>
                  </a:effectLst>
                </a:rPr>
                <a:t>=200</a:t>
              </a:r>
            </a:p>
          </p:txBody>
        </p:sp>
        <p:sp>
          <p:nvSpPr>
            <p:cNvPr id="322670" name="Text Box 110">
              <a:extLst>
                <a:ext uri="{FF2B5EF4-FFF2-40B4-BE49-F238E27FC236}">
                  <a16:creationId xmlns:a16="http://schemas.microsoft.com/office/drawing/2014/main" id="{4D392696-97E4-469F-A165-7183B73AEFB1}"/>
                </a:ext>
              </a:extLst>
            </p:cNvPr>
            <p:cNvSpPr txBox="1">
              <a:spLocks noChangeArrowheads="1"/>
            </p:cNvSpPr>
            <p:nvPr/>
          </p:nvSpPr>
          <p:spPr bwMode="auto">
            <a:xfrm>
              <a:off x="2668" y="3485"/>
              <a:ext cx="897" cy="3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ctr" eaLnBrk="1" hangingPunct="1">
                <a:defRPr/>
              </a:pPr>
              <a:r>
                <a:rPr lang="en-US" altLang="zh-CN" sz="2000" b="1">
                  <a:effectLst>
                    <a:outerShdw blurRad="38100" dist="38100" dir="2700000" algn="tl">
                      <a:srgbClr val="C0C0C0"/>
                    </a:outerShdw>
                  </a:effectLst>
                </a:rPr>
                <a:t>Q</a:t>
              </a:r>
              <a:r>
                <a:rPr lang="en-US" altLang="zh-CN" sz="2000" b="1" baseline="-25000">
                  <a:effectLst>
                    <a:outerShdw blurRad="38100" dist="38100" dir="2700000" algn="tl">
                      <a:srgbClr val="C0C0C0"/>
                    </a:outerShdw>
                  </a:effectLst>
                </a:rPr>
                <a:t>1</a:t>
              </a:r>
              <a:r>
                <a:rPr lang="en-US" altLang="zh-CN" sz="2000" b="1">
                  <a:effectLst>
                    <a:outerShdw blurRad="38100" dist="38100" dir="2700000" algn="tl">
                      <a:srgbClr val="C0C0C0"/>
                    </a:outerShdw>
                  </a:effectLst>
                </a:rPr>
                <a:t>=100</a:t>
              </a:r>
            </a:p>
          </p:txBody>
        </p:sp>
        <p:sp>
          <p:nvSpPr>
            <p:cNvPr id="322671" name="Text Box 111">
              <a:extLst>
                <a:ext uri="{FF2B5EF4-FFF2-40B4-BE49-F238E27FC236}">
                  <a16:creationId xmlns:a16="http://schemas.microsoft.com/office/drawing/2014/main" id="{595FBDDD-975C-4DD3-8747-2A2399C21E52}"/>
                </a:ext>
              </a:extLst>
            </p:cNvPr>
            <p:cNvSpPr txBox="1">
              <a:spLocks noChangeArrowheads="1"/>
            </p:cNvSpPr>
            <p:nvPr/>
          </p:nvSpPr>
          <p:spPr bwMode="auto">
            <a:xfrm>
              <a:off x="3453" y="1745"/>
              <a:ext cx="503" cy="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ctr" eaLnBrk="1" hangingPunct="1">
                <a:defRPr/>
              </a:pPr>
              <a:r>
                <a:rPr lang="en-US" altLang="zh-CN" sz="2000" b="1">
                  <a:effectLst>
                    <a:outerShdw blurRad="38100" dist="38100" dir="2700000" algn="tl">
                      <a:srgbClr val="C0C0C0"/>
                    </a:outerShdw>
                  </a:effectLst>
                </a:rPr>
                <a:t>R</a:t>
              </a:r>
              <a:endParaRPr lang="en-US" altLang="zh-CN" sz="2000" b="1" baseline="-25000">
                <a:effectLst>
                  <a:outerShdw blurRad="38100" dist="38100" dir="2700000" algn="tl">
                    <a:srgbClr val="C0C0C0"/>
                  </a:outerShdw>
                </a:effectLst>
              </a:endParaRPr>
            </a:p>
          </p:txBody>
        </p:sp>
        <p:sp>
          <p:nvSpPr>
            <p:cNvPr id="62489" name="Line 112">
              <a:extLst>
                <a:ext uri="{FF2B5EF4-FFF2-40B4-BE49-F238E27FC236}">
                  <a16:creationId xmlns:a16="http://schemas.microsoft.com/office/drawing/2014/main" id="{6B7584FF-659F-44C4-B04D-3A4388761BB2}"/>
                </a:ext>
              </a:extLst>
            </p:cNvPr>
            <p:cNvSpPr>
              <a:spLocks noChangeShapeType="1"/>
            </p:cNvSpPr>
            <p:nvPr/>
          </p:nvSpPr>
          <p:spPr bwMode="auto">
            <a:xfrm flipV="1">
              <a:off x="1491" y="1977"/>
              <a:ext cx="1999" cy="1463"/>
            </a:xfrm>
            <a:prstGeom prst="line">
              <a:avLst/>
            </a:prstGeom>
            <a:noFill/>
            <a:ln w="3810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322673" name="Text Box 113">
              <a:extLst>
                <a:ext uri="{FF2B5EF4-FFF2-40B4-BE49-F238E27FC236}">
                  <a16:creationId xmlns:a16="http://schemas.microsoft.com/office/drawing/2014/main" id="{3BB6F153-B1A7-4EA7-8C2D-F691BA0A53B1}"/>
                </a:ext>
              </a:extLst>
            </p:cNvPr>
            <p:cNvSpPr txBox="1">
              <a:spLocks noChangeArrowheads="1"/>
            </p:cNvSpPr>
            <p:nvPr/>
          </p:nvSpPr>
          <p:spPr bwMode="auto">
            <a:xfrm>
              <a:off x="3587" y="1337"/>
              <a:ext cx="1335" cy="251"/>
            </a:xfrm>
            <a:prstGeom prst="rect">
              <a:avLst/>
            </a:prstGeom>
            <a:solidFill>
              <a:srgbClr val="FFFFCC"/>
            </a:solidFill>
            <a:ln>
              <a:noFill/>
            </a:ln>
            <a:effectLst>
              <a:outerShdw dist="35921" dir="2700000" algn="ctr" rotWithShape="0">
                <a:schemeClr val="tx1"/>
              </a:outerShdw>
            </a:effectLst>
            <a:extLst>
              <a:ext uri="{91240B29-F687-4F45-9708-019B960494DF}">
                <a14:hiddenLine xmlns:a14="http://schemas.microsoft.com/office/drawing/2010/main" w="9525">
                  <a:solidFill>
                    <a:schemeClr val="tx1"/>
                  </a:solidFill>
                  <a:miter lim="800000"/>
                  <a:headEnd/>
                  <a:tailEnd/>
                </a14:hiddenLine>
              </a:ext>
            </a:extLst>
          </p:spPr>
          <p:txBody>
            <a:bodyPr anchor="ctr">
              <a:spAutoFit/>
            </a:bodyPr>
            <a:lstStyle/>
            <a:p>
              <a:pPr algn="ctr" eaLnBrk="1" hangingPunct="1">
                <a:spcBef>
                  <a:spcPct val="50000"/>
                </a:spcBef>
                <a:defRPr/>
              </a:pPr>
              <a:r>
                <a:rPr lang="en-US" altLang="zh-CN" sz="2000" b="1">
                  <a:solidFill>
                    <a:srgbClr val="0000FF"/>
                  </a:solidFill>
                  <a:effectLst>
                    <a:outerShdw blurRad="38100" dist="38100" dir="2700000" algn="tl">
                      <a:srgbClr val="000000"/>
                    </a:outerShdw>
                  </a:effectLst>
                </a:rPr>
                <a:t>K/L=</a:t>
              </a:r>
              <a:r>
                <a:rPr lang="zh-CN" altLang="en-US" sz="2000" b="1">
                  <a:solidFill>
                    <a:srgbClr val="0000FF"/>
                  </a:solidFill>
                  <a:effectLst>
                    <a:outerShdw blurRad="38100" dist="38100" dir="2700000" algn="tl">
                      <a:srgbClr val="000000"/>
                    </a:outerShdw>
                  </a:effectLst>
                </a:rPr>
                <a:t>常数</a:t>
              </a:r>
            </a:p>
          </p:txBody>
        </p:sp>
        <p:sp>
          <p:nvSpPr>
            <p:cNvPr id="62491" name="Line 114">
              <a:extLst>
                <a:ext uri="{FF2B5EF4-FFF2-40B4-BE49-F238E27FC236}">
                  <a16:creationId xmlns:a16="http://schemas.microsoft.com/office/drawing/2014/main" id="{23DCD73D-4099-4C11-90AF-2FCE3FA48C35}"/>
                </a:ext>
              </a:extLst>
            </p:cNvPr>
            <p:cNvSpPr>
              <a:spLocks noChangeShapeType="1"/>
            </p:cNvSpPr>
            <p:nvPr/>
          </p:nvSpPr>
          <p:spPr bwMode="auto">
            <a:xfrm flipH="1">
              <a:off x="1492" y="2998"/>
              <a:ext cx="590"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2492" name="Line 115">
              <a:extLst>
                <a:ext uri="{FF2B5EF4-FFF2-40B4-BE49-F238E27FC236}">
                  <a16:creationId xmlns:a16="http://schemas.microsoft.com/office/drawing/2014/main" id="{2DBF162E-C901-4FE4-A315-236DA41B4D27}"/>
                </a:ext>
              </a:extLst>
            </p:cNvPr>
            <p:cNvSpPr>
              <a:spLocks noChangeShapeType="1"/>
            </p:cNvSpPr>
            <p:nvPr/>
          </p:nvSpPr>
          <p:spPr bwMode="auto">
            <a:xfrm>
              <a:off x="2097" y="2998"/>
              <a:ext cx="0" cy="443"/>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2493" name="Line 116">
              <a:extLst>
                <a:ext uri="{FF2B5EF4-FFF2-40B4-BE49-F238E27FC236}">
                  <a16:creationId xmlns:a16="http://schemas.microsoft.com/office/drawing/2014/main" id="{237AE634-F758-4ABD-8870-163C31611DE4}"/>
                </a:ext>
              </a:extLst>
            </p:cNvPr>
            <p:cNvSpPr>
              <a:spLocks noChangeShapeType="1"/>
            </p:cNvSpPr>
            <p:nvPr/>
          </p:nvSpPr>
          <p:spPr bwMode="auto">
            <a:xfrm flipH="1">
              <a:off x="1492" y="2629"/>
              <a:ext cx="1093"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2494" name="Line 117">
              <a:extLst>
                <a:ext uri="{FF2B5EF4-FFF2-40B4-BE49-F238E27FC236}">
                  <a16:creationId xmlns:a16="http://schemas.microsoft.com/office/drawing/2014/main" id="{3153B911-B896-4AAC-8185-BE7FB145A725}"/>
                </a:ext>
              </a:extLst>
            </p:cNvPr>
            <p:cNvSpPr>
              <a:spLocks noChangeShapeType="1"/>
            </p:cNvSpPr>
            <p:nvPr/>
          </p:nvSpPr>
          <p:spPr bwMode="auto">
            <a:xfrm flipH="1">
              <a:off x="1519" y="2422"/>
              <a:ext cx="1271"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2495" name="Line 118">
              <a:extLst>
                <a:ext uri="{FF2B5EF4-FFF2-40B4-BE49-F238E27FC236}">
                  <a16:creationId xmlns:a16="http://schemas.microsoft.com/office/drawing/2014/main" id="{47AEADED-91F5-473B-8222-559E9E38A310}"/>
                </a:ext>
              </a:extLst>
            </p:cNvPr>
            <p:cNvSpPr>
              <a:spLocks noChangeShapeType="1"/>
            </p:cNvSpPr>
            <p:nvPr/>
          </p:nvSpPr>
          <p:spPr bwMode="auto">
            <a:xfrm>
              <a:off x="2600" y="2643"/>
              <a:ext cx="0" cy="797"/>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2496" name="Line 119">
              <a:extLst>
                <a:ext uri="{FF2B5EF4-FFF2-40B4-BE49-F238E27FC236}">
                  <a16:creationId xmlns:a16="http://schemas.microsoft.com/office/drawing/2014/main" id="{5B63EA41-2587-4309-9F6E-81D217976189}"/>
                </a:ext>
              </a:extLst>
            </p:cNvPr>
            <p:cNvSpPr>
              <a:spLocks noChangeShapeType="1"/>
            </p:cNvSpPr>
            <p:nvPr/>
          </p:nvSpPr>
          <p:spPr bwMode="auto">
            <a:xfrm>
              <a:off x="2854" y="2451"/>
              <a:ext cx="0" cy="944"/>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2497" name="Oval 120">
              <a:extLst>
                <a:ext uri="{FF2B5EF4-FFF2-40B4-BE49-F238E27FC236}">
                  <a16:creationId xmlns:a16="http://schemas.microsoft.com/office/drawing/2014/main" id="{92BBCC4E-E262-4E50-BE71-3A4754E0E080}"/>
                </a:ext>
              </a:extLst>
            </p:cNvPr>
            <p:cNvSpPr>
              <a:spLocks noChangeArrowheads="1"/>
            </p:cNvSpPr>
            <p:nvPr/>
          </p:nvSpPr>
          <p:spPr bwMode="auto">
            <a:xfrm>
              <a:off x="2813" y="2383"/>
              <a:ext cx="91" cy="91"/>
            </a:xfrm>
            <a:prstGeom prst="ellipse">
              <a:avLst/>
            </a:prstGeom>
            <a:solidFill>
              <a:srgbClr val="00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endParaRPr lang="zh-CN" altLang="en-US" sz="2400"/>
            </a:p>
          </p:txBody>
        </p:sp>
        <p:sp>
          <p:nvSpPr>
            <p:cNvPr id="62498" name="Oval 121">
              <a:extLst>
                <a:ext uri="{FF2B5EF4-FFF2-40B4-BE49-F238E27FC236}">
                  <a16:creationId xmlns:a16="http://schemas.microsoft.com/office/drawing/2014/main" id="{C8EB6F64-CAC2-4196-AA1D-32B85B30AB52}"/>
                </a:ext>
              </a:extLst>
            </p:cNvPr>
            <p:cNvSpPr>
              <a:spLocks noChangeArrowheads="1"/>
            </p:cNvSpPr>
            <p:nvPr/>
          </p:nvSpPr>
          <p:spPr bwMode="auto">
            <a:xfrm>
              <a:off x="2572" y="2570"/>
              <a:ext cx="91" cy="91"/>
            </a:xfrm>
            <a:prstGeom prst="ellipse">
              <a:avLst/>
            </a:prstGeom>
            <a:solidFill>
              <a:srgbClr val="00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endParaRPr lang="zh-CN" altLang="en-US" sz="2400"/>
            </a:p>
          </p:txBody>
        </p:sp>
        <p:sp>
          <p:nvSpPr>
            <p:cNvPr id="62499" name="Oval 122">
              <a:extLst>
                <a:ext uri="{FF2B5EF4-FFF2-40B4-BE49-F238E27FC236}">
                  <a16:creationId xmlns:a16="http://schemas.microsoft.com/office/drawing/2014/main" id="{2BA5D1E9-6F57-40F8-AFD3-CDE77D031748}"/>
                </a:ext>
              </a:extLst>
            </p:cNvPr>
            <p:cNvSpPr>
              <a:spLocks noChangeArrowheads="1"/>
            </p:cNvSpPr>
            <p:nvPr/>
          </p:nvSpPr>
          <p:spPr bwMode="auto">
            <a:xfrm>
              <a:off x="2036" y="2945"/>
              <a:ext cx="91" cy="91"/>
            </a:xfrm>
            <a:prstGeom prst="ellipse">
              <a:avLst/>
            </a:prstGeom>
            <a:solidFill>
              <a:srgbClr val="00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endParaRPr lang="zh-CN" altLang="en-US" sz="2400"/>
            </a:p>
          </p:txBody>
        </p:sp>
      </p:grpSp>
      <p:sp>
        <p:nvSpPr>
          <p:cNvPr id="62473" name="Text Box 123">
            <a:extLst>
              <a:ext uri="{FF2B5EF4-FFF2-40B4-BE49-F238E27FC236}">
                <a16:creationId xmlns:a16="http://schemas.microsoft.com/office/drawing/2014/main" id="{A4EA862F-142E-498C-ACEA-12C239882331}"/>
              </a:ext>
            </a:extLst>
          </p:cNvPr>
          <p:cNvSpPr txBox="1">
            <a:spLocks noChangeArrowheads="1"/>
          </p:cNvSpPr>
          <p:nvPr/>
        </p:nvSpPr>
        <p:spPr bwMode="auto">
          <a:xfrm>
            <a:off x="5338763" y="5654675"/>
            <a:ext cx="2108200" cy="48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zh-CN" altLang="en-US" sz="2400" b="1">
                <a:latin typeface="Garamond" panose="02020404030301010803" pitchFamily="18" charset="0"/>
              </a:rPr>
              <a:t>规模报酬递增</a:t>
            </a:r>
            <a:endParaRPr lang="zh-CN" altLang="en-US" sz="24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22563">
                                            <p:bg/>
                                          </p:spTgt>
                                        </p:tgtEl>
                                        <p:attrNameLst>
                                          <p:attrName>style.visibility</p:attrName>
                                        </p:attrNameLst>
                                      </p:cBhvr>
                                      <p:to>
                                        <p:strVal val="visible"/>
                                      </p:to>
                                    </p:set>
                                    <p:animEffect transition="in" filter="blinds(horizontal)">
                                      <p:cBhvr>
                                        <p:cTn id="7" dur="500"/>
                                        <p:tgtEl>
                                          <p:spTgt spid="322563">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22563">
                                            <p:txEl>
                                              <p:pRg st="0" end="0"/>
                                            </p:txEl>
                                          </p:spTgt>
                                        </p:tgtEl>
                                        <p:attrNameLst>
                                          <p:attrName>style.visibility</p:attrName>
                                        </p:attrNameLst>
                                      </p:cBhvr>
                                      <p:to>
                                        <p:strVal val="visible"/>
                                      </p:to>
                                    </p:set>
                                    <p:animEffect transition="in" filter="blinds(horizontal)">
                                      <p:cBhvr>
                                        <p:cTn id="12" dur="500"/>
                                        <p:tgtEl>
                                          <p:spTgt spid="322563">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22653"/>
                                        </p:tgtEl>
                                        <p:attrNameLst>
                                          <p:attrName>style.visibility</p:attrName>
                                        </p:attrNameLst>
                                      </p:cBhvr>
                                      <p:to>
                                        <p:strVal val="visible"/>
                                      </p:to>
                                    </p:set>
                                    <p:animEffect transition="in" filter="blinds(horizontal)">
                                      <p:cBhvr>
                                        <p:cTn id="17" dur="500"/>
                                        <p:tgtEl>
                                          <p:spTgt spid="322653"/>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22655">
                                            <p:bg/>
                                          </p:spTgt>
                                        </p:tgtEl>
                                        <p:attrNameLst>
                                          <p:attrName>style.visibility</p:attrName>
                                        </p:attrNameLst>
                                      </p:cBhvr>
                                      <p:to>
                                        <p:strVal val="visible"/>
                                      </p:to>
                                    </p:set>
                                    <p:animEffect transition="in" filter="blinds(horizontal)">
                                      <p:cBhvr>
                                        <p:cTn id="22" dur="500"/>
                                        <p:tgtEl>
                                          <p:spTgt spid="322655">
                                            <p:bg/>
                                          </p:spTgt>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322655">
                                            <p:txEl>
                                              <p:pRg st="0" end="0"/>
                                            </p:txEl>
                                          </p:spTgt>
                                        </p:tgtEl>
                                        <p:attrNameLst>
                                          <p:attrName>style.visibility</p:attrName>
                                        </p:attrNameLst>
                                      </p:cBhvr>
                                      <p:to>
                                        <p:strVal val="visible"/>
                                      </p:to>
                                    </p:set>
                                    <p:animEffect transition="in" filter="blinds(horizontal)">
                                      <p:cBhvr>
                                        <p:cTn id="25" dur="500"/>
                                        <p:tgtEl>
                                          <p:spTgt spid="322655">
                                            <p:txEl>
                                              <p:pRg st="0" end="0"/>
                                            </p:txEl>
                                          </p:spTgt>
                                        </p:tgtEl>
                                      </p:cBhvr>
                                    </p:animEffect>
                                  </p:childTnLst>
                                </p:cTn>
                              </p:par>
                              <p:par>
                                <p:cTn id="26" presetID="3" presetClass="entr" presetSubtype="10" fill="hold" grpId="0" nodeType="withEffect">
                                  <p:stCondLst>
                                    <p:cond delay="0"/>
                                  </p:stCondLst>
                                  <p:childTnLst>
                                    <p:set>
                                      <p:cBhvr>
                                        <p:cTn id="27" dur="1" fill="hold">
                                          <p:stCondLst>
                                            <p:cond delay="0"/>
                                          </p:stCondLst>
                                        </p:cTn>
                                        <p:tgtEl>
                                          <p:spTgt spid="322655">
                                            <p:txEl>
                                              <p:pRg st="1" end="1"/>
                                            </p:txEl>
                                          </p:spTgt>
                                        </p:tgtEl>
                                        <p:attrNameLst>
                                          <p:attrName>style.visibility</p:attrName>
                                        </p:attrNameLst>
                                      </p:cBhvr>
                                      <p:to>
                                        <p:strVal val="visible"/>
                                      </p:to>
                                    </p:set>
                                    <p:animEffect transition="in" filter="blinds(horizontal)">
                                      <p:cBhvr>
                                        <p:cTn id="28" dur="500"/>
                                        <p:tgtEl>
                                          <p:spTgt spid="322655">
                                            <p:txEl>
                                              <p:pRg st="1" end="1"/>
                                            </p:txEl>
                                          </p:spTgt>
                                        </p:tgtEl>
                                      </p:cBhvr>
                                    </p:animEffect>
                                  </p:childTnLst>
                                </p:cTn>
                              </p:par>
                              <p:par>
                                <p:cTn id="29" presetID="3" presetClass="entr" presetSubtype="10" fill="hold" grpId="0" nodeType="withEffect">
                                  <p:stCondLst>
                                    <p:cond delay="0"/>
                                  </p:stCondLst>
                                  <p:childTnLst>
                                    <p:set>
                                      <p:cBhvr>
                                        <p:cTn id="30" dur="1" fill="hold">
                                          <p:stCondLst>
                                            <p:cond delay="0"/>
                                          </p:stCondLst>
                                        </p:cTn>
                                        <p:tgtEl>
                                          <p:spTgt spid="322655">
                                            <p:txEl>
                                              <p:pRg st="2" end="2"/>
                                            </p:txEl>
                                          </p:spTgt>
                                        </p:tgtEl>
                                        <p:attrNameLst>
                                          <p:attrName>style.visibility</p:attrName>
                                        </p:attrNameLst>
                                      </p:cBhvr>
                                      <p:to>
                                        <p:strVal val="visible"/>
                                      </p:to>
                                    </p:set>
                                    <p:animEffect transition="in" filter="blinds(horizontal)">
                                      <p:cBhvr>
                                        <p:cTn id="31" dur="500"/>
                                        <p:tgtEl>
                                          <p:spTgt spid="322655">
                                            <p:txEl>
                                              <p:pRg st="2" end="2"/>
                                            </p:txEl>
                                          </p:spTgt>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3" presetClass="entr" presetSubtype="10" fill="hold" grpId="0" nodeType="clickEffect">
                                  <p:stCondLst>
                                    <p:cond delay="0"/>
                                  </p:stCondLst>
                                  <p:childTnLst>
                                    <p:set>
                                      <p:cBhvr>
                                        <p:cTn id="35" dur="1" fill="hold">
                                          <p:stCondLst>
                                            <p:cond delay="0"/>
                                          </p:stCondLst>
                                        </p:cTn>
                                        <p:tgtEl>
                                          <p:spTgt spid="322651"/>
                                        </p:tgtEl>
                                        <p:attrNameLst>
                                          <p:attrName>style.visibility</p:attrName>
                                        </p:attrNameLst>
                                      </p:cBhvr>
                                      <p:to>
                                        <p:strVal val="visible"/>
                                      </p:to>
                                    </p:set>
                                    <p:animEffect transition="in" filter="blinds(horizontal)">
                                      <p:cBhvr>
                                        <p:cTn id="36" dur="500"/>
                                        <p:tgtEl>
                                          <p:spTgt spid="3226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2563" grpId="0" build="p" animBg="1"/>
      <p:bldP spid="322651" grpId="0" animBg="1"/>
      <p:bldP spid="322653" grpId="0" animBg="1"/>
      <p:bldP spid="322655" grpId="0" build="allAtOnce"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灯片编号占位符 5">
            <a:extLst>
              <a:ext uri="{FF2B5EF4-FFF2-40B4-BE49-F238E27FC236}">
                <a16:creationId xmlns:a16="http://schemas.microsoft.com/office/drawing/2014/main" id="{9E261EB2-7162-497F-B099-E20D3EDE0C65}"/>
              </a:ext>
            </a:extLst>
          </p:cNvPr>
          <p:cNvSpPr>
            <a:spLocks noGrp="1"/>
          </p:cNvSpPr>
          <p:nvPr>
            <p:ph type="sldNum" sz="quarter" idx="12"/>
          </p:nvPr>
        </p:nvSpPr>
        <p:spPr>
          <a:noFill/>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fld id="{5DD0ADF1-F2DE-4AB7-872E-FE31C6A65B60}" type="slidenum">
              <a:rPr lang="en-US" altLang="zh-CN" sz="2400" smtClean="0">
                <a:solidFill>
                  <a:srgbClr val="0000CC"/>
                </a:solidFill>
              </a:rPr>
              <a:pPr>
                <a:spcBef>
                  <a:spcPct val="50000"/>
                </a:spcBef>
                <a:buClrTx/>
                <a:buFontTx/>
                <a:buNone/>
              </a:pPr>
              <a:t>53</a:t>
            </a:fld>
            <a:endParaRPr lang="en-US" altLang="zh-CN" sz="2400">
              <a:solidFill>
                <a:srgbClr val="0000CC"/>
              </a:solidFill>
            </a:endParaRPr>
          </a:p>
        </p:txBody>
      </p:sp>
      <p:sp>
        <p:nvSpPr>
          <p:cNvPr id="63491" name="Rectangle 2">
            <a:extLst>
              <a:ext uri="{FF2B5EF4-FFF2-40B4-BE49-F238E27FC236}">
                <a16:creationId xmlns:a16="http://schemas.microsoft.com/office/drawing/2014/main" id="{416A3037-4692-4C96-B680-74061C2274FA}"/>
              </a:ext>
            </a:extLst>
          </p:cNvPr>
          <p:cNvSpPr>
            <a:spLocks noGrp="1" noChangeArrowheads="1"/>
          </p:cNvSpPr>
          <p:nvPr>
            <p:ph type="title"/>
          </p:nvPr>
        </p:nvSpPr>
        <p:spPr>
          <a:xfrm>
            <a:off x="755650" y="188913"/>
            <a:ext cx="7016750" cy="674687"/>
          </a:xfrm>
        </p:spPr>
        <p:txBody>
          <a:bodyPr/>
          <a:lstStyle/>
          <a:p>
            <a:pPr eaLnBrk="1" hangingPunct="1"/>
            <a:r>
              <a:rPr lang="en-US" altLang="zh-CN"/>
              <a:t>2</a:t>
            </a:r>
            <a:r>
              <a:rPr lang="zh-CN" altLang="en-US"/>
              <a:t>、规模报酬不变</a:t>
            </a:r>
          </a:p>
        </p:txBody>
      </p:sp>
      <p:sp>
        <p:nvSpPr>
          <p:cNvPr id="321539" name="Rectangle 3">
            <a:extLst>
              <a:ext uri="{FF2B5EF4-FFF2-40B4-BE49-F238E27FC236}">
                <a16:creationId xmlns:a16="http://schemas.microsoft.com/office/drawing/2014/main" id="{1B2076EA-8E50-40D4-8A0E-830CD274829A}"/>
              </a:ext>
            </a:extLst>
          </p:cNvPr>
          <p:cNvSpPr>
            <a:spLocks noGrp="1" noChangeArrowheads="1"/>
          </p:cNvSpPr>
          <p:nvPr>
            <p:ph type="body" idx="1"/>
          </p:nvPr>
        </p:nvSpPr>
        <p:spPr>
          <a:xfrm>
            <a:off x="179388" y="908050"/>
            <a:ext cx="3960812" cy="1223963"/>
          </a:xfrm>
          <a:solidFill>
            <a:srgbClr val="FFCC00"/>
          </a:solidFill>
          <a:ln w="38100" cap="flat" algn="ctr">
            <a:solidFill>
              <a:srgbClr val="009999"/>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indent="0" eaLnBrk="1" hangingPunct="1">
              <a:buClr>
                <a:schemeClr val="accent2"/>
              </a:buClr>
              <a:buSzPct val="95000"/>
              <a:buFont typeface="Wingdings" panose="05000000000000000000" pitchFamily="2" charset="2"/>
              <a:buNone/>
            </a:pPr>
            <a:r>
              <a:rPr lang="zh-CN" altLang="en-US" sz="2400" b="1"/>
              <a:t>产量增加比例＝规模（要素）增加的比例。</a:t>
            </a:r>
          </a:p>
        </p:txBody>
      </p:sp>
      <p:sp>
        <p:nvSpPr>
          <p:cNvPr id="63493" name="Text Box 33">
            <a:extLst>
              <a:ext uri="{FF2B5EF4-FFF2-40B4-BE49-F238E27FC236}">
                <a16:creationId xmlns:a16="http://schemas.microsoft.com/office/drawing/2014/main" id="{1AA42243-9FC6-478B-96EA-679FCF3163F4}"/>
              </a:ext>
            </a:extLst>
          </p:cNvPr>
          <p:cNvSpPr txBox="1">
            <a:spLocks noChangeArrowheads="1"/>
          </p:cNvSpPr>
          <p:nvPr/>
        </p:nvSpPr>
        <p:spPr bwMode="auto">
          <a:xfrm>
            <a:off x="5338763" y="5654675"/>
            <a:ext cx="2108200" cy="48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zh-CN" altLang="en-US" sz="2400" b="1">
                <a:latin typeface="Garamond" panose="02020404030301010803" pitchFamily="18" charset="0"/>
              </a:rPr>
              <a:t>规模报酬不变</a:t>
            </a:r>
            <a:endParaRPr lang="zh-CN" altLang="en-US" sz="2400"/>
          </a:p>
        </p:txBody>
      </p:sp>
      <p:sp>
        <p:nvSpPr>
          <p:cNvPr id="321570" name="Rectangle 34">
            <a:extLst>
              <a:ext uri="{FF2B5EF4-FFF2-40B4-BE49-F238E27FC236}">
                <a16:creationId xmlns:a16="http://schemas.microsoft.com/office/drawing/2014/main" id="{2B4E9DF4-88B4-4E89-BE62-2441605D93AD}"/>
              </a:ext>
            </a:extLst>
          </p:cNvPr>
          <p:cNvSpPr>
            <a:spLocks noChangeArrowheads="1"/>
          </p:cNvSpPr>
          <p:nvPr/>
        </p:nvSpPr>
        <p:spPr bwMode="auto">
          <a:xfrm>
            <a:off x="250825" y="4076700"/>
            <a:ext cx="3889375" cy="2520950"/>
          </a:xfrm>
          <a:prstGeom prst="rect">
            <a:avLst/>
          </a:prstGeom>
          <a:solidFill>
            <a:srgbClr val="FFCC00"/>
          </a:solidFill>
          <a:ln w="38100" algn="ctr">
            <a:solidFill>
              <a:srgbClr val="009999"/>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Clr>
                <a:schemeClr val="accent2"/>
              </a:buClr>
              <a:buSzPct val="95000"/>
              <a:buFont typeface="Wingdings" panose="05000000000000000000" pitchFamily="2" charset="2"/>
              <a:buNone/>
            </a:pPr>
            <a:r>
              <a:rPr lang="zh-CN" altLang="en-US" sz="2400" b="1"/>
              <a:t>劳动和资本投入分别为</a:t>
            </a:r>
            <a:r>
              <a:rPr lang="en-US" altLang="zh-CN" sz="2400" b="1"/>
              <a:t>2</a:t>
            </a:r>
            <a:r>
              <a:rPr lang="zh-CN" altLang="en-US" sz="2400" b="1"/>
              <a:t>个单位时，产出为</a:t>
            </a:r>
            <a:r>
              <a:rPr lang="en-US" altLang="zh-CN" sz="2400" b="1"/>
              <a:t>100</a:t>
            </a:r>
            <a:r>
              <a:rPr lang="zh-CN" altLang="en-US" sz="2400" b="1"/>
              <a:t>个单位</a:t>
            </a:r>
            <a:r>
              <a:rPr lang="en-US" altLang="zh-CN" sz="2400" b="1"/>
              <a:t>;</a:t>
            </a:r>
          </a:p>
          <a:p>
            <a:pPr eaLnBrk="1" hangingPunct="1">
              <a:buClr>
                <a:schemeClr val="accent2"/>
              </a:buClr>
              <a:buSzPct val="95000"/>
              <a:buFont typeface="Wingdings" panose="05000000000000000000" pitchFamily="2" charset="2"/>
              <a:buNone/>
            </a:pPr>
            <a:r>
              <a:rPr lang="zh-CN" altLang="en-US" sz="2400" b="1"/>
              <a:t>劳动和资本分别为</a:t>
            </a:r>
            <a:r>
              <a:rPr lang="en-US" altLang="zh-CN" sz="2400" b="1"/>
              <a:t>4</a:t>
            </a:r>
            <a:r>
              <a:rPr lang="zh-CN" altLang="en-US" sz="2400" b="1"/>
              <a:t>个单位时，产出为</a:t>
            </a:r>
            <a:r>
              <a:rPr lang="en-US" altLang="zh-CN" sz="2400" b="1"/>
              <a:t>200</a:t>
            </a:r>
            <a:r>
              <a:rPr lang="zh-CN" altLang="en-US" sz="2400" b="1"/>
              <a:t>个单位。</a:t>
            </a:r>
          </a:p>
        </p:txBody>
      </p:sp>
      <p:sp>
        <p:nvSpPr>
          <p:cNvPr id="321571" name="Rectangle 35">
            <a:extLst>
              <a:ext uri="{FF2B5EF4-FFF2-40B4-BE49-F238E27FC236}">
                <a16:creationId xmlns:a16="http://schemas.microsoft.com/office/drawing/2014/main" id="{B0DC7366-99A7-49FC-91BD-09561D479F1D}"/>
              </a:ext>
            </a:extLst>
          </p:cNvPr>
          <p:cNvSpPr>
            <a:spLocks noChangeArrowheads="1"/>
          </p:cNvSpPr>
          <p:nvPr/>
        </p:nvSpPr>
        <p:spPr bwMode="auto">
          <a:xfrm>
            <a:off x="179388" y="2276475"/>
            <a:ext cx="3960812" cy="1657350"/>
          </a:xfrm>
          <a:prstGeom prst="rect">
            <a:avLst/>
          </a:prstGeom>
          <a:solidFill>
            <a:srgbClr val="FFCC00"/>
          </a:solidFill>
          <a:ln w="38100" algn="ctr">
            <a:solidFill>
              <a:srgbClr val="009999"/>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Clr>
                <a:schemeClr val="accent2"/>
              </a:buClr>
              <a:buSzPct val="95000"/>
              <a:buFont typeface="Wingdings" panose="05000000000000000000" pitchFamily="2" charset="2"/>
              <a:buNone/>
            </a:pPr>
            <a:r>
              <a:rPr lang="zh-CN" altLang="en-US" sz="2400" b="1"/>
              <a:t>生产函数</a:t>
            </a:r>
            <a:r>
              <a:rPr lang="en-US" altLang="zh-CN" sz="2400" b="1"/>
              <a:t>Q=f(K,L)</a:t>
            </a:r>
          </a:p>
          <a:p>
            <a:pPr eaLnBrk="1" hangingPunct="1">
              <a:buClr>
                <a:schemeClr val="accent2"/>
              </a:buClr>
              <a:buSzPct val="95000"/>
              <a:buFont typeface="Wingdings" panose="05000000000000000000" pitchFamily="2" charset="2"/>
              <a:buNone/>
            </a:pPr>
            <a:r>
              <a:rPr lang="zh-CN" altLang="en-US" sz="2800" b="1">
                <a:cs typeface="Times New Roman" panose="02020603050405020304" pitchFamily="18" charset="0"/>
              </a:rPr>
              <a:t>则</a:t>
            </a:r>
            <a:r>
              <a:rPr lang="en-US" altLang="zh-CN" sz="2800" b="1">
                <a:cs typeface="Times New Roman" panose="02020603050405020304" pitchFamily="18" charset="0"/>
              </a:rPr>
              <a:t>f(λK, λL)=λf(K,L)</a:t>
            </a:r>
          </a:p>
          <a:p>
            <a:pPr eaLnBrk="1" hangingPunct="1">
              <a:buClr>
                <a:schemeClr val="accent2"/>
              </a:buClr>
              <a:buSzPct val="95000"/>
              <a:buFont typeface="Wingdings" panose="05000000000000000000" pitchFamily="2" charset="2"/>
              <a:buNone/>
            </a:pPr>
            <a:r>
              <a:rPr lang="zh-CN" altLang="en-US" sz="2800" b="1"/>
              <a:t>其中</a:t>
            </a:r>
            <a:r>
              <a:rPr lang="en-US" altLang="zh-CN" sz="2800" b="1">
                <a:cs typeface="Times New Roman" panose="02020603050405020304" pitchFamily="18" charset="0"/>
              </a:rPr>
              <a:t>λ&gt;0</a:t>
            </a:r>
            <a:endParaRPr lang="en-US" altLang="zh-CN" sz="2800" b="1"/>
          </a:p>
        </p:txBody>
      </p:sp>
      <p:grpSp>
        <p:nvGrpSpPr>
          <p:cNvPr id="63496" name="Group 90">
            <a:extLst>
              <a:ext uri="{FF2B5EF4-FFF2-40B4-BE49-F238E27FC236}">
                <a16:creationId xmlns:a16="http://schemas.microsoft.com/office/drawing/2014/main" id="{78F17717-1440-4C61-80CA-262286273F16}"/>
              </a:ext>
            </a:extLst>
          </p:cNvPr>
          <p:cNvGrpSpPr>
            <a:grpSpLocks/>
          </p:cNvGrpSpPr>
          <p:nvPr/>
        </p:nvGrpSpPr>
        <p:grpSpPr bwMode="auto">
          <a:xfrm>
            <a:off x="4068763" y="908050"/>
            <a:ext cx="4824412" cy="4826000"/>
            <a:chOff x="619" y="1188"/>
            <a:chExt cx="4396" cy="2833"/>
          </a:xfrm>
        </p:grpSpPr>
        <p:sp>
          <p:nvSpPr>
            <p:cNvPr id="63497" name="Line 91">
              <a:extLst>
                <a:ext uri="{FF2B5EF4-FFF2-40B4-BE49-F238E27FC236}">
                  <a16:creationId xmlns:a16="http://schemas.microsoft.com/office/drawing/2014/main" id="{CF876624-11F4-42D6-8C0D-E2A79940A16C}"/>
                </a:ext>
              </a:extLst>
            </p:cNvPr>
            <p:cNvSpPr>
              <a:spLocks noChangeShapeType="1"/>
            </p:cNvSpPr>
            <p:nvPr/>
          </p:nvSpPr>
          <p:spPr bwMode="auto">
            <a:xfrm>
              <a:off x="1390" y="1358"/>
              <a:ext cx="0" cy="2220"/>
            </a:xfrm>
            <a:prstGeom prst="line">
              <a:avLst/>
            </a:prstGeom>
            <a:noFill/>
            <a:ln w="28575">
              <a:solidFill>
                <a:srgbClr val="000000"/>
              </a:solidFill>
              <a:round/>
              <a:headEnd type="triangle" w="med"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63498" name="Line 92">
              <a:extLst>
                <a:ext uri="{FF2B5EF4-FFF2-40B4-BE49-F238E27FC236}">
                  <a16:creationId xmlns:a16="http://schemas.microsoft.com/office/drawing/2014/main" id="{A753DCF7-7C43-4795-AFC0-F69EFA7421BA}"/>
                </a:ext>
              </a:extLst>
            </p:cNvPr>
            <p:cNvSpPr>
              <a:spLocks noChangeShapeType="1"/>
            </p:cNvSpPr>
            <p:nvPr/>
          </p:nvSpPr>
          <p:spPr bwMode="auto">
            <a:xfrm>
              <a:off x="1390" y="3578"/>
              <a:ext cx="3278" cy="0"/>
            </a:xfrm>
            <a:prstGeom prst="line">
              <a:avLst/>
            </a:prstGeom>
            <a:noFill/>
            <a:ln w="28575">
              <a:solidFill>
                <a:srgbClr val="000000"/>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321629" name="Text Box 93">
              <a:extLst>
                <a:ext uri="{FF2B5EF4-FFF2-40B4-BE49-F238E27FC236}">
                  <a16:creationId xmlns:a16="http://schemas.microsoft.com/office/drawing/2014/main" id="{4B90AAEA-A723-404E-A2B0-F231B295977C}"/>
                </a:ext>
              </a:extLst>
            </p:cNvPr>
            <p:cNvSpPr txBox="1">
              <a:spLocks noChangeArrowheads="1"/>
            </p:cNvSpPr>
            <p:nvPr/>
          </p:nvSpPr>
          <p:spPr bwMode="auto">
            <a:xfrm>
              <a:off x="4494" y="3195"/>
              <a:ext cx="521" cy="49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med" len="lg"/>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ctr" eaLnBrk="1" hangingPunct="1">
                <a:defRPr/>
              </a:pPr>
              <a:r>
                <a:rPr lang="en-US" altLang="zh-CN" b="1">
                  <a:effectLst>
                    <a:outerShdw blurRad="38100" dist="38100" dir="2700000" algn="tl">
                      <a:srgbClr val="C0C0C0"/>
                    </a:outerShdw>
                  </a:effectLst>
                </a:rPr>
                <a:t>L</a:t>
              </a:r>
            </a:p>
          </p:txBody>
        </p:sp>
        <p:sp>
          <p:nvSpPr>
            <p:cNvPr id="321630" name="Text Box 94">
              <a:extLst>
                <a:ext uri="{FF2B5EF4-FFF2-40B4-BE49-F238E27FC236}">
                  <a16:creationId xmlns:a16="http://schemas.microsoft.com/office/drawing/2014/main" id="{194889A7-AF3C-4F74-9FC1-6C564954B69E}"/>
                </a:ext>
              </a:extLst>
            </p:cNvPr>
            <p:cNvSpPr txBox="1">
              <a:spLocks noChangeArrowheads="1"/>
            </p:cNvSpPr>
            <p:nvPr/>
          </p:nvSpPr>
          <p:spPr bwMode="auto">
            <a:xfrm>
              <a:off x="619" y="1188"/>
              <a:ext cx="521" cy="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ctr" eaLnBrk="1" hangingPunct="1">
                <a:defRPr/>
              </a:pPr>
              <a:r>
                <a:rPr lang="en-US" altLang="zh-CN" b="1">
                  <a:effectLst>
                    <a:outerShdw blurRad="38100" dist="38100" dir="2700000" algn="tl">
                      <a:srgbClr val="C0C0C0"/>
                    </a:outerShdw>
                  </a:effectLst>
                </a:rPr>
                <a:t>K</a:t>
              </a:r>
            </a:p>
          </p:txBody>
        </p:sp>
        <p:sp>
          <p:nvSpPr>
            <p:cNvPr id="321631" name="Text Box 95">
              <a:extLst>
                <a:ext uri="{FF2B5EF4-FFF2-40B4-BE49-F238E27FC236}">
                  <a16:creationId xmlns:a16="http://schemas.microsoft.com/office/drawing/2014/main" id="{8B4FDC39-4857-4850-B995-778310816C5B}"/>
                </a:ext>
              </a:extLst>
            </p:cNvPr>
            <p:cNvSpPr txBox="1">
              <a:spLocks noChangeArrowheads="1"/>
            </p:cNvSpPr>
            <p:nvPr/>
          </p:nvSpPr>
          <p:spPr bwMode="auto">
            <a:xfrm>
              <a:off x="830" y="3276"/>
              <a:ext cx="521" cy="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ctr" eaLnBrk="1" hangingPunct="1">
                <a:defRPr/>
              </a:pPr>
              <a:r>
                <a:rPr lang="en-US" altLang="zh-CN" b="1">
                  <a:effectLst>
                    <a:outerShdw blurRad="38100" dist="38100" dir="2700000" algn="tl">
                      <a:srgbClr val="C0C0C0"/>
                    </a:outerShdw>
                  </a:effectLst>
                </a:rPr>
                <a:t>O</a:t>
              </a:r>
            </a:p>
          </p:txBody>
        </p:sp>
        <p:sp>
          <p:nvSpPr>
            <p:cNvPr id="321632" name="Text Box 96">
              <a:extLst>
                <a:ext uri="{FF2B5EF4-FFF2-40B4-BE49-F238E27FC236}">
                  <a16:creationId xmlns:a16="http://schemas.microsoft.com/office/drawing/2014/main" id="{B74ABFD1-1E68-4826-A72B-A5BD370A032B}"/>
                </a:ext>
              </a:extLst>
            </p:cNvPr>
            <p:cNvSpPr txBox="1">
              <a:spLocks noChangeArrowheads="1"/>
            </p:cNvSpPr>
            <p:nvPr/>
          </p:nvSpPr>
          <p:spPr bwMode="auto">
            <a:xfrm>
              <a:off x="2732" y="1927"/>
              <a:ext cx="522" cy="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ctr" eaLnBrk="1" hangingPunct="1">
                <a:defRPr/>
              </a:pPr>
              <a:r>
                <a:rPr lang="en-US" altLang="zh-CN" b="1">
                  <a:effectLst>
                    <a:outerShdw blurRad="38100" dist="38100" dir="2700000" algn="tl">
                      <a:srgbClr val="C0C0C0"/>
                    </a:outerShdw>
                  </a:effectLst>
                </a:rPr>
                <a:t>C</a:t>
              </a:r>
              <a:endParaRPr lang="en-US" altLang="zh-CN" b="1" baseline="-25000">
                <a:effectLst>
                  <a:outerShdw blurRad="38100" dist="38100" dir="2700000" algn="tl">
                    <a:srgbClr val="C0C0C0"/>
                  </a:outerShdw>
                </a:effectLst>
              </a:endParaRPr>
            </a:p>
          </p:txBody>
        </p:sp>
        <p:sp>
          <p:nvSpPr>
            <p:cNvPr id="63503" name="Arc 97">
              <a:extLst>
                <a:ext uri="{FF2B5EF4-FFF2-40B4-BE49-F238E27FC236}">
                  <a16:creationId xmlns:a16="http://schemas.microsoft.com/office/drawing/2014/main" id="{A6FC608C-D216-4450-9791-50EAA6EB2553}"/>
                </a:ext>
              </a:extLst>
            </p:cNvPr>
            <p:cNvSpPr>
              <a:spLocks/>
            </p:cNvSpPr>
            <p:nvPr/>
          </p:nvSpPr>
          <p:spPr bwMode="auto">
            <a:xfrm rot="-10761524">
              <a:off x="2219" y="1817"/>
              <a:ext cx="2027" cy="1386"/>
            </a:xfrm>
            <a:custGeom>
              <a:avLst/>
              <a:gdLst>
                <a:gd name="T0" fmla="*/ 0 w 21600"/>
                <a:gd name="T1" fmla="*/ 0 h 24463"/>
                <a:gd name="T2" fmla="*/ 0 w 21600"/>
                <a:gd name="T3" fmla="*/ 0 h 24463"/>
                <a:gd name="T4" fmla="*/ 0 w 21600"/>
                <a:gd name="T5" fmla="*/ 0 h 24463"/>
                <a:gd name="T6" fmla="*/ 0 60000 65536"/>
                <a:gd name="T7" fmla="*/ 0 60000 65536"/>
                <a:gd name="T8" fmla="*/ 0 60000 65536"/>
              </a:gdLst>
              <a:ahLst/>
              <a:cxnLst>
                <a:cxn ang="T6">
                  <a:pos x="T0" y="T1"/>
                </a:cxn>
                <a:cxn ang="T7">
                  <a:pos x="T2" y="T3"/>
                </a:cxn>
                <a:cxn ang="T8">
                  <a:pos x="T4" y="T5"/>
                </a:cxn>
              </a:cxnLst>
              <a:rect l="0" t="0" r="r" b="b"/>
              <a:pathLst>
                <a:path w="21600" h="24463" fill="none" extrusionOk="0">
                  <a:moveTo>
                    <a:pt x="7857" y="-1"/>
                  </a:moveTo>
                  <a:cubicBezTo>
                    <a:pt x="16144" y="3236"/>
                    <a:pt x="21600" y="11222"/>
                    <a:pt x="21600" y="20120"/>
                  </a:cubicBezTo>
                  <a:cubicBezTo>
                    <a:pt x="21600" y="21578"/>
                    <a:pt x="21452" y="23033"/>
                    <a:pt x="21158" y="24462"/>
                  </a:cubicBezTo>
                </a:path>
                <a:path w="21600" h="24463" stroke="0" extrusionOk="0">
                  <a:moveTo>
                    <a:pt x="7857" y="-1"/>
                  </a:moveTo>
                  <a:cubicBezTo>
                    <a:pt x="16144" y="3236"/>
                    <a:pt x="21600" y="11222"/>
                    <a:pt x="21600" y="20120"/>
                  </a:cubicBezTo>
                  <a:cubicBezTo>
                    <a:pt x="21600" y="21578"/>
                    <a:pt x="21452" y="23033"/>
                    <a:pt x="21158" y="24462"/>
                  </a:cubicBezTo>
                  <a:lnTo>
                    <a:pt x="0" y="20120"/>
                  </a:lnTo>
                  <a:lnTo>
                    <a:pt x="7857" y="-1"/>
                  </a:lnTo>
                  <a:close/>
                </a:path>
              </a:pathLst>
            </a:custGeom>
            <a:noFill/>
            <a:ln w="38100">
              <a:solidFill>
                <a:srgbClr val="FF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321634" name="Text Box 98">
              <a:extLst>
                <a:ext uri="{FF2B5EF4-FFF2-40B4-BE49-F238E27FC236}">
                  <a16:creationId xmlns:a16="http://schemas.microsoft.com/office/drawing/2014/main" id="{119F147E-F177-444C-A9BB-2EC2EC62ECAF}"/>
                </a:ext>
              </a:extLst>
            </p:cNvPr>
            <p:cNvSpPr txBox="1">
              <a:spLocks noChangeArrowheads="1"/>
            </p:cNvSpPr>
            <p:nvPr/>
          </p:nvSpPr>
          <p:spPr bwMode="auto">
            <a:xfrm>
              <a:off x="3897" y="2679"/>
              <a:ext cx="1099" cy="3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ctr" eaLnBrk="1" hangingPunct="1">
                <a:defRPr/>
              </a:pPr>
              <a:r>
                <a:rPr lang="en-US" altLang="zh-CN" b="1">
                  <a:effectLst>
                    <a:outerShdw blurRad="38100" dist="38100" dir="2700000" algn="tl">
                      <a:srgbClr val="C0C0C0"/>
                    </a:outerShdw>
                  </a:effectLst>
                </a:rPr>
                <a:t>Q</a:t>
              </a:r>
              <a:r>
                <a:rPr lang="en-US" altLang="zh-CN" b="1" baseline="-25000">
                  <a:effectLst>
                    <a:outerShdw blurRad="38100" dist="38100" dir="2700000" algn="tl">
                      <a:srgbClr val="C0C0C0"/>
                    </a:outerShdw>
                  </a:effectLst>
                </a:rPr>
                <a:t>3</a:t>
              </a:r>
              <a:r>
                <a:rPr lang="en-US" altLang="zh-CN" b="1">
                  <a:effectLst>
                    <a:outerShdw blurRad="38100" dist="38100" dir="2700000" algn="tl">
                      <a:srgbClr val="C0C0C0"/>
                    </a:outerShdw>
                  </a:effectLst>
                </a:rPr>
                <a:t>=300</a:t>
              </a:r>
            </a:p>
          </p:txBody>
        </p:sp>
        <p:sp>
          <p:nvSpPr>
            <p:cNvPr id="63505" name="Arc 99">
              <a:extLst>
                <a:ext uri="{FF2B5EF4-FFF2-40B4-BE49-F238E27FC236}">
                  <a16:creationId xmlns:a16="http://schemas.microsoft.com/office/drawing/2014/main" id="{44CB7AC5-A36F-4F0A-B494-97FCE081DA5E}"/>
                </a:ext>
              </a:extLst>
            </p:cNvPr>
            <p:cNvSpPr>
              <a:spLocks/>
            </p:cNvSpPr>
            <p:nvPr/>
          </p:nvSpPr>
          <p:spPr bwMode="auto">
            <a:xfrm rot="-10761524">
              <a:off x="1640" y="2174"/>
              <a:ext cx="2027" cy="1386"/>
            </a:xfrm>
            <a:custGeom>
              <a:avLst/>
              <a:gdLst>
                <a:gd name="T0" fmla="*/ 0 w 21600"/>
                <a:gd name="T1" fmla="*/ 0 h 24463"/>
                <a:gd name="T2" fmla="*/ 0 w 21600"/>
                <a:gd name="T3" fmla="*/ 0 h 24463"/>
                <a:gd name="T4" fmla="*/ 0 w 21600"/>
                <a:gd name="T5" fmla="*/ 0 h 24463"/>
                <a:gd name="T6" fmla="*/ 0 60000 65536"/>
                <a:gd name="T7" fmla="*/ 0 60000 65536"/>
                <a:gd name="T8" fmla="*/ 0 60000 65536"/>
              </a:gdLst>
              <a:ahLst/>
              <a:cxnLst>
                <a:cxn ang="T6">
                  <a:pos x="T0" y="T1"/>
                </a:cxn>
                <a:cxn ang="T7">
                  <a:pos x="T2" y="T3"/>
                </a:cxn>
                <a:cxn ang="T8">
                  <a:pos x="T4" y="T5"/>
                </a:cxn>
              </a:cxnLst>
              <a:rect l="0" t="0" r="r" b="b"/>
              <a:pathLst>
                <a:path w="21600" h="24463" fill="none" extrusionOk="0">
                  <a:moveTo>
                    <a:pt x="7857" y="-1"/>
                  </a:moveTo>
                  <a:cubicBezTo>
                    <a:pt x="16144" y="3236"/>
                    <a:pt x="21600" y="11222"/>
                    <a:pt x="21600" y="20120"/>
                  </a:cubicBezTo>
                  <a:cubicBezTo>
                    <a:pt x="21600" y="21578"/>
                    <a:pt x="21452" y="23033"/>
                    <a:pt x="21158" y="24462"/>
                  </a:cubicBezTo>
                </a:path>
                <a:path w="21600" h="24463" stroke="0" extrusionOk="0">
                  <a:moveTo>
                    <a:pt x="7857" y="-1"/>
                  </a:moveTo>
                  <a:cubicBezTo>
                    <a:pt x="16144" y="3236"/>
                    <a:pt x="21600" y="11222"/>
                    <a:pt x="21600" y="20120"/>
                  </a:cubicBezTo>
                  <a:cubicBezTo>
                    <a:pt x="21600" y="21578"/>
                    <a:pt x="21452" y="23033"/>
                    <a:pt x="21158" y="24462"/>
                  </a:cubicBezTo>
                  <a:lnTo>
                    <a:pt x="0" y="20120"/>
                  </a:lnTo>
                  <a:lnTo>
                    <a:pt x="7857" y="-1"/>
                  </a:lnTo>
                  <a:close/>
                </a:path>
              </a:pathLst>
            </a:custGeom>
            <a:noFill/>
            <a:ln w="38100">
              <a:solidFill>
                <a:srgbClr val="FF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63506" name="Arc 100">
              <a:extLst>
                <a:ext uri="{FF2B5EF4-FFF2-40B4-BE49-F238E27FC236}">
                  <a16:creationId xmlns:a16="http://schemas.microsoft.com/office/drawing/2014/main" id="{1323E642-843D-4FBB-B25D-999743B02C8E}"/>
                </a:ext>
              </a:extLst>
            </p:cNvPr>
            <p:cNvSpPr>
              <a:spLocks/>
            </p:cNvSpPr>
            <p:nvPr/>
          </p:nvSpPr>
          <p:spPr bwMode="auto">
            <a:xfrm rot="-10761524">
              <a:off x="2662" y="1408"/>
              <a:ext cx="2027" cy="1385"/>
            </a:xfrm>
            <a:custGeom>
              <a:avLst/>
              <a:gdLst>
                <a:gd name="T0" fmla="*/ 0 w 21600"/>
                <a:gd name="T1" fmla="*/ 0 h 24463"/>
                <a:gd name="T2" fmla="*/ 0 w 21600"/>
                <a:gd name="T3" fmla="*/ 0 h 24463"/>
                <a:gd name="T4" fmla="*/ 0 w 21600"/>
                <a:gd name="T5" fmla="*/ 0 h 24463"/>
                <a:gd name="T6" fmla="*/ 0 60000 65536"/>
                <a:gd name="T7" fmla="*/ 0 60000 65536"/>
                <a:gd name="T8" fmla="*/ 0 60000 65536"/>
              </a:gdLst>
              <a:ahLst/>
              <a:cxnLst>
                <a:cxn ang="T6">
                  <a:pos x="T0" y="T1"/>
                </a:cxn>
                <a:cxn ang="T7">
                  <a:pos x="T2" y="T3"/>
                </a:cxn>
                <a:cxn ang="T8">
                  <a:pos x="T4" y="T5"/>
                </a:cxn>
              </a:cxnLst>
              <a:rect l="0" t="0" r="r" b="b"/>
              <a:pathLst>
                <a:path w="21600" h="24463" fill="none" extrusionOk="0">
                  <a:moveTo>
                    <a:pt x="7857" y="-1"/>
                  </a:moveTo>
                  <a:cubicBezTo>
                    <a:pt x="16144" y="3236"/>
                    <a:pt x="21600" y="11222"/>
                    <a:pt x="21600" y="20120"/>
                  </a:cubicBezTo>
                  <a:cubicBezTo>
                    <a:pt x="21600" y="21578"/>
                    <a:pt x="21452" y="23033"/>
                    <a:pt x="21158" y="24462"/>
                  </a:cubicBezTo>
                </a:path>
                <a:path w="21600" h="24463" stroke="0" extrusionOk="0">
                  <a:moveTo>
                    <a:pt x="7857" y="-1"/>
                  </a:moveTo>
                  <a:cubicBezTo>
                    <a:pt x="16144" y="3236"/>
                    <a:pt x="21600" y="11222"/>
                    <a:pt x="21600" y="20120"/>
                  </a:cubicBezTo>
                  <a:cubicBezTo>
                    <a:pt x="21600" y="21578"/>
                    <a:pt x="21452" y="23033"/>
                    <a:pt x="21158" y="24462"/>
                  </a:cubicBezTo>
                  <a:lnTo>
                    <a:pt x="0" y="20120"/>
                  </a:lnTo>
                  <a:lnTo>
                    <a:pt x="7857" y="-1"/>
                  </a:lnTo>
                  <a:close/>
                </a:path>
              </a:pathLst>
            </a:custGeom>
            <a:noFill/>
            <a:ln w="38100">
              <a:solidFill>
                <a:srgbClr val="FF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321637" name="Text Box 101">
              <a:extLst>
                <a:ext uri="{FF2B5EF4-FFF2-40B4-BE49-F238E27FC236}">
                  <a16:creationId xmlns:a16="http://schemas.microsoft.com/office/drawing/2014/main" id="{CF6A9D52-D68C-430D-AEA1-633426466FF7}"/>
                </a:ext>
              </a:extLst>
            </p:cNvPr>
            <p:cNvSpPr txBox="1">
              <a:spLocks noChangeArrowheads="1"/>
            </p:cNvSpPr>
            <p:nvPr/>
          </p:nvSpPr>
          <p:spPr bwMode="auto">
            <a:xfrm>
              <a:off x="2102" y="2431"/>
              <a:ext cx="388" cy="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ctr" eaLnBrk="1" hangingPunct="1">
                <a:defRPr/>
              </a:pPr>
              <a:r>
                <a:rPr lang="en-US" altLang="zh-CN" b="1">
                  <a:effectLst>
                    <a:outerShdw blurRad="38100" dist="38100" dir="2700000" algn="tl">
                      <a:srgbClr val="C0C0C0"/>
                    </a:outerShdw>
                  </a:effectLst>
                </a:rPr>
                <a:t>B</a:t>
              </a:r>
              <a:endParaRPr lang="en-US" altLang="zh-CN" b="1" baseline="-25000">
                <a:effectLst>
                  <a:outerShdw blurRad="38100" dist="38100" dir="2700000" algn="tl">
                    <a:srgbClr val="C0C0C0"/>
                  </a:outerShdw>
                </a:effectLst>
              </a:endParaRPr>
            </a:p>
          </p:txBody>
        </p:sp>
        <p:sp>
          <p:nvSpPr>
            <p:cNvPr id="321638" name="Text Box 102">
              <a:extLst>
                <a:ext uri="{FF2B5EF4-FFF2-40B4-BE49-F238E27FC236}">
                  <a16:creationId xmlns:a16="http://schemas.microsoft.com/office/drawing/2014/main" id="{C15CC315-F803-4516-AB18-E6BA14389816}"/>
                </a:ext>
              </a:extLst>
            </p:cNvPr>
            <p:cNvSpPr txBox="1">
              <a:spLocks noChangeArrowheads="1"/>
            </p:cNvSpPr>
            <p:nvPr/>
          </p:nvSpPr>
          <p:spPr bwMode="auto">
            <a:xfrm>
              <a:off x="1556" y="2806"/>
              <a:ext cx="388"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ctr" eaLnBrk="1" hangingPunct="1">
                <a:defRPr/>
              </a:pPr>
              <a:r>
                <a:rPr lang="en-US" altLang="zh-CN" b="1">
                  <a:effectLst>
                    <a:outerShdw blurRad="38100" dist="38100" dir="2700000" algn="tl">
                      <a:srgbClr val="C0C0C0"/>
                    </a:outerShdw>
                  </a:effectLst>
                </a:rPr>
                <a:t>A</a:t>
              </a:r>
              <a:endParaRPr lang="en-US" altLang="zh-CN" b="1" baseline="-25000">
                <a:effectLst>
                  <a:outerShdw blurRad="38100" dist="38100" dir="2700000" algn="tl">
                    <a:srgbClr val="C0C0C0"/>
                  </a:outerShdw>
                </a:effectLst>
              </a:endParaRPr>
            </a:p>
          </p:txBody>
        </p:sp>
        <p:sp>
          <p:nvSpPr>
            <p:cNvPr id="321639" name="Text Box 103">
              <a:extLst>
                <a:ext uri="{FF2B5EF4-FFF2-40B4-BE49-F238E27FC236}">
                  <a16:creationId xmlns:a16="http://schemas.microsoft.com/office/drawing/2014/main" id="{21C55D9C-1AB3-4A6D-BB96-C463371BADE1}"/>
                </a:ext>
              </a:extLst>
            </p:cNvPr>
            <p:cNvSpPr txBox="1">
              <a:spLocks noChangeArrowheads="1"/>
            </p:cNvSpPr>
            <p:nvPr/>
          </p:nvSpPr>
          <p:spPr bwMode="auto">
            <a:xfrm>
              <a:off x="3273" y="3239"/>
              <a:ext cx="1040" cy="3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med" len="lg"/>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ctr" eaLnBrk="1" hangingPunct="1">
                <a:defRPr/>
              </a:pPr>
              <a:r>
                <a:rPr lang="en-US" altLang="zh-CN" b="1">
                  <a:effectLst>
                    <a:outerShdw blurRad="38100" dist="38100" dir="2700000" algn="tl">
                      <a:srgbClr val="C0C0C0"/>
                    </a:outerShdw>
                  </a:effectLst>
                </a:rPr>
                <a:t>Q</a:t>
              </a:r>
              <a:r>
                <a:rPr lang="en-US" altLang="zh-CN" b="1" baseline="-25000">
                  <a:effectLst>
                    <a:outerShdw blurRad="38100" dist="38100" dir="2700000" algn="tl">
                      <a:srgbClr val="C0C0C0"/>
                    </a:outerShdw>
                  </a:effectLst>
                </a:rPr>
                <a:t>2</a:t>
              </a:r>
              <a:r>
                <a:rPr lang="en-US" altLang="zh-CN" b="1">
                  <a:effectLst>
                    <a:outerShdw blurRad="38100" dist="38100" dir="2700000" algn="tl">
                      <a:srgbClr val="C0C0C0"/>
                    </a:outerShdw>
                  </a:effectLst>
                </a:rPr>
                <a:t>=200</a:t>
              </a:r>
            </a:p>
          </p:txBody>
        </p:sp>
        <p:sp>
          <p:nvSpPr>
            <p:cNvPr id="321640" name="Text Box 104">
              <a:extLst>
                <a:ext uri="{FF2B5EF4-FFF2-40B4-BE49-F238E27FC236}">
                  <a16:creationId xmlns:a16="http://schemas.microsoft.com/office/drawing/2014/main" id="{E4647108-3DFE-465C-A36C-177519F7920B}"/>
                </a:ext>
              </a:extLst>
            </p:cNvPr>
            <p:cNvSpPr txBox="1">
              <a:spLocks noChangeArrowheads="1"/>
            </p:cNvSpPr>
            <p:nvPr/>
          </p:nvSpPr>
          <p:spPr bwMode="auto">
            <a:xfrm>
              <a:off x="2604" y="3629"/>
              <a:ext cx="926"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ctr" eaLnBrk="1" hangingPunct="1">
                <a:defRPr/>
              </a:pPr>
              <a:r>
                <a:rPr lang="en-US" altLang="zh-CN" b="1">
                  <a:effectLst>
                    <a:outerShdw blurRad="38100" dist="38100" dir="2700000" algn="tl">
                      <a:srgbClr val="C0C0C0"/>
                    </a:outerShdw>
                  </a:effectLst>
                </a:rPr>
                <a:t>Q</a:t>
              </a:r>
              <a:r>
                <a:rPr lang="en-US" altLang="zh-CN" b="1" baseline="-25000">
                  <a:effectLst>
                    <a:outerShdw blurRad="38100" dist="38100" dir="2700000" algn="tl">
                      <a:srgbClr val="C0C0C0"/>
                    </a:outerShdw>
                  </a:effectLst>
                </a:rPr>
                <a:t>1</a:t>
              </a:r>
              <a:r>
                <a:rPr lang="en-US" altLang="zh-CN" b="1">
                  <a:effectLst>
                    <a:outerShdw blurRad="38100" dist="38100" dir="2700000" algn="tl">
                      <a:srgbClr val="C0C0C0"/>
                    </a:outerShdw>
                  </a:effectLst>
                </a:rPr>
                <a:t>=100</a:t>
              </a:r>
            </a:p>
          </p:txBody>
        </p:sp>
        <p:sp>
          <p:nvSpPr>
            <p:cNvPr id="321641" name="Text Box 105">
              <a:extLst>
                <a:ext uri="{FF2B5EF4-FFF2-40B4-BE49-F238E27FC236}">
                  <a16:creationId xmlns:a16="http://schemas.microsoft.com/office/drawing/2014/main" id="{FA5A246A-A16F-40B5-91B0-EA5360D244DF}"/>
                </a:ext>
              </a:extLst>
            </p:cNvPr>
            <p:cNvSpPr txBox="1">
              <a:spLocks noChangeArrowheads="1"/>
            </p:cNvSpPr>
            <p:nvPr/>
          </p:nvSpPr>
          <p:spPr bwMode="auto">
            <a:xfrm>
              <a:off x="3414" y="1812"/>
              <a:ext cx="521" cy="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ctr" eaLnBrk="1" hangingPunct="1">
                <a:defRPr/>
              </a:pPr>
              <a:r>
                <a:rPr lang="en-US" altLang="zh-CN" b="1">
                  <a:effectLst>
                    <a:outerShdw blurRad="38100" dist="38100" dir="2700000" algn="tl">
                      <a:srgbClr val="C0C0C0"/>
                    </a:outerShdw>
                  </a:effectLst>
                </a:rPr>
                <a:t>R</a:t>
              </a:r>
              <a:endParaRPr lang="en-US" altLang="zh-CN" b="1" baseline="-25000">
                <a:effectLst>
                  <a:outerShdw blurRad="38100" dist="38100" dir="2700000" algn="tl">
                    <a:srgbClr val="C0C0C0"/>
                  </a:outerShdw>
                </a:effectLst>
              </a:endParaRPr>
            </a:p>
          </p:txBody>
        </p:sp>
        <p:sp>
          <p:nvSpPr>
            <p:cNvPr id="63512" name="Line 106">
              <a:extLst>
                <a:ext uri="{FF2B5EF4-FFF2-40B4-BE49-F238E27FC236}">
                  <a16:creationId xmlns:a16="http://schemas.microsoft.com/office/drawing/2014/main" id="{53989DBC-D323-433C-A612-DC96DA1CBD7D}"/>
                </a:ext>
              </a:extLst>
            </p:cNvPr>
            <p:cNvSpPr>
              <a:spLocks noChangeShapeType="1"/>
            </p:cNvSpPr>
            <p:nvPr/>
          </p:nvSpPr>
          <p:spPr bwMode="auto">
            <a:xfrm flipV="1">
              <a:off x="1390" y="2055"/>
              <a:ext cx="2063" cy="1529"/>
            </a:xfrm>
            <a:prstGeom prst="line">
              <a:avLst/>
            </a:prstGeom>
            <a:noFill/>
            <a:ln w="3810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63513" name="Line 107">
              <a:extLst>
                <a:ext uri="{FF2B5EF4-FFF2-40B4-BE49-F238E27FC236}">
                  <a16:creationId xmlns:a16="http://schemas.microsoft.com/office/drawing/2014/main" id="{1892ECF2-C9E5-4CC0-BDDD-781F5C7FB03A}"/>
                </a:ext>
              </a:extLst>
            </p:cNvPr>
            <p:cNvSpPr>
              <a:spLocks noChangeShapeType="1"/>
            </p:cNvSpPr>
            <p:nvPr/>
          </p:nvSpPr>
          <p:spPr bwMode="auto">
            <a:xfrm flipH="1">
              <a:off x="1432" y="3118"/>
              <a:ext cx="590"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3514" name="Line 108">
              <a:extLst>
                <a:ext uri="{FF2B5EF4-FFF2-40B4-BE49-F238E27FC236}">
                  <a16:creationId xmlns:a16="http://schemas.microsoft.com/office/drawing/2014/main" id="{18C82F02-5278-4A5B-B2A3-BC3D58320D46}"/>
                </a:ext>
              </a:extLst>
            </p:cNvPr>
            <p:cNvSpPr>
              <a:spLocks noChangeShapeType="1"/>
            </p:cNvSpPr>
            <p:nvPr/>
          </p:nvSpPr>
          <p:spPr bwMode="auto">
            <a:xfrm>
              <a:off x="2022" y="3118"/>
              <a:ext cx="0" cy="443"/>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3515" name="Line 109">
              <a:extLst>
                <a:ext uri="{FF2B5EF4-FFF2-40B4-BE49-F238E27FC236}">
                  <a16:creationId xmlns:a16="http://schemas.microsoft.com/office/drawing/2014/main" id="{3EAEC744-697F-4601-9624-C90ECCA0D491}"/>
                </a:ext>
              </a:extLst>
            </p:cNvPr>
            <p:cNvSpPr>
              <a:spLocks noChangeShapeType="1"/>
            </p:cNvSpPr>
            <p:nvPr/>
          </p:nvSpPr>
          <p:spPr bwMode="auto">
            <a:xfrm flipH="1">
              <a:off x="1432" y="2719"/>
              <a:ext cx="1093"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3516" name="Line 110">
              <a:extLst>
                <a:ext uri="{FF2B5EF4-FFF2-40B4-BE49-F238E27FC236}">
                  <a16:creationId xmlns:a16="http://schemas.microsoft.com/office/drawing/2014/main" id="{979E0450-7EA7-40ED-8E45-176A01F45221}"/>
                </a:ext>
              </a:extLst>
            </p:cNvPr>
            <p:cNvSpPr>
              <a:spLocks noChangeShapeType="1"/>
            </p:cNvSpPr>
            <p:nvPr/>
          </p:nvSpPr>
          <p:spPr bwMode="auto">
            <a:xfrm flipH="1">
              <a:off x="1416" y="2363"/>
              <a:ext cx="1581"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3517" name="Line 111">
              <a:extLst>
                <a:ext uri="{FF2B5EF4-FFF2-40B4-BE49-F238E27FC236}">
                  <a16:creationId xmlns:a16="http://schemas.microsoft.com/office/drawing/2014/main" id="{0C8339C9-9778-4129-B6C9-4BC061DEAC21}"/>
                </a:ext>
              </a:extLst>
            </p:cNvPr>
            <p:cNvSpPr>
              <a:spLocks noChangeShapeType="1"/>
            </p:cNvSpPr>
            <p:nvPr/>
          </p:nvSpPr>
          <p:spPr bwMode="auto">
            <a:xfrm>
              <a:off x="2540" y="2733"/>
              <a:ext cx="0" cy="797"/>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3518" name="Line 112">
              <a:extLst>
                <a:ext uri="{FF2B5EF4-FFF2-40B4-BE49-F238E27FC236}">
                  <a16:creationId xmlns:a16="http://schemas.microsoft.com/office/drawing/2014/main" id="{97E22991-9FCE-4E99-B9CB-8869E0D3348F}"/>
                </a:ext>
              </a:extLst>
            </p:cNvPr>
            <p:cNvSpPr>
              <a:spLocks noChangeShapeType="1"/>
            </p:cNvSpPr>
            <p:nvPr/>
          </p:nvSpPr>
          <p:spPr bwMode="auto">
            <a:xfrm>
              <a:off x="3034" y="2391"/>
              <a:ext cx="0" cy="1165"/>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21649" name="Text Box 113">
              <a:extLst>
                <a:ext uri="{FF2B5EF4-FFF2-40B4-BE49-F238E27FC236}">
                  <a16:creationId xmlns:a16="http://schemas.microsoft.com/office/drawing/2014/main" id="{3C2C1D1E-9A44-477E-AB32-148DD48623ED}"/>
                </a:ext>
              </a:extLst>
            </p:cNvPr>
            <p:cNvSpPr txBox="1">
              <a:spLocks noChangeArrowheads="1"/>
            </p:cNvSpPr>
            <p:nvPr/>
          </p:nvSpPr>
          <p:spPr bwMode="auto">
            <a:xfrm>
              <a:off x="3590" y="1222"/>
              <a:ext cx="1332" cy="486"/>
            </a:xfrm>
            <a:prstGeom prst="rect">
              <a:avLst/>
            </a:prstGeom>
            <a:solidFill>
              <a:srgbClr val="FFFFCC"/>
            </a:solidFill>
            <a:ln>
              <a:noFill/>
            </a:ln>
            <a:effectLst>
              <a:outerShdw dist="35921" dir="2700000" algn="ctr" rotWithShape="0">
                <a:schemeClr val="tx1"/>
              </a:outerShdw>
            </a:effectLst>
            <a:extLst>
              <a:ext uri="{91240B29-F687-4F45-9708-019B960494DF}">
                <a14:hiddenLine xmlns:a14="http://schemas.microsoft.com/office/drawing/2010/main" w="9525">
                  <a:solidFill>
                    <a:schemeClr val="tx1"/>
                  </a:solidFill>
                  <a:miter lim="800000"/>
                  <a:headEnd/>
                  <a:tailEnd/>
                </a14:hiddenLine>
              </a:ext>
            </a:extLst>
          </p:spPr>
          <p:txBody>
            <a:bodyPr anchor="ctr">
              <a:spAutoFit/>
            </a:bodyPr>
            <a:lstStyle/>
            <a:p>
              <a:pPr algn="ctr" eaLnBrk="1" hangingPunct="1">
                <a:spcBef>
                  <a:spcPct val="50000"/>
                </a:spcBef>
                <a:defRPr/>
              </a:pPr>
              <a:r>
                <a:rPr lang="en-US" altLang="zh-CN" b="1">
                  <a:solidFill>
                    <a:srgbClr val="0000FF"/>
                  </a:solidFill>
                  <a:effectLst>
                    <a:outerShdw blurRad="38100" dist="38100" dir="2700000" algn="tl">
                      <a:srgbClr val="000000"/>
                    </a:outerShdw>
                  </a:effectLst>
                </a:rPr>
                <a:t>K/L=</a:t>
              </a:r>
              <a:r>
                <a:rPr lang="zh-CN" altLang="en-US" b="1">
                  <a:solidFill>
                    <a:srgbClr val="0000FF"/>
                  </a:solidFill>
                  <a:effectLst>
                    <a:outerShdw blurRad="38100" dist="38100" dir="2700000" algn="tl">
                      <a:srgbClr val="000000"/>
                    </a:outerShdw>
                  </a:effectLst>
                </a:rPr>
                <a:t>常数</a:t>
              </a:r>
            </a:p>
          </p:txBody>
        </p:sp>
        <p:sp>
          <p:nvSpPr>
            <p:cNvPr id="63520" name="Oval 114">
              <a:extLst>
                <a:ext uri="{FF2B5EF4-FFF2-40B4-BE49-F238E27FC236}">
                  <a16:creationId xmlns:a16="http://schemas.microsoft.com/office/drawing/2014/main" id="{3D1FD569-450B-473C-801D-07490B1FECE6}"/>
                </a:ext>
              </a:extLst>
            </p:cNvPr>
            <p:cNvSpPr>
              <a:spLocks noChangeArrowheads="1"/>
            </p:cNvSpPr>
            <p:nvPr/>
          </p:nvSpPr>
          <p:spPr bwMode="auto">
            <a:xfrm>
              <a:off x="2987" y="2304"/>
              <a:ext cx="91" cy="91"/>
            </a:xfrm>
            <a:prstGeom prst="ellipse">
              <a:avLst/>
            </a:prstGeom>
            <a:solidFill>
              <a:srgbClr val="00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endParaRPr lang="zh-CN" altLang="en-US" sz="2400"/>
            </a:p>
          </p:txBody>
        </p:sp>
        <p:sp>
          <p:nvSpPr>
            <p:cNvPr id="63521" name="Oval 115">
              <a:extLst>
                <a:ext uri="{FF2B5EF4-FFF2-40B4-BE49-F238E27FC236}">
                  <a16:creationId xmlns:a16="http://schemas.microsoft.com/office/drawing/2014/main" id="{2FDD5B48-CC16-46EE-A14C-1D8E4BD94845}"/>
                </a:ext>
              </a:extLst>
            </p:cNvPr>
            <p:cNvSpPr>
              <a:spLocks noChangeArrowheads="1"/>
            </p:cNvSpPr>
            <p:nvPr/>
          </p:nvSpPr>
          <p:spPr bwMode="auto">
            <a:xfrm>
              <a:off x="2518" y="2665"/>
              <a:ext cx="91" cy="91"/>
            </a:xfrm>
            <a:prstGeom prst="ellipse">
              <a:avLst/>
            </a:prstGeom>
            <a:solidFill>
              <a:srgbClr val="00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endParaRPr lang="zh-CN" altLang="en-US" sz="2400"/>
            </a:p>
          </p:txBody>
        </p:sp>
        <p:sp>
          <p:nvSpPr>
            <p:cNvPr id="63522" name="Oval 116">
              <a:extLst>
                <a:ext uri="{FF2B5EF4-FFF2-40B4-BE49-F238E27FC236}">
                  <a16:creationId xmlns:a16="http://schemas.microsoft.com/office/drawing/2014/main" id="{12436FCF-FA56-4260-9AEB-E20388C64439}"/>
                </a:ext>
              </a:extLst>
            </p:cNvPr>
            <p:cNvSpPr>
              <a:spLocks noChangeArrowheads="1"/>
            </p:cNvSpPr>
            <p:nvPr/>
          </p:nvSpPr>
          <p:spPr bwMode="auto">
            <a:xfrm>
              <a:off x="1969" y="3081"/>
              <a:ext cx="91" cy="91"/>
            </a:xfrm>
            <a:prstGeom prst="ellipse">
              <a:avLst/>
            </a:prstGeom>
            <a:solidFill>
              <a:srgbClr val="00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endParaRPr lang="zh-CN" altLang="en-US" sz="2400"/>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21539">
                                            <p:bg/>
                                          </p:spTgt>
                                        </p:tgtEl>
                                        <p:attrNameLst>
                                          <p:attrName>style.visibility</p:attrName>
                                        </p:attrNameLst>
                                      </p:cBhvr>
                                      <p:to>
                                        <p:strVal val="visible"/>
                                      </p:to>
                                    </p:set>
                                    <p:animEffect transition="in" filter="blinds(horizontal)">
                                      <p:cBhvr>
                                        <p:cTn id="7" dur="500"/>
                                        <p:tgtEl>
                                          <p:spTgt spid="321539">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21539">
                                            <p:txEl>
                                              <p:pRg st="0" end="0"/>
                                            </p:txEl>
                                          </p:spTgt>
                                        </p:tgtEl>
                                        <p:attrNameLst>
                                          <p:attrName>style.visibility</p:attrName>
                                        </p:attrNameLst>
                                      </p:cBhvr>
                                      <p:to>
                                        <p:strVal val="visible"/>
                                      </p:to>
                                    </p:set>
                                    <p:animEffect transition="in" filter="blinds(horizontal)">
                                      <p:cBhvr>
                                        <p:cTn id="12" dur="500"/>
                                        <p:tgtEl>
                                          <p:spTgt spid="321539">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321571">
                                            <p:txEl>
                                              <p:pRg st="0" end="0"/>
                                            </p:txEl>
                                          </p:spTgt>
                                        </p:tgtEl>
                                        <p:attrNameLst>
                                          <p:attrName>style.visibility</p:attrName>
                                        </p:attrNameLst>
                                      </p:cBhvr>
                                      <p:to>
                                        <p:strVal val="visible"/>
                                      </p:to>
                                    </p:set>
                                    <p:anim calcmode="lin" valueType="num">
                                      <p:cBhvr additive="base">
                                        <p:cTn id="17" dur="500" fill="hold"/>
                                        <p:tgtEl>
                                          <p:spTgt spid="321571">
                                            <p:txEl>
                                              <p:pRg st="0" end="0"/>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2157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2" presetClass="entr" presetSubtype="8" fill="hold" grpId="0" nodeType="clickEffect">
                                  <p:stCondLst>
                                    <p:cond delay="0"/>
                                  </p:stCondLst>
                                  <p:childTnLst>
                                    <p:set>
                                      <p:cBhvr>
                                        <p:cTn id="22" dur="1" fill="hold">
                                          <p:stCondLst>
                                            <p:cond delay="0"/>
                                          </p:stCondLst>
                                        </p:cTn>
                                        <p:tgtEl>
                                          <p:spTgt spid="321571">
                                            <p:txEl>
                                              <p:pRg st="1" end="1"/>
                                            </p:txEl>
                                          </p:spTgt>
                                        </p:tgtEl>
                                        <p:attrNameLst>
                                          <p:attrName>style.visibility</p:attrName>
                                        </p:attrNameLst>
                                      </p:cBhvr>
                                      <p:to>
                                        <p:strVal val="visible"/>
                                      </p:to>
                                    </p:set>
                                    <p:anim calcmode="lin" valueType="num">
                                      <p:cBhvr additive="base">
                                        <p:cTn id="23" dur="500" fill="hold"/>
                                        <p:tgtEl>
                                          <p:spTgt spid="321571">
                                            <p:txEl>
                                              <p:pRg st="1" end="1"/>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32157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321571">
                                            <p:txEl>
                                              <p:pRg st="2" end="2"/>
                                            </p:txEl>
                                          </p:spTgt>
                                        </p:tgtEl>
                                        <p:attrNameLst>
                                          <p:attrName>style.visibility</p:attrName>
                                        </p:attrNameLst>
                                      </p:cBhvr>
                                      <p:to>
                                        <p:strVal val="visible"/>
                                      </p:to>
                                    </p:set>
                                    <p:anim calcmode="lin" valueType="num">
                                      <p:cBhvr additive="base">
                                        <p:cTn id="29" dur="500" fill="hold"/>
                                        <p:tgtEl>
                                          <p:spTgt spid="321571">
                                            <p:txEl>
                                              <p:pRg st="2" end="2"/>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321571">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3" presetClass="entr" presetSubtype="10" fill="hold" grpId="0" nodeType="clickEffect">
                                  <p:stCondLst>
                                    <p:cond delay="0"/>
                                  </p:stCondLst>
                                  <p:childTnLst>
                                    <p:set>
                                      <p:cBhvr>
                                        <p:cTn id="34" dur="1" fill="hold">
                                          <p:stCondLst>
                                            <p:cond delay="0"/>
                                          </p:stCondLst>
                                        </p:cTn>
                                        <p:tgtEl>
                                          <p:spTgt spid="321570"/>
                                        </p:tgtEl>
                                        <p:attrNameLst>
                                          <p:attrName>style.visibility</p:attrName>
                                        </p:attrNameLst>
                                      </p:cBhvr>
                                      <p:to>
                                        <p:strVal val="visible"/>
                                      </p:to>
                                    </p:set>
                                    <p:animEffect transition="in" filter="blinds(horizontal)">
                                      <p:cBhvr>
                                        <p:cTn id="35" dur="500"/>
                                        <p:tgtEl>
                                          <p:spTgt spid="3215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1539" grpId="0" build="p" animBg="1"/>
      <p:bldP spid="321570" grpId="0" animBg="1"/>
      <p:bldP spid="321571" grpId="0" build="p" autoUpdateAnimBg="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灯片编号占位符 5">
            <a:extLst>
              <a:ext uri="{FF2B5EF4-FFF2-40B4-BE49-F238E27FC236}">
                <a16:creationId xmlns:a16="http://schemas.microsoft.com/office/drawing/2014/main" id="{1E84239F-8AB3-4A09-9D60-9B8DCD69B19C}"/>
              </a:ext>
            </a:extLst>
          </p:cNvPr>
          <p:cNvSpPr>
            <a:spLocks noGrp="1"/>
          </p:cNvSpPr>
          <p:nvPr>
            <p:ph type="sldNum" sz="quarter" idx="12"/>
          </p:nvPr>
        </p:nvSpPr>
        <p:spPr>
          <a:noFill/>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fld id="{DCB3D4E5-9773-40CC-8DC7-609E0E6489D3}" type="slidenum">
              <a:rPr lang="en-US" altLang="zh-CN" sz="2400" smtClean="0">
                <a:solidFill>
                  <a:srgbClr val="0000CC"/>
                </a:solidFill>
              </a:rPr>
              <a:pPr>
                <a:spcBef>
                  <a:spcPct val="50000"/>
                </a:spcBef>
                <a:buClrTx/>
                <a:buFontTx/>
                <a:buNone/>
              </a:pPr>
              <a:t>54</a:t>
            </a:fld>
            <a:endParaRPr lang="en-US" altLang="zh-CN" sz="2400">
              <a:solidFill>
                <a:srgbClr val="0000CC"/>
              </a:solidFill>
            </a:endParaRPr>
          </a:p>
        </p:txBody>
      </p:sp>
      <p:sp>
        <p:nvSpPr>
          <p:cNvPr id="64515" name="Rectangle 2">
            <a:extLst>
              <a:ext uri="{FF2B5EF4-FFF2-40B4-BE49-F238E27FC236}">
                <a16:creationId xmlns:a16="http://schemas.microsoft.com/office/drawing/2014/main" id="{59453E35-0BD9-42EA-999A-91C5E1603563}"/>
              </a:ext>
            </a:extLst>
          </p:cNvPr>
          <p:cNvSpPr>
            <a:spLocks noGrp="1" noChangeArrowheads="1"/>
          </p:cNvSpPr>
          <p:nvPr>
            <p:ph type="title"/>
          </p:nvPr>
        </p:nvSpPr>
        <p:spPr>
          <a:xfrm>
            <a:off x="468313" y="0"/>
            <a:ext cx="7304087" cy="863600"/>
          </a:xfrm>
        </p:spPr>
        <p:txBody>
          <a:bodyPr/>
          <a:lstStyle/>
          <a:p>
            <a:pPr eaLnBrk="1" hangingPunct="1"/>
            <a:r>
              <a:rPr lang="en-US" altLang="zh-CN"/>
              <a:t>3</a:t>
            </a:r>
            <a:r>
              <a:rPr lang="zh-CN" altLang="en-US"/>
              <a:t>、规模报酬递减</a:t>
            </a:r>
          </a:p>
        </p:txBody>
      </p:sp>
      <p:sp>
        <p:nvSpPr>
          <p:cNvPr id="323587" name="Rectangle 3">
            <a:extLst>
              <a:ext uri="{FF2B5EF4-FFF2-40B4-BE49-F238E27FC236}">
                <a16:creationId xmlns:a16="http://schemas.microsoft.com/office/drawing/2014/main" id="{39950C5F-8D5A-484D-8D29-EE9B1E4F855B}"/>
              </a:ext>
            </a:extLst>
          </p:cNvPr>
          <p:cNvSpPr>
            <a:spLocks noGrp="1" noChangeArrowheads="1"/>
          </p:cNvSpPr>
          <p:nvPr>
            <p:ph type="body" idx="1"/>
          </p:nvPr>
        </p:nvSpPr>
        <p:spPr>
          <a:xfrm>
            <a:off x="179388" y="981075"/>
            <a:ext cx="4176712" cy="935038"/>
          </a:xfrm>
          <a:solidFill>
            <a:srgbClr val="FFCC00"/>
          </a:solidFill>
          <a:ln w="38100" cap="flat" algn="ctr">
            <a:solidFill>
              <a:srgbClr val="009999"/>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indent="0" eaLnBrk="1" hangingPunct="1">
              <a:buClr>
                <a:schemeClr val="accent2"/>
              </a:buClr>
              <a:buSzPct val="95000"/>
              <a:buFont typeface="Wingdings" panose="05000000000000000000" pitchFamily="2" charset="2"/>
              <a:buNone/>
            </a:pPr>
            <a:r>
              <a:rPr lang="zh-CN" altLang="en-US" sz="2400" b="1"/>
              <a:t>产量增加比例</a:t>
            </a:r>
            <a:r>
              <a:rPr lang="en-US" altLang="zh-CN" sz="2400" b="1"/>
              <a:t>&lt;</a:t>
            </a:r>
            <a:r>
              <a:rPr lang="zh-CN" altLang="en-US" sz="2400" b="1"/>
              <a:t>规模（要素）增加比例。</a:t>
            </a:r>
          </a:p>
        </p:txBody>
      </p:sp>
      <p:sp>
        <p:nvSpPr>
          <p:cNvPr id="64517" name="Text Box 34">
            <a:extLst>
              <a:ext uri="{FF2B5EF4-FFF2-40B4-BE49-F238E27FC236}">
                <a16:creationId xmlns:a16="http://schemas.microsoft.com/office/drawing/2014/main" id="{47672C27-1320-4A27-86EC-FEABA2DA8E1A}"/>
              </a:ext>
            </a:extLst>
          </p:cNvPr>
          <p:cNvSpPr txBox="1">
            <a:spLocks noChangeArrowheads="1"/>
          </p:cNvSpPr>
          <p:nvPr/>
        </p:nvSpPr>
        <p:spPr bwMode="auto">
          <a:xfrm>
            <a:off x="5651500" y="5734050"/>
            <a:ext cx="2166938" cy="57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kumimoji="0" lang="zh-CN" altLang="en-US" sz="2400" b="1">
                <a:latin typeface="Garamond" panose="02020404030301010803" pitchFamily="18" charset="0"/>
              </a:rPr>
              <a:t>规模报酬递减</a:t>
            </a:r>
            <a:endParaRPr kumimoji="0" lang="zh-CN" altLang="en-US" sz="2400">
              <a:latin typeface="Arial" panose="020B0604020202020204" pitchFamily="34" charset="0"/>
            </a:endParaRPr>
          </a:p>
        </p:txBody>
      </p:sp>
      <p:sp>
        <p:nvSpPr>
          <p:cNvPr id="323620" name="AutoShape 36">
            <a:extLst>
              <a:ext uri="{FF2B5EF4-FFF2-40B4-BE49-F238E27FC236}">
                <a16:creationId xmlns:a16="http://schemas.microsoft.com/office/drawing/2014/main" id="{91CA16FB-6E07-4CD4-BCC8-83C21BC4CF4E}"/>
              </a:ext>
            </a:extLst>
          </p:cNvPr>
          <p:cNvSpPr>
            <a:spLocks noChangeArrowheads="1"/>
          </p:cNvSpPr>
          <p:nvPr/>
        </p:nvSpPr>
        <p:spPr bwMode="auto">
          <a:xfrm>
            <a:off x="4859338" y="1125538"/>
            <a:ext cx="2952750" cy="790575"/>
          </a:xfrm>
          <a:prstGeom prst="wedgeRoundRectCallout">
            <a:avLst>
              <a:gd name="adj1" fmla="val -67634"/>
              <a:gd name="adj2" fmla="val -2407"/>
              <a:gd name="adj3" fmla="val 16667"/>
            </a:avLst>
          </a:prstGeom>
          <a:solidFill>
            <a:srgbClr val="FFFF00"/>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gn="ctr">
              <a:spcBef>
                <a:spcPct val="0"/>
              </a:spcBef>
              <a:buClrTx/>
              <a:buFontTx/>
              <a:buNone/>
            </a:pPr>
            <a:r>
              <a:rPr lang="zh-CN" altLang="en-US" sz="2400">
                <a:solidFill>
                  <a:srgbClr val="0000CC"/>
                </a:solidFill>
              </a:rPr>
              <a:t>是一种规模不经济</a:t>
            </a:r>
          </a:p>
        </p:txBody>
      </p:sp>
      <p:sp>
        <p:nvSpPr>
          <p:cNvPr id="323621" name="Rectangle 37">
            <a:extLst>
              <a:ext uri="{FF2B5EF4-FFF2-40B4-BE49-F238E27FC236}">
                <a16:creationId xmlns:a16="http://schemas.microsoft.com/office/drawing/2014/main" id="{F0E3BC5A-9AB9-423A-8851-41C95DC79AB3}"/>
              </a:ext>
            </a:extLst>
          </p:cNvPr>
          <p:cNvSpPr>
            <a:spLocks noChangeArrowheads="1"/>
          </p:cNvSpPr>
          <p:nvPr/>
        </p:nvSpPr>
        <p:spPr bwMode="auto">
          <a:xfrm>
            <a:off x="179388" y="3860800"/>
            <a:ext cx="4176712" cy="2808288"/>
          </a:xfrm>
          <a:prstGeom prst="rect">
            <a:avLst/>
          </a:prstGeom>
          <a:solidFill>
            <a:srgbClr val="FFCC00"/>
          </a:solidFill>
          <a:ln w="38100" algn="ctr">
            <a:solidFill>
              <a:srgbClr val="009999"/>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Clr>
                <a:schemeClr val="accent2"/>
              </a:buClr>
              <a:buSzPct val="95000"/>
              <a:buFont typeface="Wingdings" panose="05000000000000000000" pitchFamily="2" charset="2"/>
              <a:buNone/>
            </a:pPr>
            <a:r>
              <a:rPr lang="zh-CN" altLang="en-US" sz="2400" b="1"/>
              <a:t>劳动与资本投入为</a:t>
            </a:r>
            <a:r>
              <a:rPr lang="en-US" altLang="zh-CN" sz="2400" b="1"/>
              <a:t>2</a:t>
            </a:r>
            <a:r>
              <a:rPr lang="zh-CN" altLang="en-US" sz="2400" b="1"/>
              <a:t>个单位时，产出为</a:t>
            </a:r>
            <a:r>
              <a:rPr lang="en-US" altLang="zh-CN" sz="2400" b="1"/>
              <a:t>100</a:t>
            </a:r>
            <a:r>
              <a:rPr lang="zh-CN" altLang="en-US" sz="2400" b="1"/>
              <a:t>个单位；</a:t>
            </a:r>
          </a:p>
          <a:p>
            <a:pPr eaLnBrk="1" hangingPunct="1">
              <a:buClr>
                <a:schemeClr val="accent2"/>
              </a:buClr>
              <a:buSzPct val="95000"/>
              <a:buFont typeface="Wingdings" panose="05000000000000000000" pitchFamily="2" charset="2"/>
              <a:buNone/>
            </a:pPr>
            <a:r>
              <a:rPr lang="zh-CN" altLang="en-US" sz="2400" b="1"/>
              <a:t>当劳动与资本分别投入为</a:t>
            </a:r>
            <a:r>
              <a:rPr lang="en-US" altLang="zh-CN" sz="2400" b="1"/>
              <a:t>4</a:t>
            </a:r>
            <a:r>
              <a:rPr lang="zh-CN" altLang="en-US" sz="2400" b="1"/>
              <a:t>个单位时，产出低于</a:t>
            </a:r>
            <a:r>
              <a:rPr lang="en-US" altLang="zh-CN" sz="2400" b="1"/>
              <a:t>200</a:t>
            </a:r>
            <a:r>
              <a:rPr lang="zh-CN" altLang="en-US" sz="2400" b="1"/>
              <a:t>个单位，投入是原来的两倍，但产出却不及原来的两倍。</a:t>
            </a:r>
          </a:p>
        </p:txBody>
      </p:sp>
      <p:sp>
        <p:nvSpPr>
          <p:cNvPr id="323622" name="Rectangle 38">
            <a:extLst>
              <a:ext uri="{FF2B5EF4-FFF2-40B4-BE49-F238E27FC236}">
                <a16:creationId xmlns:a16="http://schemas.microsoft.com/office/drawing/2014/main" id="{2223A5DC-28A5-4FE8-8615-D3D07FC4CB7C}"/>
              </a:ext>
            </a:extLst>
          </p:cNvPr>
          <p:cNvSpPr>
            <a:spLocks noChangeArrowheads="1"/>
          </p:cNvSpPr>
          <p:nvPr/>
        </p:nvSpPr>
        <p:spPr bwMode="auto">
          <a:xfrm>
            <a:off x="179388" y="2060575"/>
            <a:ext cx="4176712" cy="1657350"/>
          </a:xfrm>
          <a:prstGeom prst="rect">
            <a:avLst/>
          </a:prstGeom>
          <a:solidFill>
            <a:srgbClr val="FFCC00"/>
          </a:solidFill>
          <a:ln w="38100" algn="ctr">
            <a:solidFill>
              <a:srgbClr val="009999"/>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Clr>
                <a:schemeClr val="accent2"/>
              </a:buClr>
              <a:buSzPct val="95000"/>
              <a:buFont typeface="Wingdings" panose="05000000000000000000" pitchFamily="2" charset="2"/>
              <a:buNone/>
            </a:pPr>
            <a:r>
              <a:rPr lang="zh-CN" altLang="en-US" sz="2400" b="1"/>
              <a:t>生产函数</a:t>
            </a:r>
            <a:r>
              <a:rPr lang="en-US" altLang="zh-CN" sz="2400" b="1"/>
              <a:t>Q=f(K,L)</a:t>
            </a:r>
          </a:p>
          <a:p>
            <a:pPr eaLnBrk="1" hangingPunct="1">
              <a:buClr>
                <a:schemeClr val="accent2"/>
              </a:buClr>
              <a:buSzPct val="95000"/>
              <a:buFont typeface="Wingdings" panose="05000000000000000000" pitchFamily="2" charset="2"/>
              <a:buNone/>
            </a:pPr>
            <a:r>
              <a:rPr lang="zh-CN" altLang="en-US" sz="2800" b="1">
                <a:cs typeface="Times New Roman" panose="02020603050405020304" pitchFamily="18" charset="0"/>
              </a:rPr>
              <a:t>则</a:t>
            </a:r>
            <a:r>
              <a:rPr lang="en-US" altLang="zh-CN" sz="2800" b="1">
                <a:cs typeface="Times New Roman" panose="02020603050405020304" pitchFamily="18" charset="0"/>
              </a:rPr>
              <a:t>f(λK, λL)&lt;λf(K,L)</a:t>
            </a:r>
          </a:p>
          <a:p>
            <a:pPr eaLnBrk="1" hangingPunct="1">
              <a:buClr>
                <a:schemeClr val="accent2"/>
              </a:buClr>
              <a:buSzPct val="95000"/>
              <a:buFont typeface="Wingdings" panose="05000000000000000000" pitchFamily="2" charset="2"/>
              <a:buNone/>
            </a:pPr>
            <a:r>
              <a:rPr lang="zh-CN" altLang="en-US" sz="2800" b="1"/>
              <a:t>其中</a:t>
            </a:r>
            <a:r>
              <a:rPr lang="en-US" altLang="zh-CN" sz="2800" b="1">
                <a:cs typeface="Times New Roman" panose="02020603050405020304" pitchFamily="18" charset="0"/>
              </a:rPr>
              <a:t>λ&gt;0</a:t>
            </a:r>
            <a:endParaRPr lang="en-US" altLang="zh-CN" sz="2800" b="1"/>
          </a:p>
        </p:txBody>
      </p:sp>
      <p:grpSp>
        <p:nvGrpSpPr>
          <p:cNvPr id="64521" name="Group 39">
            <a:extLst>
              <a:ext uri="{FF2B5EF4-FFF2-40B4-BE49-F238E27FC236}">
                <a16:creationId xmlns:a16="http://schemas.microsoft.com/office/drawing/2014/main" id="{7088B032-B7B4-4B1E-A963-EC68F8E66B6B}"/>
              </a:ext>
            </a:extLst>
          </p:cNvPr>
          <p:cNvGrpSpPr>
            <a:grpSpLocks/>
          </p:cNvGrpSpPr>
          <p:nvPr/>
        </p:nvGrpSpPr>
        <p:grpSpPr bwMode="auto">
          <a:xfrm>
            <a:off x="4427538" y="1844675"/>
            <a:ext cx="4537075" cy="3960813"/>
            <a:chOff x="603" y="1085"/>
            <a:chExt cx="4695" cy="2777"/>
          </a:xfrm>
        </p:grpSpPr>
        <p:sp>
          <p:nvSpPr>
            <p:cNvPr id="64522" name="Line 40">
              <a:extLst>
                <a:ext uri="{FF2B5EF4-FFF2-40B4-BE49-F238E27FC236}">
                  <a16:creationId xmlns:a16="http://schemas.microsoft.com/office/drawing/2014/main" id="{94438124-5301-4BBC-8E02-71FB90E8C679}"/>
                </a:ext>
              </a:extLst>
            </p:cNvPr>
            <p:cNvSpPr>
              <a:spLocks noChangeShapeType="1"/>
            </p:cNvSpPr>
            <p:nvPr/>
          </p:nvSpPr>
          <p:spPr bwMode="auto">
            <a:xfrm>
              <a:off x="1221" y="1234"/>
              <a:ext cx="0" cy="2450"/>
            </a:xfrm>
            <a:prstGeom prst="line">
              <a:avLst/>
            </a:prstGeom>
            <a:noFill/>
            <a:ln w="28575">
              <a:solidFill>
                <a:srgbClr val="000000"/>
              </a:solidFill>
              <a:round/>
              <a:headEnd type="triangle" w="med"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64523" name="Line 41">
              <a:extLst>
                <a:ext uri="{FF2B5EF4-FFF2-40B4-BE49-F238E27FC236}">
                  <a16:creationId xmlns:a16="http://schemas.microsoft.com/office/drawing/2014/main" id="{D238EFF6-1DA2-44C7-B003-F3A5C321E86E}"/>
                </a:ext>
              </a:extLst>
            </p:cNvPr>
            <p:cNvSpPr>
              <a:spLocks noChangeShapeType="1"/>
            </p:cNvSpPr>
            <p:nvPr/>
          </p:nvSpPr>
          <p:spPr bwMode="auto">
            <a:xfrm>
              <a:off x="1221" y="3684"/>
              <a:ext cx="3502" cy="0"/>
            </a:xfrm>
            <a:prstGeom prst="line">
              <a:avLst/>
            </a:prstGeom>
            <a:noFill/>
            <a:ln w="28575">
              <a:solidFill>
                <a:srgbClr val="000000"/>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323626" name="Text Box 42">
              <a:extLst>
                <a:ext uri="{FF2B5EF4-FFF2-40B4-BE49-F238E27FC236}">
                  <a16:creationId xmlns:a16="http://schemas.microsoft.com/office/drawing/2014/main" id="{E56271C1-EAA1-4239-ABD8-D31C47EEB718}"/>
                </a:ext>
              </a:extLst>
            </p:cNvPr>
            <p:cNvSpPr txBox="1">
              <a:spLocks noChangeArrowheads="1"/>
            </p:cNvSpPr>
            <p:nvPr/>
          </p:nvSpPr>
          <p:spPr bwMode="auto">
            <a:xfrm>
              <a:off x="4537" y="3332"/>
              <a:ext cx="555" cy="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ctr" eaLnBrk="1" hangingPunct="1">
                <a:defRPr/>
              </a:pPr>
              <a:r>
                <a:rPr lang="en-US" altLang="zh-CN" b="1">
                  <a:effectLst>
                    <a:outerShdw blurRad="38100" dist="38100" dir="2700000" algn="tl">
                      <a:srgbClr val="C0C0C0"/>
                    </a:outerShdw>
                  </a:effectLst>
                </a:rPr>
                <a:t>L</a:t>
              </a:r>
            </a:p>
          </p:txBody>
        </p:sp>
        <p:sp>
          <p:nvSpPr>
            <p:cNvPr id="323627" name="Text Box 43">
              <a:extLst>
                <a:ext uri="{FF2B5EF4-FFF2-40B4-BE49-F238E27FC236}">
                  <a16:creationId xmlns:a16="http://schemas.microsoft.com/office/drawing/2014/main" id="{9E229E7D-C7C8-40C9-82F4-3CC98D789AD9}"/>
                </a:ext>
              </a:extLst>
            </p:cNvPr>
            <p:cNvSpPr txBox="1">
              <a:spLocks noChangeArrowheads="1"/>
            </p:cNvSpPr>
            <p:nvPr/>
          </p:nvSpPr>
          <p:spPr bwMode="auto">
            <a:xfrm>
              <a:off x="603" y="1085"/>
              <a:ext cx="555" cy="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ctr" eaLnBrk="1" hangingPunct="1">
                <a:defRPr/>
              </a:pPr>
              <a:r>
                <a:rPr lang="en-US" altLang="zh-CN" b="1">
                  <a:effectLst>
                    <a:outerShdw blurRad="38100" dist="38100" dir="2700000" algn="tl">
                      <a:srgbClr val="C0C0C0"/>
                    </a:outerShdw>
                  </a:effectLst>
                </a:rPr>
                <a:t>K</a:t>
              </a:r>
            </a:p>
          </p:txBody>
        </p:sp>
        <p:sp>
          <p:nvSpPr>
            <p:cNvPr id="323628" name="Text Box 44">
              <a:extLst>
                <a:ext uri="{FF2B5EF4-FFF2-40B4-BE49-F238E27FC236}">
                  <a16:creationId xmlns:a16="http://schemas.microsoft.com/office/drawing/2014/main" id="{00F00917-1BA0-44EF-92DC-EF256AC10ABF}"/>
                </a:ext>
              </a:extLst>
            </p:cNvPr>
            <p:cNvSpPr txBox="1">
              <a:spLocks noChangeArrowheads="1"/>
            </p:cNvSpPr>
            <p:nvPr/>
          </p:nvSpPr>
          <p:spPr bwMode="auto">
            <a:xfrm>
              <a:off x="624" y="3406"/>
              <a:ext cx="555" cy="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ctr" eaLnBrk="1" hangingPunct="1">
                <a:defRPr/>
              </a:pPr>
              <a:r>
                <a:rPr lang="en-US" altLang="zh-CN" b="1">
                  <a:effectLst>
                    <a:outerShdw blurRad="38100" dist="38100" dir="2700000" algn="tl">
                      <a:srgbClr val="C0C0C0"/>
                    </a:outerShdw>
                  </a:effectLst>
                </a:rPr>
                <a:t>O</a:t>
              </a:r>
            </a:p>
          </p:txBody>
        </p:sp>
        <p:sp>
          <p:nvSpPr>
            <p:cNvPr id="323629" name="Text Box 45">
              <a:extLst>
                <a:ext uri="{FF2B5EF4-FFF2-40B4-BE49-F238E27FC236}">
                  <a16:creationId xmlns:a16="http://schemas.microsoft.com/office/drawing/2014/main" id="{555E34C1-C69C-4E11-9F85-8D95411F1DEC}"/>
                </a:ext>
              </a:extLst>
            </p:cNvPr>
            <p:cNvSpPr txBox="1">
              <a:spLocks noChangeArrowheads="1"/>
            </p:cNvSpPr>
            <p:nvPr/>
          </p:nvSpPr>
          <p:spPr bwMode="auto">
            <a:xfrm>
              <a:off x="2704" y="2082"/>
              <a:ext cx="555" cy="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ctr" eaLnBrk="1" hangingPunct="1">
                <a:defRPr/>
              </a:pPr>
              <a:r>
                <a:rPr lang="en-US" altLang="zh-CN" b="1">
                  <a:effectLst>
                    <a:outerShdw blurRad="38100" dist="38100" dir="2700000" algn="tl">
                      <a:srgbClr val="C0C0C0"/>
                    </a:outerShdw>
                  </a:effectLst>
                </a:rPr>
                <a:t>C</a:t>
              </a:r>
              <a:endParaRPr lang="en-US" altLang="zh-CN" b="1" baseline="-25000">
                <a:effectLst>
                  <a:outerShdw blurRad="38100" dist="38100" dir="2700000" algn="tl">
                    <a:srgbClr val="C0C0C0"/>
                  </a:outerShdw>
                </a:effectLst>
              </a:endParaRPr>
            </a:p>
          </p:txBody>
        </p:sp>
        <p:sp>
          <p:nvSpPr>
            <p:cNvPr id="64528" name="Arc 46">
              <a:extLst>
                <a:ext uri="{FF2B5EF4-FFF2-40B4-BE49-F238E27FC236}">
                  <a16:creationId xmlns:a16="http://schemas.microsoft.com/office/drawing/2014/main" id="{B77E1678-A410-435E-82A1-C211EBF14E32}"/>
                </a:ext>
              </a:extLst>
            </p:cNvPr>
            <p:cNvSpPr>
              <a:spLocks/>
            </p:cNvSpPr>
            <p:nvPr/>
          </p:nvSpPr>
          <p:spPr bwMode="auto">
            <a:xfrm rot="-10761524">
              <a:off x="2054" y="2068"/>
              <a:ext cx="2165" cy="1275"/>
            </a:xfrm>
            <a:custGeom>
              <a:avLst/>
              <a:gdLst>
                <a:gd name="T0" fmla="*/ 0 w 21600"/>
                <a:gd name="T1" fmla="*/ 0 h 24463"/>
                <a:gd name="T2" fmla="*/ 0 w 21600"/>
                <a:gd name="T3" fmla="*/ 0 h 24463"/>
                <a:gd name="T4" fmla="*/ 0 w 21600"/>
                <a:gd name="T5" fmla="*/ 0 h 24463"/>
                <a:gd name="T6" fmla="*/ 0 60000 65536"/>
                <a:gd name="T7" fmla="*/ 0 60000 65536"/>
                <a:gd name="T8" fmla="*/ 0 60000 65536"/>
              </a:gdLst>
              <a:ahLst/>
              <a:cxnLst>
                <a:cxn ang="T6">
                  <a:pos x="T0" y="T1"/>
                </a:cxn>
                <a:cxn ang="T7">
                  <a:pos x="T2" y="T3"/>
                </a:cxn>
                <a:cxn ang="T8">
                  <a:pos x="T4" y="T5"/>
                </a:cxn>
              </a:cxnLst>
              <a:rect l="0" t="0" r="r" b="b"/>
              <a:pathLst>
                <a:path w="21600" h="24463" fill="none" extrusionOk="0">
                  <a:moveTo>
                    <a:pt x="7857" y="-1"/>
                  </a:moveTo>
                  <a:cubicBezTo>
                    <a:pt x="16144" y="3236"/>
                    <a:pt x="21600" y="11222"/>
                    <a:pt x="21600" y="20120"/>
                  </a:cubicBezTo>
                  <a:cubicBezTo>
                    <a:pt x="21600" y="21578"/>
                    <a:pt x="21452" y="23033"/>
                    <a:pt x="21158" y="24462"/>
                  </a:cubicBezTo>
                </a:path>
                <a:path w="21600" h="24463" stroke="0" extrusionOk="0">
                  <a:moveTo>
                    <a:pt x="7857" y="-1"/>
                  </a:moveTo>
                  <a:cubicBezTo>
                    <a:pt x="16144" y="3236"/>
                    <a:pt x="21600" y="11222"/>
                    <a:pt x="21600" y="20120"/>
                  </a:cubicBezTo>
                  <a:cubicBezTo>
                    <a:pt x="21600" y="21578"/>
                    <a:pt x="21452" y="23033"/>
                    <a:pt x="21158" y="24462"/>
                  </a:cubicBezTo>
                  <a:lnTo>
                    <a:pt x="0" y="20120"/>
                  </a:lnTo>
                  <a:lnTo>
                    <a:pt x="7857" y="-1"/>
                  </a:lnTo>
                  <a:close/>
                </a:path>
              </a:pathLst>
            </a:custGeom>
            <a:noFill/>
            <a:ln w="38100">
              <a:solidFill>
                <a:srgbClr val="FF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323631" name="Text Box 47">
              <a:extLst>
                <a:ext uri="{FF2B5EF4-FFF2-40B4-BE49-F238E27FC236}">
                  <a16:creationId xmlns:a16="http://schemas.microsoft.com/office/drawing/2014/main" id="{2143CDC1-D80C-41BB-A3D9-009AFCEBA3EC}"/>
                </a:ext>
              </a:extLst>
            </p:cNvPr>
            <p:cNvSpPr txBox="1">
              <a:spLocks noChangeArrowheads="1"/>
            </p:cNvSpPr>
            <p:nvPr/>
          </p:nvSpPr>
          <p:spPr bwMode="auto">
            <a:xfrm>
              <a:off x="4123" y="2768"/>
              <a:ext cx="1175" cy="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ctr" eaLnBrk="1" hangingPunct="1">
                <a:defRPr/>
              </a:pPr>
              <a:r>
                <a:rPr lang="en-US" altLang="zh-CN" b="1">
                  <a:effectLst>
                    <a:outerShdw blurRad="38100" dist="38100" dir="2700000" algn="tl">
                      <a:srgbClr val="C0C0C0"/>
                    </a:outerShdw>
                  </a:effectLst>
                </a:rPr>
                <a:t>Q</a:t>
              </a:r>
              <a:r>
                <a:rPr lang="en-US" altLang="zh-CN" b="1" baseline="-25000">
                  <a:effectLst>
                    <a:outerShdw blurRad="38100" dist="38100" dir="2700000" algn="tl">
                      <a:srgbClr val="C0C0C0"/>
                    </a:outerShdw>
                  </a:effectLst>
                </a:rPr>
                <a:t>3</a:t>
              </a:r>
              <a:r>
                <a:rPr lang="en-US" altLang="zh-CN" b="1">
                  <a:effectLst>
                    <a:outerShdw blurRad="38100" dist="38100" dir="2700000" algn="tl">
                      <a:srgbClr val="C0C0C0"/>
                    </a:outerShdw>
                  </a:effectLst>
                </a:rPr>
                <a:t>=300</a:t>
              </a:r>
            </a:p>
          </p:txBody>
        </p:sp>
        <p:sp>
          <p:nvSpPr>
            <p:cNvPr id="64530" name="Arc 48">
              <a:extLst>
                <a:ext uri="{FF2B5EF4-FFF2-40B4-BE49-F238E27FC236}">
                  <a16:creationId xmlns:a16="http://schemas.microsoft.com/office/drawing/2014/main" id="{E8EAFD80-3277-4DA0-95F4-87EC092A8B1A}"/>
                </a:ext>
              </a:extLst>
            </p:cNvPr>
            <p:cNvSpPr>
              <a:spLocks/>
            </p:cNvSpPr>
            <p:nvPr/>
          </p:nvSpPr>
          <p:spPr bwMode="auto">
            <a:xfrm rot="-10761524">
              <a:off x="1489" y="2392"/>
              <a:ext cx="2165" cy="1275"/>
            </a:xfrm>
            <a:custGeom>
              <a:avLst/>
              <a:gdLst>
                <a:gd name="T0" fmla="*/ 0 w 21600"/>
                <a:gd name="T1" fmla="*/ 0 h 24463"/>
                <a:gd name="T2" fmla="*/ 0 w 21600"/>
                <a:gd name="T3" fmla="*/ 0 h 24463"/>
                <a:gd name="T4" fmla="*/ 0 w 21600"/>
                <a:gd name="T5" fmla="*/ 0 h 24463"/>
                <a:gd name="T6" fmla="*/ 0 60000 65536"/>
                <a:gd name="T7" fmla="*/ 0 60000 65536"/>
                <a:gd name="T8" fmla="*/ 0 60000 65536"/>
              </a:gdLst>
              <a:ahLst/>
              <a:cxnLst>
                <a:cxn ang="T6">
                  <a:pos x="T0" y="T1"/>
                </a:cxn>
                <a:cxn ang="T7">
                  <a:pos x="T2" y="T3"/>
                </a:cxn>
                <a:cxn ang="T8">
                  <a:pos x="T4" y="T5"/>
                </a:cxn>
              </a:cxnLst>
              <a:rect l="0" t="0" r="r" b="b"/>
              <a:pathLst>
                <a:path w="21600" h="24463" fill="none" extrusionOk="0">
                  <a:moveTo>
                    <a:pt x="7857" y="-1"/>
                  </a:moveTo>
                  <a:cubicBezTo>
                    <a:pt x="16144" y="3236"/>
                    <a:pt x="21600" y="11222"/>
                    <a:pt x="21600" y="20120"/>
                  </a:cubicBezTo>
                  <a:cubicBezTo>
                    <a:pt x="21600" y="21578"/>
                    <a:pt x="21452" y="23033"/>
                    <a:pt x="21158" y="24462"/>
                  </a:cubicBezTo>
                </a:path>
                <a:path w="21600" h="24463" stroke="0" extrusionOk="0">
                  <a:moveTo>
                    <a:pt x="7857" y="-1"/>
                  </a:moveTo>
                  <a:cubicBezTo>
                    <a:pt x="16144" y="3236"/>
                    <a:pt x="21600" y="11222"/>
                    <a:pt x="21600" y="20120"/>
                  </a:cubicBezTo>
                  <a:cubicBezTo>
                    <a:pt x="21600" y="21578"/>
                    <a:pt x="21452" y="23033"/>
                    <a:pt x="21158" y="24462"/>
                  </a:cubicBezTo>
                  <a:lnTo>
                    <a:pt x="0" y="20120"/>
                  </a:lnTo>
                  <a:lnTo>
                    <a:pt x="7857" y="-1"/>
                  </a:lnTo>
                  <a:close/>
                </a:path>
              </a:pathLst>
            </a:custGeom>
            <a:noFill/>
            <a:ln w="38100">
              <a:solidFill>
                <a:srgbClr val="FF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64531" name="Arc 49">
              <a:extLst>
                <a:ext uri="{FF2B5EF4-FFF2-40B4-BE49-F238E27FC236}">
                  <a16:creationId xmlns:a16="http://schemas.microsoft.com/office/drawing/2014/main" id="{8DBA30FE-F501-4C4B-A8F5-5B5084DDE9B3}"/>
                </a:ext>
              </a:extLst>
            </p:cNvPr>
            <p:cNvSpPr>
              <a:spLocks/>
            </p:cNvSpPr>
            <p:nvPr/>
          </p:nvSpPr>
          <p:spPr bwMode="auto">
            <a:xfrm rot="-10761524">
              <a:off x="2951" y="1441"/>
              <a:ext cx="2165" cy="1275"/>
            </a:xfrm>
            <a:custGeom>
              <a:avLst/>
              <a:gdLst>
                <a:gd name="T0" fmla="*/ 0 w 21600"/>
                <a:gd name="T1" fmla="*/ 0 h 24463"/>
                <a:gd name="T2" fmla="*/ 0 w 21600"/>
                <a:gd name="T3" fmla="*/ 0 h 24463"/>
                <a:gd name="T4" fmla="*/ 0 w 21600"/>
                <a:gd name="T5" fmla="*/ 0 h 24463"/>
                <a:gd name="T6" fmla="*/ 0 60000 65536"/>
                <a:gd name="T7" fmla="*/ 0 60000 65536"/>
                <a:gd name="T8" fmla="*/ 0 60000 65536"/>
              </a:gdLst>
              <a:ahLst/>
              <a:cxnLst>
                <a:cxn ang="T6">
                  <a:pos x="T0" y="T1"/>
                </a:cxn>
                <a:cxn ang="T7">
                  <a:pos x="T2" y="T3"/>
                </a:cxn>
                <a:cxn ang="T8">
                  <a:pos x="T4" y="T5"/>
                </a:cxn>
              </a:cxnLst>
              <a:rect l="0" t="0" r="r" b="b"/>
              <a:pathLst>
                <a:path w="21600" h="24463" fill="none" extrusionOk="0">
                  <a:moveTo>
                    <a:pt x="7857" y="-1"/>
                  </a:moveTo>
                  <a:cubicBezTo>
                    <a:pt x="16144" y="3236"/>
                    <a:pt x="21600" y="11222"/>
                    <a:pt x="21600" y="20120"/>
                  </a:cubicBezTo>
                  <a:cubicBezTo>
                    <a:pt x="21600" y="21578"/>
                    <a:pt x="21452" y="23033"/>
                    <a:pt x="21158" y="24462"/>
                  </a:cubicBezTo>
                </a:path>
                <a:path w="21600" h="24463" stroke="0" extrusionOk="0">
                  <a:moveTo>
                    <a:pt x="7857" y="-1"/>
                  </a:moveTo>
                  <a:cubicBezTo>
                    <a:pt x="16144" y="3236"/>
                    <a:pt x="21600" y="11222"/>
                    <a:pt x="21600" y="20120"/>
                  </a:cubicBezTo>
                  <a:cubicBezTo>
                    <a:pt x="21600" y="21578"/>
                    <a:pt x="21452" y="23033"/>
                    <a:pt x="21158" y="24462"/>
                  </a:cubicBezTo>
                  <a:lnTo>
                    <a:pt x="0" y="20120"/>
                  </a:lnTo>
                  <a:lnTo>
                    <a:pt x="7857" y="-1"/>
                  </a:lnTo>
                  <a:close/>
                </a:path>
              </a:pathLst>
            </a:custGeom>
            <a:noFill/>
            <a:ln w="38100">
              <a:solidFill>
                <a:srgbClr val="FF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323634" name="Text Box 50">
              <a:extLst>
                <a:ext uri="{FF2B5EF4-FFF2-40B4-BE49-F238E27FC236}">
                  <a16:creationId xmlns:a16="http://schemas.microsoft.com/office/drawing/2014/main" id="{39C771A2-3E5D-4979-8BDA-0F9A0F220214}"/>
                </a:ext>
              </a:extLst>
            </p:cNvPr>
            <p:cNvSpPr txBox="1">
              <a:spLocks noChangeArrowheads="1"/>
            </p:cNvSpPr>
            <p:nvPr/>
          </p:nvSpPr>
          <p:spPr bwMode="auto">
            <a:xfrm>
              <a:off x="1804" y="2620"/>
              <a:ext cx="557" cy="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ctr" eaLnBrk="1" hangingPunct="1">
                <a:defRPr/>
              </a:pPr>
              <a:r>
                <a:rPr lang="en-US" altLang="zh-CN" b="1">
                  <a:effectLst>
                    <a:outerShdw blurRad="38100" dist="38100" dir="2700000" algn="tl">
                      <a:srgbClr val="C0C0C0"/>
                    </a:outerShdw>
                  </a:effectLst>
                </a:rPr>
                <a:t>B</a:t>
              </a:r>
              <a:endParaRPr lang="en-US" altLang="zh-CN" b="1" baseline="-25000">
                <a:effectLst>
                  <a:outerShdw blurRad="38100" dist="38100" dir="2700000" algn="tl">
                    <a:srgbClr val="C0C0C0"/>
                  </a:outerShdw>
                </a:effectLst>
              </a:endParaRPr>
            </a:p>
          </p:txBody>
        </p:sp>
        <p:sp>
          <p:nvSpPr>
            <p:cNvPr id="323635" name="Text Box 51">
              <a:extLst>
                <a:ext uri="{FF2B5EF4-FFF2-40B4-BE49-F238E27FC236}">
                  <a16:creationId xmlns:a16="http://schemas.microsoft.com/office/drawing/2014/main" id="{35129101-1D08-44DA-9646-6D8E7B7BE0D1}"/>
                </a:ext>
              </a:extLst>
            </p:cNvPr>
            <p:cNvSpPr txBox="1">
              <a:spLocks noChangeArrowheads="1"/>
            </p:cNvSpPr>
            <p:nvPr/>
          </p:nvSpPr>
          <p:spPr bwMode="auto">
            <a:xfrm>
              <a:off x="1272" y="2966"/>
              <a:ext cx="557" cy="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ctr" eaLnBrk="1" hangingPunct="1">
                <a:defRPr/>
              </a:pPr>
              <a:r>
                <a:rPr lang="en-US" altLang="zh-CN" b="1">
                  <a:effectLst>
                    <a:outerShdw blurRad="38100" dist="38100" dir="2700000" algn="tl">
                      <a:srgbClr val="C0C0C0"/>
                    </a:outerShdw>
                  </a:effectLst>
                </a:rPr>
                <a:t>A</a:t>
              </a:r>
              <a:endParaRPr lang="en-US" altLang="zh-CN" b="1" baseline="-25000">
                <a:effectLst>
                  <a:outerShdw blurRad="38100" dist="38100" dir="2700000" algn="tl">
                    <a:srgbClr val="C0C0C0"/>
                  </a:outerShdw>
                </a:effectLst>
              </a:endParaRPr>
            </a:p>
          </p:txBody>
        </p:sp>
        <p:sp>
          <p:nvSpPr>
            <p:cNvPr id="323636" name="Text Box 52">
              <a:extLst>
                <a:ext uri="{FF2B5EF4-FFF2-40B4-BE49-F238E27FC236}">
                  <a16:creationId xmlns:a16="http://schemas.microsoft.com/office/drawing/2014/main" id="{C331DA81-A511-4739-BE55-1D46C78D4503}"/>
                </a:ext>
              </a:extLst>
            </p:cNvPr>
            <p:cNvSpPr txBox="1">
              <a:spLocks noChangeArrowheads="1"/>
            </p:cNvSpPr>
            <p:nvPr/>
          </p:nvSpPr>
          <p:spPr bwMode="auto">
            <a:xfrm>
              <a:off x="3269" y="3291"/>
              <a:ext cx="1112" cy="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ctr" eaLnBrk="1" hangingPunct="1">
                <a:defRPr/>
              </a:pPr>
              <a:r>
                <a:rPr lang="en-US" altLang="zh-CN" b="1">
                  <a:effectLst>
                    <a:outerShdw blurRad="38100" dist="38100" dir="2700000" algn="tl">
                      <a:srgbClr val="C0C0C0"/>
                    </a:outerShdw>
                  </a:effectLst>
                </a:rPr>
                <a:t>Q</a:t>
              </a:r>
              <a:r>
                <a:rPr lang="en-US" altLang="zh-CN" b="1" baseline="-25000">
                  <a:effectLst>
                    <a:outerShdw blurRad="38100" dist="38100" dir="2700000" algn="tl">
                      <a:srgbClr val="C0C0C0"/>
                    </a:outerShdw>
                  </a:effectLst>
                </a:rPr>
                <a:t>2</a:t>
              </a:r>
              <a:r>
                <a:rPr lang="en-US" altLang="zh-CN" b="1">
                  <a:effectLst>
                    <a:outerShdw blurRad="38100" dist="38100" dir="2700000" algn="tl">
                      <a:srgbClr val="C0C0C0"/>
                    </a:outerShdw>
                  </a:effectLst>
                </a:rPr>
                <a:t>=200</a:t>
              </a:r>
            </a:p>
          </p:txBody>
        </p:sp>
        <p:sp>
          <p:nvSpPr>
            <p:cNvPr id="323637" name="Text Box 53">
              <a:extLst>
                <a:ext uri="{FF2B5EF4-FFF2-40B4-BE49-F238E27FC236}">
                  <a16:creationId xmlns:a16="http://schemas.microsoft.com/office/drawing/2014/main" id="{BF1144F1-61CA-42D3-B716-C8658FC6D499}"/>
                </a:ext>
              </a:extLst>
            </p:cNvPr>
            <p:cNvSpPr txBox="1">
              <a:spLocks noChangeArrowheads="1"/>
            </p:cNvSpPr>
            <p:nvPr/>
          </p:nvSpPr>
          <p:spPr bwMode="auto">
            <a:xfrm>
              <a:off x="4187" y="1860"/>
              <a:ext cx="555" cy="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ctr" eaLnBrk="1" hangingPunct="1">
                <a:defRPr/>
              </a:pPr>
              <a:r>
                <a:rPr lang="en-US" altLang="zh-CN" b="1">
                  <a:effectLst>
                    <a:outerShdw blurRad="38100" dist="38100" dir="2700000" algn="tl">
                      <a:srgbClr val="C0C0C0"/>
                    </a:outerShdw>
                  </a:effectLst>
                </a:rPr>
                <a:t>R</a:t>
              </a:r>
              <a:endParaRPr lang="en-US" altLang="zh-CN" b="1" baseline="-25000">
                <a:effectLst>
                  <a:outerShdw blurRad="38100" dist="38100" dir="2700000" algn="tl">
                    <a:srgbClr val="C0C0C0"/>
                  </a:outerShdw>
                </a:effectLst>
              </a:endParaRPr>
            </a:p>
          </p:txBody>
        </p:sp>
        <p:sp>
          <p:nvSpPr>
            <p:cNvPr id="64536" name="Line 54">
              <a:extLst>
                <a:ext uri="{FF2B5EF4-FFF2-40B4-BE49-F238E27FC236}">
                  <a16:creationId xmlns:a16="http://schemas.microsoft.com/office/drawing/2014/main" id="{AF493C05-B7EF-4E9C-AD53-F041061E00F6}"/>
                </a:ext>
              </a:extLst>
            </p:cNvPr>
            <p:cNvSpPr>
              <a:spLocks noChangeShapeType="1"/>
            </p:cNvSpPr>
            <p:nvPr/>
          </p:nvSpPr>
          <p:spPr bwMode="auto">
            <a:xfrm flipV="1">
              <a:off x="1221" y="1801"/>
              <a:ext cx="2987" cy="1889"/>
            </a:xfrm>
            <a:prstGeom prst="line">
              <a:avLst/>
            </a:prstGeom>
            <a:noFill/>
            <a:ln w="3810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64537" name="Line 55">
              <a:extLst>
                <a:ext uri="{FF2B5EF4-FFF2-40B4-BE49-F238E27FC236}">
                  <a16:creationId xmlns:a16="http://schemas.microsoft.com/office/drawing/2014/main" id="{26B6B32E-EFD1-46E1-A5A6-2B3D5034A38E}"/>
                </a:ext>
              </a:extLst>
            </p:cNvPr>
            <p:cNvSpPr>
              <a:spLocks noChangeShapeType="1"/>
            </p:cNvSpPr>
            <p:nvPr/>
          </p:nvSpPr>
          <p:spPr bwMode="auto">
            <a:xfrm flipH="1">
              <a:off x="1252" y="3283"/>
              <a:ext cx="590"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4538" name="Line 56">
              <a:extLst>
                <a:ext uri="{FF2B5EF4-FFF2-40B4-BE49-F238E27FC236}">
                  <a16:creationId xmlns:a16="http://schemas.microsoft.com/office/drawing/2014/main" id="{9C4D2C6E-B533-4076-B752-BFD850EC02BC}"/>
                </a:ext>
              </a:extLst>
            </p:cNvPr>
            <p:cNvSpPr>
              <a:spLocks noChangeShapeType="1"/>
            </p:cNvSpPr>
            <p:nvPr/>
          </p:nvSpPr>
          <p:spPr bwMode="auto">
            <a:xfrm>
              <a:off x="1887" y="3268"/>
              <a:ext cx="0" cy="399"/>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4539" name="Line 57">
              <a:extLst>
                <a:ext uri="{FF2B5EF4-FFF2-40B4-BE49-F238E27FC236}">
                  <a16:creationId xmlns:a16="http://schemas.microsoft.com/office/drawing/2014/main" id="{3F517BF2-8D05-4ED2-B4FF-E9E127951EB5}"/>
                </a:ext>
              </a:extLst>
            </p:cNvPr>
            <p:cNvSpPr>
              <a:spLocks noChangeShapeType="1"/>
            </p:cNvSpPr>
            <p:nvPr/>
          </p:nvSpPr>
          <p:spPr bwMode="auto">
            <a:xfrm flipH="1">
              <a:off x="1209" y="2914"/>
              <a:ext cx="1226"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4540" name="Line 58">
              <a:extLst>
                <a:ext uri="{FF2B5EF4-FFF2-40B4-BE49-F238E27FC236}">
                  <a16:creationId xmlns:a16="http://schemas.microsoft.com/office/drawing/2014/main" id="{B02745AF-054F-4552-B405-873C87808663}"/>
                </a:ext>
              </a:extLst>
            </p:cNvPr>
            <p:cNvSpPr>
              <a:spLocks noChangeShapeType="1"/>
            </p:cNvSpPr>
            <p:nvPr/>
          </p:nvSpPr>
          <p:spPr bwMode="auto">
            <a:xfrm flipH="1">
              <a:off x="1225" y="2348"/>
              <a:ext cx="2143"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4541" name="Line 59">
              <a:extLst>
                <a:ext uri="{FF2B5EF4-FFF2-40B4-BE49-F238E27FC236}">
                  <a16:creationId xmlns:a16="http://schemas.microsoft.com/office/drawing/2014/main" id="{048EE80A-5DFC-4CE7-8634-4FA483DDF713}"/>
                </a:ext>
              </a:extLst>
            </p:cNvPr>
            <p:cNvSpPr>
              <a:spLocks noChangeShapeType="1"/>
            </p:cNvSpPr>
            <p:nvPr/>
          </p:nvSpPr>
          <p:spPr bwMode="auto">
            <a:xfrm>
              <a:off x="2435" y="2928"/>
              <a:ext cx="0" cy="738"/>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4542" name="Line 60">
              <a:extLst>
                <a:ext uri="{FF2B5EF4-FFF2-40B4-BE49-F238E27FC236}">
                  <a16:creationId xmlns:a16="http://schemas.microsoft.com/office/drawing/2014/main" id="{486E8738-5DF9-4A01-8FFA-9FA83621935D}"/>
                </a:ext>
              </a:extLst>
            </p:cNvPr>
            <p:cNvSpPr>
              <a:spLocks noChangeShapeType="1"/>
            </p:cNvSpPr>
            <p:nvPr/>
          </p:nvSpPr>
          <p:spPr bwMode="auto">
            <a:xfrm>
              <a:off x="3379" y="2361"/>
              <a:ext cx="0" cy="1284"/>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23645" name="Text Box 61">
              <a:extLst>
                <a:ext uri="{FF2B5EF4-FFF2-40B4-BE49-F238E27FC236}">
                  <a16:creationId xmlns:a16="http://schemas.microsoft.com/office/drawing/2014/main" id="{02DC8127-6C7F-417D-AF02-B62E408C4F0C}"/>
                </a:ext>
              </a:extLst>
            </p:cNvPr>
            <p:cNvSpPr txBox="1">
              <a:spLocks noChangeArrowheads="1"/>
            </p:cNvSpPr>
            <p:nvPr/>
          </p:nvSpPr>
          <p:spPr bwMode="auto">
            <a:xfrm>
              <a:off x="3590" y="1175"/>
              <a:ext cx="1332" cy="577"/>
            </a:xfrm>
            <a:prstGeom prst="rect">
              <a:avLst/>
            </a:prstGeom>
            <a:solidFill>
              <a:srgbClr val="FFFFCC"/>
            </a:solidFill>
            <a:ln>
              <a:noFill/>
            </a:ln>
            <a:effectLst>
              <a:outerShdw dist="35921" dir="2700000" algn="ctr" rotWithShape="0">
                <a:schemeClr val="tx1"/>
              </a:outerShdw>
            </a:effectLst>
            <a:extLst>
              <a:ext uri="{91240B29-F687-4F45-9708-019B960494DF}">
                <a14:hiddenLine xmlns:a14="http://schemas.microsoft.com/office/drawing/2010/main" w="9525">
                  <a:solidFill>
                    <a:schemeClr val="tx1"/>
                  </a:solidFill>
                  <a:miter lim="800000"/>
                  <a:headEnd/>
                  <a:tailEnd/>
                </a14:hiddenLine>
              </a:ext>
            </a:extLst>
          </p:spPr>
          <p:txBody>
            <a:bodyPr anchor="ctr">
              <a:spAutoFit/>
            </a:bodyPr>
            <a:lstStyle/>
            <a:p>
              <a:pPr algn="ctr" eaLnBrk="1" hangingPunct="1">
                <a:spcBef>
                  <a:spcPct val="50000"/>
                </a:spcBef>
                <a:defRPr/>
              </a:pPr>
              <a:r>
                <a:rPr lang="en-US" altLang="zh-CN" b="1">
                  <a:solidFill>
                    <a:srgbClr val="0000FF"/>
                  </a:solidFill>
                  <a:effectLst>
                    <a:outerShdw blurRad="38100" dist="38100" dir="2700000" algn="tl">
                      <a:srgbClr val="000000"/>
                    </a:outerShdw>
                  </a:effectLst>
                </a:rPr>
                <a:t>K/L=</a:t>
              </a:r>
              <a:r>
                <a:rPr lang="zh-CN" altLang="en-US" b="1">
                  <a:solidFill>
                    <a:srgbClr val="0000FF"/>
                  </a:solidFill>
                  <a:effectLst>
                    <a:outerShdw blurRad="38100" dist="38100" dir="2700000" algn="tl">
                      <a:srgbClr val="000000"/>
                    </a:outerShdw>
                  </a:effectLst>
                </a:rPr>
                <a:t>常数</a:t>
              </a:r>
            </a:p>
          </p:txBody>
        </p:sp>
        <p:sp>
          <p:nvSpPr>
            <p:cNvPr id="64544" name="Oval 62">
              <a:extLst>
                <a:ext uri="{FF2B5EF4-FFF2-40B4-BE49-F238E27FC236}">
                  <a16:creationId xmlns:a16="http://schemas.microsoft.com/office/drawing/2014/main" id="{C5FED78C-F7DB-44A4-BB73-50FA6D4BF099}"/>
                </a:ext>
              </a:extLst>
            </p:cNvPr>
            <p:cNvSpPr>
              <a:spLocks noChangeArrowheads="1"/>
            </p:cNvSpPr>
            <p:nvPr/>
          </p:nvSpPr>
          <p:spPr bwMode="auto">
            <a:xfrm>
              <a:off x="3321" y="2290"/>
              <a:ext cx="91" cy="91"/>
            </a:xfrm>
            <a:prstGeom prst="ellipse">
              <a:avLst/>
            </a:prstGeom>
            <a:solidFill>
              <a:srgbClr val="00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endParaRPr lang="zh-CN" altLang="en-US" sz="2400"/>
            </a:p>
          </p:txBody>
        </p:sp>
        <p:sp>
          <p:nvSpPr>
            <p:cNvPr id="64545" name="Oval 63">
              <a:extLst>
                <a:ext uri="{FF2B5EF4-FFF2-40B4-BE49-F238E27FC236}">
                  <a16:creationId xmlns:a16="http://schemas.microsoft.com/office/drawing/2014/main" id="{6B7A6E34-86A1-4D22-8A94-D9A139B09C25}"/>
                </a:ext>
              </a:extLst>
            </p:cNvPr>
            <p:cNvSpPr>
              <a:spLocks noChangeArrowheads="1"/>
            </p:cNvSpPr>
            <p:nvPr/>
          </p:nvSpPr>
          <p:spPr bwMode="auto">
            <a:xfrm>
              <a:off x="2384" y="2866"/>
              <a:ext cx="91" cy="91"/>
            </a:xfrm>
            <a:prstGeom prst="ellipse">
              <a:avLst/>
            </a:prstGeom>
            <a:solidFill>
              <a:srgbClr val="00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endParaRPr lang="zh-CN" altLang="en-US" sz="2400"/>
            </a:p>
          </p:txBody>
        </p:sp>
        <p:sp>
          <p:nvSpPr>
            <p:cNvPr id="64546" name="Oval 64">
              <a:extLst>
                <a:ext uri="{FF2B5EF4-FFF2-40B4-BE49-F238E27FC236}">
                  <a16:creationId xmlns:a16="http://schemas.microsoft.com/office/drawing/2014/main" id="{4300704D-CB01-4804-81C1-9B78E25D21EF}"/>
                </a:ext>
              </a:extLst>
            </p:cNvPr>
            <p:cNvSpPr>
              <a:spLocks noChangeArrowheads="1"/>
            </p:cNvSpPr>
            <p:nvPr/>
          </p:nvSpPr>
          <p:spPr bwMode="auto">
            <a:xfrm>
              <a:off x="1835" y="3228"/>
              <a:ext cx="91" cy="91"/>
            </a:xfrm>
            <a:prstGeom prst="ellipse">
              <a:avLst/>
            </a:prstGeom>
            <a:solidFill>
              <a:srgbClr val="00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endParaRPr lang="zh-CN" altLang="en-US" sz="2400"/>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23587">
                                            <p:bg/>
                                          </p:spTgt>
                                        </p:tgtEl>
                                        <p:attrNameLst>
                                          <p:attrName>style.visibility</p:attrName>
                                        </p:attrNameLst>
                                      </p:cBhvr>
                                      <p:to>
                                        <p:strVal val="visible"/>
                                      </p:to>
                                    </p:set>
                                    <p:animEffect transition="in" filter="blinds(horizontal)">
                                      <p:cBhvr>
                                        <p:cTn id="7" dur="500"/>
                                        <p:tgtEl>
                                          <p:spTgt spid="323587">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23587">
                                            <p:txEl>
                                              <p:pRg st="0" end="0"/>
                                            </p:txEl>
                                          </p:spTgt>
                                        </p:tgtEl>
                                        <p:attrNameLst>
                                          <p:attrName>style.visibility</p:attrName>
                                        </p:attrNameLst>
                                      </p:cBhvr>
                                      <p:to>
                                        <p:strVal val="visible"/>
                                      </p:to>
                                    </p:set>
                                    <p:animEffect transition="in" filter="blinds(horizontal)">
                                      <p:cBhvr>
                                        <p:cTn id="12" dur="500"/>
                                        <p:tgtEl>
                                          <p:spTgt spid="323587">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23620"/>
                                        </p:tgtEl>
                                        <p:attrNameLst>
                                          <p:attrName>style.visibility</p:attrName>
                                        </p:attrNameLst>
                                      </p:cBhvr>
                                      <p:to>
                                        <p:strVal val="visible"/>
                                      </p:to>
                                    </p:set>
                                    <p:animEffect transition="in" filter="blinds(horizontal)">
                                      <p:cBhvr>
                                        <p:cTn id="17" dur="500"/>
                                        <p:tgtEl>
                                          <p:spTgt spid="323620"/>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 presetClass="entr" presetSubtype="8" fill="hold" grpId="0" nodeType="clickEffect">
                                  <p:stCondLst>
                                    <p:cond delay="0"/>
                                  </p:stCondLst>
                                  <p:childTnLst>
                                    <p:set>
                                      <p:cBhvr>
                                        <p:cTn id="21" dur="1" fill="hold">
                                          <p:stCondLst>
                                            <p:cond delay="0"/>
                                          </p:stCondLst>
                                        </p:cTn>
                                        <p:tgtEl>
                                          <p:spTgt spid="323622">
                                            <p:txEl>
                                              <p:pRg st="0" end="0"/>
                                            </p:txEl>
                                          </p:spTgt>
                                        </p:tgtEl>
                                        <p:attrNameLst>
                                          <p:attrName>style.visibility</p:attrName>
                                        </p:attrNameLst>
                                      </p:cBhvr>
                                      <p:to>
                                        <p:strVal val="visible"/>
                                      </p:to>
                                    </p:set>
                                    <p:anim calcmode="lin" valueType="num">
                                      <p:cBhvr additive="base">
                                        <p:cTn id="22" dur="500" fill="hold"/>
                                        <p:tgtEl>
                                          <p:spTgt spid="323622">
                                            <p:txEl>
                                              <p:pRg st="0" end="0"/>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32362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2" presetClass="entr" presetSubtype="8" fill="hold" grpId="0" nodeType="clickEffect">
                                  <p:stCondLst>
                                    <p:cond delay="0"/>
                                  </p:stCondLst>
                                  <p:childTnLst>
                                    <p:set>
                                      <p:cBhvr>
                                        <p:cTn id="27" dur="1" fill="hold">
                                          <p:stCondLst>
                                            <p:cond delay="0"/>
                                          </p:stCondLst>
                                        </p:cTn>
                                        <p:tgtEl>
                                          <p:spTgt spid="323622">
                                            <p:txEl>
                                              <p:pRg st="1" end="1"/>
                                            </p:txEl>
                                          </p:spTgt>
                                        </p:tgtEl>
                                        <p:attrNameLst>
                                          <p:attrName>style.visibility</p:attrName>
                                        </p:attrNameLst>
                                      </p:cBhvr>
                                      <p:to>
                                        <p:strVal val="visible"/>
                                      </p:to>
                                    </p:set>
                                    <p:anim calcmode="lin" valueType="num">
                                      <p:cBhvr additive="base">
                                        <p:cTn id="28" dur="500" fill="hold"/>
                                        <p:tgtEl>
                                          <p:spTgt spid="323622">
                                            <p:txEl>
                                              <p:pRg st="1" end="1"/>
                                            </p:txEl>
                                          </p:spTgt>
                                        </p:tgtEl>
                                        <p:attrNameLst>
                                          <p:attrName>ppt_x</p:attrName>
                                        </p:attrNameLst>
                                      </p:cBhvr>
                                      <p:tavLst>
                                        <p:tav tm="0">
                                          <p:val>
                                            <p:strVal val="0-#ppt_w/2"/>
                                          </p:val>
                                        </p:tav>
                                        <p:tav tm="100000">
                                          <p:val>
                                            <p:strVal val="#ppt_x"/>
                                          </p:val>
                                        </p:tav>
                                      </p:tavLst>
                                    </p:anim>
                                    <p:anim calcmode="lin" valueType="num">
                                      <p:cBhvr additive="base">
                                        <p:cTn id="29" dur="500" fill="hold"/>
                                        <p:tgtEl>
                                          <p:spTgt spid="32362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30" fill="hold" nodeType="clickPar">
                      <p:stCondLst>
                        <p:cond delay="indefinite"/>
                      </p:stCondLst>
                      <p:childTnLst>
                        <p:par>
                          <p:cTn id="31" fill="hold" nodeType="withGroup">
                            <p:stCondLst>
                              <p:cond delay="0"/>
                            </p:stCondLst>
                            <p:childTnLst>
                              <p:par>
                                <p:cTn id="32" presetID="2" presetClass="entr" presetSubtype="8" fill="hold" grpId="0" nodeType="clickEffect">
                                  <p:stCondLst>
                                    <p:cond delay="0"/>
                                  </p:stCondLst>
                                  <p:childTnLst>
                                    <p:set>
                                      <p:cBhvr>
                                        <p:cTn id="33" dur="1" fill="hold">
                                          <p:stCondLst>
                                            <p:cond delay="0"/>
                                          </p:stCondLst>
                                        </p:cTn>
                                        <p:tgtEl>
                                          <p:spTgt spid="323622">
                                            <p:txEl>
                                              <p:pRg st="2" end="2"/>
                                            </p:txEl>
                                          </p:spTgt>
                                        </p:tgtEl>
                                        <p:attrNameLst>
                                          <p:attrName>style.visibility</p:attrName>
                                        </p:attrNameLst>
                                      </p:cBhvr>
                                      <p:to>
                                        <p:strVal val="visible"/>
                                      </p:to>
                                    </p:set>
                                    <p:anim calcmode="lin" valueType="num">
                                      <p:cBhvr additive="base">
                                        <p:cTn id="34" dur="500" fill="hold"/>
                                        <p:tgtEl>
                                          <p:spTgt spid="323622">
                                            <p:txEl>
                                              <p:pRg st="2" end="2"/>
                                            </p:txEl>
                                          </p:spTgt>
                                        </p:tgtEl>
                                        <p:attrNameLst>
                                          <p:attrName>ppt_x</p:attrName>
                                        </p:attrNameLst>
                                      </p:cBhvr>
                                      <p:tavLst>
                                        <p:tav tm="0">
                                          <p:val>
                                            <p:strVal val="0-#ppt_w/2"/>
                                          </p:val>
                                        </p:tav>
                                        <p:tav tm="100000">
                                          <p:val>
                                            <p:strVal val="#ppt_x"/>
                                          </p:val>
                                        </p:tav>
                                      </p:tavLst>
                                    </p:anim>
                                    <p:anim calcmode="lin" valueType="num">
                                      <p:cBhvr additive="base">
                                        <p:cTn id="35" dur="500" fill="hold"/>
                                        <p:tgtEl>
                                          <p:spTgt spid="323622">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36" fill="hold" nodeType="clickPar">
                      <p:stCondLst>
                        <p:cond delay="indefinite"/>
                      </p:stCondLst>
                      <p:childTnLst>
                        <p:par>
                          <p:cTn id="37" fill="hold" nodeType="withGroup">
                            <p:stCondLst>
                              <p:cond delay="0"/>
                            </p:stCondLst>
                            <p:childTnLst>
                              <p:par>
                                <p:cTn id="38" presetID="3" presetClass="entr" presetSubtype="10" fill="hold" grpId="0" nodeType="clickEffect">
                                  <p:stCondLst>
                                    <p:cond delay="0"/>
                                  </p:stCondLst>
                                  <p:childTnLst>
                                    <p:set>
                                      <p:cBhvr>
                                        <p:cTn id="39" dur="1" fill="hold">
                                          <p:stCondLst>
                                            <p:cond delay="0"/>
                                          </p:stCondLst>
                                        </p:cTn>
                                        <p:tgtEl>
                                          <p:spTgt spid="323621"/>
                                        </p:tgtEl>
                                        <p:attrNameLst>
                                          <p:attrName>style.visibility</p:attrName>
                                        </p:attrNameLst>
                                      </p:cBhvr>
                                      <p:to>
                                        <p:strVal val="visible"/>
                                      </p:to>
                                    </p:set>
                                    <p:animEffect transition="in" filter="blinds(horizontal)">
                                      <p:cBhvr>
                                        <p:cTn id="40" dur="500"/>
                                        <p:tgtEl>
                                          <p:spTgt spid="3236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3587" grpId="0" build="p" animBg="1"/>
      <p:bldP spid="323620" grpId="0" animBg="1"/>
      <p:bldP spid="323621" grpId="0" animBg="1"/>
      <p:bldP spid="323622" grpId="0" build="p" autoUpdateAnimBg="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灯片编号占位符 5">
            <a:extLst>
              <a:ext uri="{FF2B5EF4-FFF2-40B4-BE49-F238E27FC236}">
                <a16:creationId xmlns:a16="http://schemas.microsoft.com/office/drawing/2014/main" id="{EBFB1F07-AEB4-4525-9D70-FD34F29482F0}"/>
              </a:ext>
            </a:extLst>
          </p:cNvPr>
          <p:cNvSpPr>
            <a:spLocks noGrp="1"/>
          </p:cNvSpPr>
          <p:nvPr>
            <p:ph type="sldNum" sz="quarter" idx="12"/>
          </p:nvPr>
        </p:nvSpPr>
        <p:spPr>
          <a:noFill/>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fld id="{6ECCA26B-60A7-4539-B543-991E876B9237}" type="slidenum">
              <a:rPr lang="en-US" altLang="zh-CN" sz="2400" smtClean="0">
                <a:solidFill>
                  <a:srgbClr val="0000CC"/>
                </a:solidFill>
              </a:rPr>
              <a:pPr>
                <a:spcBef>
                  <a:spcPct val="50000"/>
                </a:spcBef>
                <a:buClrTx/>
                <a:buFontTx/>
                <a:buNone/>
              </a:pPr>
              <a:t>55</a:t>
            </a:fld>
            <a:endParaRPr lang="en-US" altLang="zh-CN" sz="2400">
              <a:solidFill>
                <a:srgbClr val="0000CC"/>
              </a:solidFill>
            </a:endParaRPr>
          </a:p>
        </p:txBody>
      </p:sp>
      <p:sp>
        <p:nvSpPr>
          <p:cNvPr id="65539" name="Rectangle 2">
            <a:extLst>
              <a:ext uri="{FF2B5EF4-FFF2-40B4-BE49-F238E27FC236}">
                <a16:creationId xmlns:a16="http://schemas.microsoft.com/office/drawing/2014/main" id="{2E957C17-3D9B-4D05-9C86-1A7099BE0204}"/>
              </a:ext>
            </a:extLst>
          </p:cNvPr>
          <p:cNvSpPr>
            <a:spLocks noGrp="1" noChangeArrowheads="1"/>
          </p:cNvSpPr>
          <p:nvPr>
            <p:ph type="title"/>
          </p:nvPr>
        </p:nvSpPr>
        <p:spPr/>
        <p:txBody>
          <a:bodyPr/>
          <a:lstStyle/>
          <a:p>
            <a:pPr eaLnBrk="1" hangingPunct="1"/>
            <a:r>
              <a:rPr lang="zh-CN" altLang="en-US"/>
              <a:t>规模报酬与边际报酬比较</a:t>
            </a:r>
          </a:p>
        </p:txBody>
      </p:sp>
      <p:sp>
        <p:nvSpPr>
          <p:cNvPr id="65540" name="Rectangle 3">
            <a:extLst>
              <a:ext uri="{FF2B5EF4-FFF2-40B4-BE49-F238E27FC236}">
                <a16:creationId xmlns:a16="http://schemas.microsoft.com/office/drawing/2014/main" id="{3D0432B2-58BC-43A6-BFA4-D271C4BD358C}"/>
              </a:ext>
            </a:extLst>
          </p:cNvPr>
          <p:cNvSpPr>
            <a:spLocks noGrp="1" noChangeArrowheads="1"/>
          </p:cNvSpPr>
          <p:nvPr>
            <p:ph type="body" idx="1"/>
          </p:nvPr>
        </p:nvSpPr>
        <p:spPr>
          <a:xfrm>
            <a:off x="900113" y="4149725"/>
            <a:ext cx="7467600" cy="2035175"/>
          </a:xfrm>
          <a:solidFill>
            <a:srgbClr val="FFCC00"/>
          </a:solidFill>
          <a:ln w="44450">
            <a:solidFill>
              <a:srgbClr val="0000FF"/>
            </a:solidFill>
            <a:miter lim="800000"/>
            <a:headEnd/>
            <a:tailEnd/>
          </a:ln>
        </p:spPr>
        <p:txBody>
          <a:bodyPr>
            <a:spAutoFit/>
          </a:bodyPr>
          <a:lstStyle/>
          <a:p>
            <a:pPr marL="476250" indent="-476250" eaLnBrk="1" hangingPunct="1"/>
            <a:r>
              <a:rPr lang="zh-CN" altLang="en-US" sz="2400"/>
              <a:t>一种技术会呈现不同的区段性</a:t>
            </a:r>
            <a:r>
              <a:rPr lang="en-US" altLang="zh-CN" sz="2400"/>
              <a:t>(locally)</a:t>
            </a:r>
            <a:r>
              <a:rPr lang="zh-CN" altLang="en-US" sz="2400"/>
              <a:t>边际报酬特性。随着可变要素的连续不断增加，边际报酬将从递增转为递减。</a:t>
            </a:r>
          </a:p>
          <a:p>
            <a:pPr marL="476250" indent="-476250" eaLnBrk="1" hangingPunct="1"/>
            <a:r>
              <a:rPr lang="zh-CN" altLang="en-US" sz="2400"/>
              <a:t>一种技术也可以呈现不同的区段性规模报酬特性。随着生产规模的扩张，规模报酬可以从递增转为递减。</a:t>
            </a:r>
          </a:p>
        </p:txBody>
      </p:sp>
      <p:graphicFrame>
        <p:nvGraphicFramePr>
          <p:cNvPr id="346134" name="Group 22">
            <a:extLst>
              <a:ext uri="{FF2B5EF4-FFF2-40B4-BE49-F238E27FC236}">
                <a16:creationId xmlns:a16="http://schemas.microsoft.com/office/drawing/2014/main" id="{FD876FE8-236B-4455-B55D-AF7D38270917}"/>
              </a:ext>
            </a:extLst>
          </p:cNvPr>
          <p:cNvGraphicFramePr>
            <a:graphicFrameLocks noGrp="1"/>
          </p:cNvGraphicFramePr>
          <p:nvPr/>
        </p:nvGraphicFramePr>
        <p:xfrm>
          <a:off x="1066800" y="1781175"/>
          <a:ext cx="7162800" cy="2139950"/>
        </p:xfrm>
        <a:graphic>
          <a:graphicData uri="http://schemas.openxmlformats.org/drawingml/2006/table">
            <a:tbl>
              <a:tblPr/>
              <a:tblGrid>
                <a:gridCol w="1828800">
                  <a:extLst>
                    <a:ext uri="{9D8B030D-6E8A-4147-A177-3AD203B41FA5}">
                      <a16:colId xmlns:a16="http://schemas.microsoft.com/office/drawing/2014/main" val="20000"/>
                    </a:ext>
                  </a:extLst>
                </a:gridCol>
                <a:gridCol w="1828800">
                  <a:extLst>
                    <a:ext uri="{9D8B030D-6E8A-4147-A177-3AD203B41FA5}">
                      <a16:colId xmlns:a16="http://schemas.microsoft.com/office/drawing/2014/main" val="20001"/>
                    </a:ext>
                  </a:extLst>
                </a:gridCol>
                <a:gridCol w="3505200">
                  <a:extLst>
                    <a:ext uri="{9D8B030D-6E8A-4147-A177-3AD203B41FA5}">
                      <a16:colId xmlns:a16="http://schemas.microsoft.com/office/drawing/2014/main" val="20002"/>
                    </a:ext>
                  </a:extLst>
                </a:gridCol>
              </a:tblGrid>
              <a:tr h="658518">
                <a:tc>
                  <a:txBody>
                    <a:bodyPr/>
                    <a:lstStyle/>
                    <a:p>
                      <a:pPr marL="0" marR="0" lvl="0" indent="0" algn="l" defTabSz="914400" rtl="0" eaLnBrk="1" fontAlgn="base" latinLnBrk="0" hangingPunct="1">
                        <a:lnSpc>
                          <a:spcPct val="100000"/>
                        </a:lnSpc>
                        <a:spcBef>
                          <a:spcPct val="20000"/>
                        </a:spcBef>
                        <a:spcAft>
                          <a:spcPct val="0"/>
                        </a:spcAft>
                        <a:buClr>
                          <a:schemeClr val="bg2"/>
                        </a:buClr>
                        <a:buSzTx/>
                        <a:buFont typeface="Monotype Sorts" pitchFamily="2" charset="2"/>
                        <a:buNone/>
                        <a:tabLst/>
                      </a:pPr>
                      <a:r>
                        <a:rPr kumimoji="1" lang="zh-CN" altLang="en-US" sz="2400" b="0" i="0" u="none" strike="noStrike" cap="none" normalizeH="0" baseline="0">
                          <a:ln>
                            <a:noFill/>
                          </a:ln>
                          <a:solidFill>
                            <a:schemeClr val="tx1"/>
                          </a:solidFill>
                          <a:effectLst/>
                          <a:latin typeface="Times New Roman" pitchFamily="18" charset="0"/>
                          <a:ea typeface="宋体" pitchFamily="2" charset="-122"/>
                        </a:rPr>
                        <a:t>报酬性质</a:t>
                      </a:r>
                    </a:p>
                  </a:txBody>
                  <a:tcPr marT="45698" marB="45698"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66"/>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Tx/>
                        <a:buFont typeface="Monotype Sorts" pitchFamily="2" charset="2"/>
                        <a:buNone/>
                        <a:tabLst/>
                      </a:pPr>
                      <a:r>
                        <a:rPr kumimoji="1" lang="zh-CN" altLang="en-US" sz="2400" b="0" i="0" u="none" strike="noStrike" cap="none" normalizeH="0" baseline="0">
                          <a:ln>
                            <a:noFill/>
                          </a:ln>
                          <a:solidFill>
                            <a:schemeClr val="tx1"/>
                          </a:solidFill>
                          <a:effectLst/>
                          <a:latin typeface="Times New Roman" pitchFamily="18" charset="0"/>
                          <a:ea typeface="宋体" pitchFamily="2" charset="-122"/>
                        </a:rPr>
                        <a:t>适用时期</a:t>
                      </a:r>
                    </a:p>
                  </a:txBody>
                  <a:tcPr marT="45698" marB="45698"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66"/>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Tx/>
                        <a:buFont typeface="Monotype Sorts" pitchFamily="2" charset="2"/>
                        <a:buNone/>
                        <a:tabLst/>
                      </a:pPr>
                      <a:r>
                        <a:rPr kumimoji="1" lang="zh-CN" altLang="en-US" sz="2400" b="0" i="0" u="none" strike="noStrike" cap="none" normalizeH="0" baseline="0">
                          <a:ln>
                            <a:noFill/>
                          </a:ln>
                          <a:solidFill>
                            <a:schemeClr val="tx1"/>
                          </a:solidFill>
                          <a:effectLst/>
                          <a:latin typeface="Times New Roman" pitchFamily="18" charset="0"/>
                          <a:ea typeface="宋体" pitchFamily="2" charset="-122"/>
                        </a:rPr>
                        <a:t>适用条件</a:t>
                      </a:r>
                    </a:p>
                  </a:txBody>
                  <a:tcPr marT="45698" marB="45698"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66"/>
                    </a:solidFill>
                  </a:tcPr>
                </a:tc>
                <a:extLst>
                  <a:ext uri="{0D108BD9-81ED-4DB2-BD59-A6C34878D82A}">
                    <a16:rowId xmlns:a16="http://schemas.microsoft.com/office/drawing/2014/main" val="10000"/>
                  </a:ext>
                </a:extLst>
              </a:tr>
              <a:tr h="658518">
                <a:tc>
                  <a:txBody>
                    <a:bodyPr/>
                    <a:lstStyle/>
                    <a:p>
                      <a:pPr marL="0" marR="0" lvl="0" indent="0" algn="l" defTabSz="914400" rtl="0" eaLnBrk="1" fontAlgn="base" latinLnBrk="0" hangingPunct="1">
                        <a:lnSpc>
                          <a:spcPct val="100000"/>
                        </a:lnSpc>
                        <a:spcBef>
                          <a:spcPct val="20000"/>
                        </a:spcBef>
                        <a:spcAft>
                          <a:spcPct val="0"/>
                        </a:spcAft>
                        <a:buClr>
                          <a:schemeClr val="bg2"/>
                        </a:buClr>
                        <a:buSzTx/>
                        <a:buFont typeface="Monotype Sorts" pitchFamily="2" charset="2"/>
                        <a:buNone/>
                        <a:tabLst/>
                      </a:pPr>
                      <a:r>
                        <a:rPr kumimoji="1" lang="zh-CN" altLang="en-US" sz="2400" b="0" i="0" u="none" strike="noStrike" cap="none" normalizeH="0" baseline="0">
                          <a:ln>
                            <a:noFill/>
                          </a:ln>
                          <a:solidFill>
                            <a:schemeClr val="tx1"/>
                          </a:solidFill>
                          <a:effectLst/>
                          <a:latin typeface="Times New Roman" pitchFamily="18" charset="0"/>
                          <a:ea typeface="宋体" pitchFamily="2" charset="-122"/>
                        </a:rPr>
                        <a:t>规模报酬</a:t>
                      </a:r>
                    </a:p>
                  </a:txBody>
                  <a:tcPr marT="45698" marB="45698"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Tx/>
                        <a:buFont typeface="Monotype Sorts" pitchFamily="2" charset="2"/>
                        <a:buNone/>
                        <a:tabLst/>
                      </a:pPr>
                      <a:r>
                        <a:rPr kumimoji="1" lang="zh-CN" altLang="en-US" sz="2400" b="0" i="0" u="none" strike="noStrike" cap="none" normalizeH="0" baseline="0">
                          <a:ln>
                            <a:noFill/>
                          </a:ln>
                          <a:solidFill>
                            <a:schemeClr val="tx1"/>
                          </a:solidFill>
                          <a:effectLst/>
                          <a:latin typeface="Times New Roman" pitchFamily="18" charset="0"/>
                          <a:ea typeface="宋体" pitchFamily="2" charset="-122"/>
                        </a:rPr>
                        <a:t>长期</a:t>
                      </a:r>
                    </a:p>
                  </a:txBody>
                  <a:tcPr marT="45698" marB="45698"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Tx/>
                        <a:buFont typeface="Monotype Sorts" pitchFamily="2" charset="2"/>
                        <a:buNone/>
                        <a:tabLst/>
                      </a:pPr>
                      <a:r>
                        <a:rPr kumimoji="1" lang="zh-CN" altLang="en-US" sz="2400" b="0" i="0" u="none" strike="noStrike" cap="none" normalizeH="0" baseline="0">
                          <a:ln>
                            <a:noFill/>
                          </a:ln>
                          <a:solidFill>
                            <a:schemeClr val="tx1"/>
                          </a:solidFill>
                          <a:effectLst/>
                          <a:latin typeface="Times New Roman" pitchFamily="18" charset="0"/>
                          <a:ea typeface="宋体" pitchFamily="2" charset="-122"/>
                        </a:rPr>
                        <a:t>所有投入同比例变动</a:t>
                      </a:r>
                    </a:p>
                  </a:txBody>
                  <a:tcPr marT="45698" marB="45698"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extLst>
                  <a:ext uri="{0D108BD9-81ED-4DB2-BD59-A6C34878D82A}">
                    <a16:rowId xmlns:a16="http://schemas.microsoft.com/office/drawing/2014/main" val="10001"/>
                  </a:ext>
                </a:extLst>
              </a:tr>
              <a:tr h="822914">
                <a:tc>
                  <a:txBody>
                    <a:bodyPr/>
                    <a:lstStyle/>
                    <a:p>
                      <a:pPr marL="0" marR="0" lvl="0" indent="0" algn="l" defTabSz="914400" rtl="0" eaLnBrk="1" fontAlgn="base" latinLnBrk="0" hangingPunct="1">
                        <a:lnSpc>
                          <a:spcPct val="100000"/>
                        </a:lnSpc>
                        <a:spcBef>
                          <a:spcPct val="20000"/>
                        </a:spcBef>
                        <a:spcAft>
                          <a:spcPct val="0"/>
                        </a:spcAft>
                        <a:buClr>
                          <a:schemeClr val="bg2"/>
                        </a:buClr>
                        <a:buSzTx/>
                        <a:buFont typeface="Monotype Sorts" pitchFamily="2" charset="2"/>
                        <a:buNone/>
                        <a:tabLst/>
                      </a:pPr>
                      <a:r>
                        <a:rPr kumimoji="1" lang="zh-CN" altLang="en-US" sz="2400" b="0" i="0" u="none" strike="noStrike" cap="none" normalizeH="0" baseline="0">
                          <a:ln>
                            <a:noFill/>
                          </a:ln>
                          <a:solidFill>
                            <a:schemeClr val="tx1"/>
                          </a:solidFill>
                          <a:effectLst/>
                          <a:latin typeface="Times New Roman" pitchFamily="18" charset="0"/>
                          <a:ea typeface="宋体" pitchFamily="2" charset="-122"/>
                        </a:rPr>
                        <a:t>边际报酬</a:t>
                      </a:r>
                    </a:p>
                  </a:txBody>
                  <a:tcPr marT="45698" marB="45698"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66"/>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Tx/>
                        <a:buFont typeface="Monotype Sorts" pitchFamily="2" charset="2"/>
                        <a:buNone/>
                        <a:tabLst/>
                      </a:pPr>
                      <a:r>
                        <a:rPr kumimoji="1" lang="zh-CN" altLang="en-US" sz="2400" b="0" i="0" u="none" strike="noStrike" cap="none" normalizeH="0" baseline="0">
                          <a:ln>
                            <a:noFill/>
                          </a:ln>
                          <a:solidFill>
                            <a:schemeClr val="tx1"/>
                          </a:solidFill>
                          <a:effectLst/>
                          <a:latin typeface="Times New Roman" pitchFamily="18" charset="0"/>
                          <a:ea typeface="宋体" pitchFamily="2" charset="-122"/>
                        </a:rPr>
                        <a:t>短期</a:t>
                      </a:r>
                    </a:p>
                  </a:txBody>
                  <a:tcPr marT="45698" marB="45698"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66"/>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Tx/>
                        <a:buFont typeface="Monotype Sorts" pitchFamily="2" charset="2"/>
                        <a:buNone/>
                        <a:tabLst/>
                      </a:pPr>
                      <a:r>
                        <a:rPr kumimoji="1" lang="zh-CN" altLang="en-US" sz="2400" b="0" i="0" u="none" strike="noStrike" cap="none" normalizeH="0" baseline="0">
                          <a:ln>
                            <a:noFill/>
                          </a:ln>
                          <a:solidFill>
                            <a:schemeClr val="tx1"/>
                          </a:solidFill>
                          <a:effectLst/>
                          <a:latin typeface="Times New Roman" pitchFamily="18" charset="0"/>
                          <a:ea typeface="宋体" pitchFamily="2" charset="-122"/>
                        </a:rPr>
                        <a:t>其它投入不变，一种投入变动</a:t>
                      </a:r>
                    </a:p>
                  </a:txBody>
                  <a:tcPr marT="45698" marB="45698"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66"/>
                    </a:solidFill>
                  </a:tcPr>
                </a:tc>
                <a:extLst>
                  <a:ext uri="{0D108BD9-81ED-4DB2-BD59-A6C34878D82A}">
                    <a16:rowId xmlns:a16="http://schemas.microsoft.com/office/drawing/2014/main" val="10002"/>
                  </a:ext>
                </a:extLst>
              </a:tr>
            </a:tbl>
          </a:graphicData>
        </a:graphic>
      </p:graphicFrame>
    </p:spTree>
  </p:cSld>
  <p:clrMapOvr>
    <a:masterClrMapping/>
  </p:clrMapOvr>
  <p:transition/>
</p:sld>
</file>

<file path=ppt/slides/slide5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6562" name="灯片编号占位符 5">
            <a:extLst>
              <a:ext uri="{FF2B5EF4-FFF2-40B4-BE49-F238E27FC236}">
                <a16:creationId xmlns:a16="http://schemas.microsoft.com/office/drawing/2014/main" id="{4914EF3F-7B9F-4519-8086-15032DC2626F}"/>
              </a:ext>
            </a:extLst>
          </p:cNvPr>
          <p:cNvSpPr>
            <a:spLocks noGrp="1"/>
          </p:cNvSpPr>
          <p:nvPr>
            <p:ph type="sldNum" sz="quarter" idx="12"/>
          </p:nvPr>
        </p:nvSpPr>
        <p:spPr>
          <a:noFill/>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fld id="{059FF8AC-8092-422D-9CAD-49A19A824D74}" type="slidenum">
              <a:rPr lang="en-US" altLang="zh-CN" sz="2400" smtClean="0">
                <a:solidFill>
                  <a:srgbClr val="0000CC"/>
                </a:solidFill>
              </a:rPr>
              <a:pPr>
                <a:spcBef>
                  <a:spcPct val="50000"/>
                </a:spcBef>
                <a:buClrTx/>
                <a:buFontTx/>
                <a:buNone/>
              </a:pPr>
              <a:t>56</a:t>
            </a:fld>
            <a:endParaRPr lang="en-US" altLang="zh-CN" sz="2400">
              <a:solidFill>
                <a:srgbClr val="0000CC"/>
              </a:solidFill>
            </a:endParaRPr>
          </a:p>
        </p:txBody>
      </p:sp>
      <p:sp>
        <p:nvSpPr>
          <p:cNvPr id="66563" name="Rectangle 2">
            <a:extLst>
              <a:ext uri="{FF2B5EF4-FFF2-40B4-BE49-F238E27FC236}">
                <a16:creationId xmlns:a16="http://schemas.microsoft.com/office/drawing/2014/main" id="{F2B0A87B-69A8-4F26-97F0-34A80FD39060}"/>
              </a:ext>
            </a:extLst>
          </p:cNvPr>
          <p:cNvSpPr>
            <a:spLocks noGrp="1" noChangeArrowheads="1"/>
          </p:cNvSpPr>
          <p:nvPr>
            <p:ph type="title"/>
          </p:nvPr>
        </p:nvSpPr>
        <p:spPr/>
        <p:txBody>
          <a:bodyPr/>
          <a:lstStyle/>
          <a:p>
            <a:pPr eaLnBrk="1" hangingPunct="1"/>
            <a:r>
              <a:rPr lang="zh-CN" altLang="en-US"/>
              <a:t>影响规模报酬变动因素</a:t>
            </a:r>
          </a:p>
        </p:txBody>
      </p:sp>
      <p:sp>
        <p:nvSpPr>
          <p:cNvPr id="347139" name="Rectangle 3">
            <a:extLst>
              <a:ext uri="{FF2B5EF4-FFF2-40B4-BE49-F238E27FC236}">
                <a16:creationId xmlns:a16="http://schemas.microsoft.com/office/drawing/2014/main" id="{8A01AC3E-22F7-4217-A1AB-F45D0E6F0ED4}"/>
              </a:ext>
            </a:extLst>
          </p:cNvPr>
          <p:cNvSpPr>
            <a:spLocks noGrp="1" noChangeArrowheads="1"/>
          </p:cNvSpPr>
          <p:nvPr>
            <p:ph type="body" idx="1"/>
          </p:nvPr>
        </p:nvSpPr>
        <p:spPr>
          <a:solidFill>
            <a:srgbClr val="FFCC00"/>
          </a:solidFill>
          <a:ln w="44450">
            <a:solidFill>
              <a:srgbClr val="0000FF"/>
            </a:solidFill>
            <a:miter lim="800000"/>
            <a:headEnd/>
            <a:tailEnd/>
          </a:ln>
        </p:spPr>
        <p:txBody>
          <a:bodyPr/>
          <a:lstStyle/>
          <a:p>
            <a:pPr marL="476250" indent="-476250" eaLnBrk="1" hangingPunct="1"/>
            <a:r>
              <a:rPr lang="zh-CN" altLang="en-US" b="1"/>
              <a:t>导致规模报酬递增原因</a:t>
            </a:r>
          </a:p>
          <a:p>
            <a:pPr marL="1139825" lvl="1" indent="-473075" eaLnBrk="1" hangingPunct="1">
              <a:buFont typeface="Arial" panose="020B0604020202020204" pitchFamily="34" charset="0"/>
              <a:buNone/>
            </a:pPr>
            <a:r>
              <a:rPr lang="zh-CN" altLang="en-US" b="1">
                <a:latin typeface="Arial" panose="020B0604020202020204" pitchFamily="34" charset="0"/>
              </a:rPr>
              <a:t>生产要素的专用性即生产专门化与分工；</a:t>
            </a:r>
          </a:p>
          <a:p>
            <a:pPr marL="1139825" lvl="1" indent="-473075" eaLnBrk="1" hangingPunct="1">
              <a:buFont typeface="Arial" panose="020B0604020202020204" pitchFamily="34" charset="0"/>
              <a:buNone/>
            </a:pPr>
            <a:r>
              <a:rPr lang="zh-CN" altLang="en-US" b="1">
                <a:latin typeface="Arial" panose="020B0604020202020204" pitchFamily="34" charset="0"/>
              </a:rPr>
              <a:t>生产经营的不可分性；</a:t>
            </a:r>
          </a:p>
          <a:p>
            <a:pPr marL="1787525" lvl="2" indent="-457200" eaLnBrk="1" hangingPunct="1"/>
            <a:r>
              <a:rPr lang="zh-CN" altLang="en-US" b="1">
                <a:latin typeface="Arial" panose="020B0604020202020204" pitchFamily="34" charset="0"/>
              </a:rPr>
              <a:t>生产设备的不可分性</a:t>
            </a:r>
          </a:p>
          <a:p>
            <a:pPr marL="1787525" lvl="2" indent="-457200" eaLnBrk="1" hangingPunct="1"/>
            <a:r>
              <a:rPr lang="zh-CN" altLang="en-US" b="1">
                <a:latin typeface="Arial" panose="020B0604020202020204" pitchFamily="34" charset="0"/>
              </a:rPr>
              <a:t>经营过程的不可分性</a:t>
            </a:r>
          </a:p>
          <a:p>
            <a:pPr marL="1139825" lvl="1" indent="-473075" eaLnBrk="1" hangingPunct="1">
              <a:buFont typeface="Arial" panose="020B0604020202020204" pitchFamily="34" charset="0"/>
              <a:buNone/>
            </a:pPr>
            <a:r>
              <a:rPr lang="zh-CN" altLang="en-US" b="1">
                <a:latin typeface="Arial" panose="020B0604020202020204" pitchFamily="34" charset="0"/>
              </a:rPr>
              <a:t>生产规模的维度效益。</a:t>
            </a:r>
          </a:p>
          <a:p>
            <a:pPr marL="476250" indent="-476250" eaLnBrk="1" hangingPunct="1">
              <a:buFontTx/>
              <a:buNone/>
            </a:pPr>
            <a:r>
              <a:rPr lang="zh-CN" altLang="en-US" b="1">
                <a:latin typeface="Arial" panose="020B0604020202020204" pitchFamily="34" charset="0"/>
              </a:rPr>
              <a:t>导致规模报酬递减的原因</a:t>
            </a:r>
          </a:p>
          <a:p>
            <a:pPr marL="1139825" lvl="1" indent="-473075" eaLnBrk="1" hangingPunct="1">
              <a:buFontTx/>
              <a:buNone/>
            </a:pPr>
            <a:r>
              <a:rPr lang="zh-CN" altLang="en-US" b="1">
                <a:latin typeface="Arial" panose="020B0604020202020204" pitchFamily="34" charset="0"/>
              </a:rPr>
              <a:t>管理效率的低下。</a:t>
            </a:r>
          </a:p>
        </p:txBody>
      </p:sp>
    </p:spTree>
  </p:cSld>
  <p:clrMapOvr>
    <a:masterClrMapping/>
  </p:clrMapOvr>
  <p:transition spd="med">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47139">
                                            <p:txEl>
                                              <p:pRg st="0" end="0"/>
                                            </p:txEl>
                                          </p:spTgt>
                                        </p:tgtEl>
                                        <p:attrNameLst>
                                          <p:attrName>style.visibility</p:attrName>
                                        </p:attrNameLst>
                                      </p:cBhvr>
                                      <p:to>
                                        <p:strVal val="visible"/>
                                      </p:to>
                                    </p:set>
                                    <p:anim calcmode="lin" valueType="num">
                                      <p:cBhvr additive="base">
                                        <p:cTn id="7" dur="500" fill="hold"/>
                                        <p:tgtEl>
                                          <p:spTgt spid="34713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4713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47139">
                                            <p:txEl>
                                              <p:pRg st="1" end="1"/>
                                            </p:txEl>
                                          </p:spTgt>
                                        </p:tgtEl>
                                        <p:attrNameLst>
                                          <p:attrName>style.visibility</p:attrName>
                                        </p:attrNameLst>
                                      </p:cBhvr>
                                      <p:to>
                                        <p:strVal val="visible"/>
                                      </p:to>
                                    </p:set>
                                    <p:anim calcmode="lin" valueType="num">
                                      <p:cBhvr additive="base">
                                        <p:cTn id="13" dur="500" fill="hold"/>
                                        <p:tgtEl>
                                          <p:spTgt spid="34713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4713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47139">
                                            <p:txEl>
                                              <p:pRg st="2" end="2"/>
                                            </p:txEl>
                                          </p:spTgt>
                                        </p:tgtEl>
                                        <p:attrNameLst>
                                          <p:attrName>style.visibility</p:attrName>
                                        </p:attrNameLst>
                                      </p:cBhvr>
                                      <p:to>
                                        <p:strVal val="visible"/>
                                      </p:to>
                                    </p:set>
                                    <p:anim calcmode="lin" valueType="num">
                                      <p:cBhvr additive="base">
                                        <p:cTn id="19" dur="500" fill="hold"/>
                                        <p:tgtEl>
                                          <p:spTgt spid="347139">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47139">
                                            <p:txEl>
                                              <p:pRg st="2" end="2"/>
                                            </p:txEl>
                                          </p:spTgt>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347139">
                                            <p:txEl>
                                              <p:pRg st="3" end="3"/>
                                            </p:txEl>
                                          </p:spTgt>
                                        </p:tgtEl>
                                        <p:attrNameLst>
                                          <p:attrName>style.visibility</p:attrName>
                                        </p:attrNameLst>
                                      </p:cBhvr>
                                      <p:to>
                                        <p:strVal val="visible"/>
                                      </p:to>
                                    </p:set>
                                    <p:anim calcmode="lin" valueType="num">
                                      <p:cBhvr additive="base">
                                        <p:cTn id="23" dur="500" fill="hold"/>
                                        <p:tgtEl>
                                          <p:spTgt spid="347139">
                                            <p:txEl>
                                              <p:pRg st="3" end="3"/>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347139">
                                            <p:txEl>
                                              <p:pRg st="3" end="3"/>
                                            </p:txEl>
                                          </p:spTgt>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347139">
                                            <p:txEl>
                                              <p:pRg st="4" end="4"/>
                                            </p:txEl>
                                          </p:spTgt>
                                        </p:tgtEl>
                                        <p:attrNameLst>
                                          <p:attrName>style.visibility</p:attrName>
                                        </p:attrNameLst>
                                      </p:cBhvr>
                                      <p:to>
                                        <p:strVal val="visible"/>
                                      </p:to>
                                    </p:set>
                                    <p:anim calcmode="lin" valueType="num">
                                      <p:cBhvr additive="base">
                                        <p:cTn id="27" dur="500" fill="hold"/>
                                        <p:tgtEl>
                                          <p:spTgt spid="347139">
                                            <p:txEl>
                                              <p:pRg st="4" end="4"/>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47139">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2" presetClass="entr" presetSubtype="8" fill="hold" grpId="0" nodeType="clickEffect">
                                  <p:stCondLst>
                                    <p:cond delay="0"/>
                                  </p:stCondLst>
                                  <p:childTnLst>
                                    <p:set>
                                      <p:cBhvr>
                                        <p:cTn id="32" dur="1" fill="hold">
                                          <p:stCondLst>
                                            <p:cond delay="0"/>
                                          </p:stCondLst>
                                        </p:cTn>
                                        <p:tgtEl>
                                          <p:spTgt spid="347139">
                                            <p:txEl>
                                              <p:pRg st="5" end="5"/>
                                            </p:txEl>
                                          </p:spTgt>
                                        </p:tgtEl>
                                        <p:attrNameLst>
                                          <p:attrName>style.visibility</p:attrName>
                                        </p:attrNameLst>
                                      </p:cBhvr>
                                      <p:to>
                                        <p:strVal val="visible"/>
                                      </p:to>
                                    </p:set>
                                    <p:anim calcmode="lin" valueType="num">
                                      <p:cBhvr additive="base">
                                        <p:cTn id="33" dur="500" fill="hold"/>
                                        <p:tgtEl>
                                          <p:spTgt spid="347139">
                                            <p:txEl>
                                              <p:pRg st="5" end="5"/>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347139">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5" fill="hold" nodeType="clickPar">
                      <p:stCondLst>
                        <p:cond delay="indefinite"/>
                      </p:stCondLst>
                      <p:childTnLst>
                        <p:par>
                          <p:cTn id="36" fill="hold" nodeType="withGroup">
                            <p:stCondLst>
                              <p:cond delay="0"/>
                            </p:stCondLst>
                            <p:childTnLst>
                              <p:par>
                                <p:cTn id="37" presetID="2" presetClass="entr" presetSubtype="8" fill="hold" grpId="0" nodeType="clickEffect">
                                  <p:stCondLst>
                                    <p:cond delay="0"/>
                                  </p:stCondLst>
                                  <p:childTnLst>
                                    <p:set>
                                      <p:cBhvr>
                                        <p:cTn id="38" dur="1" fill="hold">
                                          <p:stCondLst>
                                            <p:cond delay="0"/>
                                          </p:stCondLst>
                                        </p:cTn>
                                        <p:tgtEl>
                                          <p:spTgt spid="347139">
                                            <p:txEl>
                                              <p:pRg st="6" end="6"/>
                                            </p:txEl>
                                          </p:spTgt>
                                        </p:tgtEl>
                                        <p:attrNameLst>
                                          <p:attrName>style.visibility</p:attrName>
                                        </p:attrNameLst>
                                      </p:cBhvr>
                                      <p:to>
                                        <p:strVal val="visible"/>
                                      </p:to>
                                    </p:set>
                                    <p:anim calcmode="lin" valueType="num">
                                      <p:cBhvr additive="base">
                                        <p:cTn id="39" dur="500" fill="hold"/>
                                        <p:tgtEl>
                                          <p:spTgt spid="347139">
                                            <p:txEl>
                                              <p:pRg st="6" end="6"/>
                                            </p:txEl>
                                          </p:spTgt>
                                        </p:tgtEl>
                                        <p:attrNameLst>
                                          <p:attrName>ppt_x</p:attrName>
                                        </p:attrNameLst>
                                      </p:cBhvr>
                                      <p:tavLst>
                                        <p:tav tm="0">
                                          <p:val>
                                            <p:strVal val="0-#ppt_w/2"/>
                                          </p:val>
                                        </p:tav>
                                        <p:tav tm="100000">
                                          <p:val>
                                            <p:strVal val="#ppt_x"/>
                                          </p:val>
                                        </p:tav>
                                      </p:tavLst>
                                    </p:anim>
                                    <p:anim calcmode="lin" valueType="num">
                                      <p:cBhvr additive="base">
                                        <p:cTn id="40" dur="500" fill="hold"/>
                                        <p:tgtEl>
                                          <p:spTgt spid="347139">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1" fill="hold" nodeType="clickPar">
                      <p:stCondLst>
                        <p:cond delay="indefinite"/>
                      </p:stCondLst>
                      <p:childTnLst>
                        <p:par>
                          <p:cTn id="42" fill="hold" nodeType="withGroup">
                            <p:stCondLst>
                              <p:cond delay="0"/>
                            </p:stCondLst>
                            <p:childTnLst>
                              <p:par>
                                <p:cTn id="43" presetID="2" presetClass="entr" presetSubtype="8" fill="hold" grpId="0" nodeType="clickEffect">
                                  <p:stCondLst>
                                    <p:cond delay="0"/>
                                  </p:stCondLst>
                                  <p:childTnLst>
                                    <p:set>
                                      <p:cBhvr>
                                        <p:cTn id="44" dur="1" fill="hold">
                                          <p:stCondLst>
                                            <p:cond delay="0"/>
                                          </p:stCondLst>
                                        </p:cTn>
                                        <p:tgtEl>
                                          <p:spTgt spid="347139">
                                            <p:txEl>
                                              <p:pRg st="7" end="7"/>
                                            </p:txEl>
                                          </p:spTgt>
                                        </p:tgtEl>
                                        <p:attrNameLst>
                                          <p:attrName>style.visibility</p:attrName>
                                        </p:attrNameLst>
                                      </p:cBhvr>
                                      <p:to>
                                        <p:strVal val="visible"/>
                                      </p:to>
                                    </p:set>
                                    <p:anim calcmode="lin" valueType="num">
                                      <p:cBhvr additive="base">
                                        <p:cTn id="45" dur="500" fill="hold"/>
                                        <p:tgtEl>
                                          <p:spTgt spid="347139">
                                            <p:txEl>
                                              <p:pRg st="7" end="7"/>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347139">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7139" grpId="0" build="p" bldLvl="2" autoUpdateAnimBg="0"/>
    </p:bldLst>
  </p:timing>
</p:sld>
</file>

<file path=ppt/slides/slide5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7586" name="灯片编号占位符 5">
            <a:extLst>
              <a:ext uri="{FF2B5EF4-FFF2-40B4-BE49-F238E27FC236}">
                <a16:creationId xmlns:a16="http://schemas.microsoft.com/office/drawing/2014/main" id="{1D5623BB-7CEE-4BBC-BB0D-E33B49AAD3DA}"/>
              </a:ext>
            </a:extLst>
          </p:cNvPr>
          <p:cNvSpPr>
            <a:spLocks noGrp="1"/>
          </p:cNvSpPr>
          <p:nvPr>
            <p:ph type="sldNum" sz="quarter" idx="12"/>
          </p:nvPr>
        </p:nvSpPr>
        <p:spPr>
          <a:noFill/>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fld id="{88A3B34A-7A35-406C-BAA4-5C406977BFF3}" type="slidenum">
              <a:rPr lang="en-US" altLang="zh-CN" sz="2400" smtClean="0">
                <a:solidFill>
                  <a:srgbClr val="0000CC"/>
                </a:solidFill>
              </a:rPr>
              <a:pPr>
                <a:spcBef>
                  <a:spcPct val="50000"/>
                </a:spcBef>
                <a:buClrTx/>
                <a:buFontTx/>
                <a:buNone/>
              </a:pPr>
              <a:t>57</a:t>
            </a:fld>
            <a:endParaRPr lang="en-US" altLang="zh-CN" sz="2400">
              <a:solidFill>
                <a:srgbClr val="0000CC"/>
              </a:solidFill>
            </a:endParaRPr>
          </a:p>
        </p:txBody>
      </p:sp>
      <p:sp>
        <p:nvSpPr>
          <p:cNvPr id="67587" name="Rectangle 2">
            <a:extLst>
              <a:ext uri="{FF2B5EF4-FFF2-40B4-BE49-F238E27FC236}">
                <a16:creationId xmlns:a16="http://schemas.microsoft.com/office/drawing/2014/main" id="{ED065EDC-E911-441D-983A-25EF242F464F}"/>
              </a:ext>
            </a:extLst>
          </p:cNvPr>
          <p:cNvSpPr>
            <a:spLocks noGrp="1" noChangeArrowheads="1"/>
          </p:cNvSpPr>
          <p:nvPr>
            <p:ph type="title"/>
          </p:nvPr>
        </p:nvSpPr>
        <p:spPr>
          <a:xfrm>
            <a:off x="684213" y="404813"/>
            <a:ext cx="7881937" cy="735012"/>
          </a:xfrm>
          <a:ln>
            <a:solidFill>
              <a:schemeClr val="tx1"/>
            </a:solidFill>
            <a:miter lim="800000"/>
            <a:headEnd/>
            <a:tailEnd/>
          </a:ln>
        </p:spPr>
        <p:txBody>
          <a:bodyPr/>
          <a:lstStyle/>
          <a:p>
            <a:pPr eaLnBrk="1" hangingPunct="1"/>
            <a:r>
              <a:rPr lang="zh-CN" altLang="en-US" sz="3200">
                <a:ea typeface="黑体" panose="02010609060101010101" pitchFamily="49" charset="-122"/>
              </a:rPr>
              <a:t>二、规模报酬问题</a:t>
            </a:r>
            <a:r>
              <a:rPr lang="zh-CN" altLang="en-US" sz="2800" b="1">
                <a:solidFill>
                  <a:srgbClr val="FF0000"/>
                </a:solidFill>
                <a:ea typeface="黑体" panose="02010609060101010101" pitchFamily="49" charset="-122"/>
              </a:rPr>
              <a:t>表现为三个不同类型曲线</a:t>
            </a:r>
          </a:p>
        </p:txBody>
      </p:sp>
      <p:sp>
        <p:nvSpPr>
          <p:cNvPr id="309251" name="Rectangle 3">
            <a:extLst>
              <a:ext uri="{FF2B5EF4-FFF2-40B4-BE49-F238E27FC236}">
                <a16:creationId xmlns:a16="http://schemas.microsoft.com/office/drawing/2014/main" id="{FFD5F533-5D10-4321-BEA3-9BE37912AFE0}"/>
              </a:ext>
            </a:extLst>
          </p:cNvPr>
          <p:cNvSpPr>
            <a:spLocks noGrp="1" noChangeArrowheads="1"/>
          </p:cNvSpPr>
          <p:nvPr>
            <p:ph type="body" idx="1"/>
          </p:nvPr>
        </p:nvSpPr>
        <p:spPr>
          <a:xfrm>
            <a:off x="827088" y="1557338"/>
            <a:ext cx="3313112" cy="1295400"/>
          </a:xfrm>
          <a:solidFill>
            <a:srgbClr val="FFCC00"/>
          </a:solidFill>
          <a:ln w="38100" cap="flat" algn="ctr">
            <a:solidFill>
              <a:srgbClr val="009999"/>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indent="0" eaLnBrk="1" hangingPunct="1">
              <a:buClr>
                <a:schemeClr val="accent2"/>
              </a:buClr>
              <a:buSzPct val="95000"/>
              <a:buFont typeface="Wingdings" panose="05000000000000000000" pitchFamily="2" charset="2"/>
              <a:buNone/>
            </a:pPr>
            <a:r>
              <a:rPr lang="en-US" altLang="zh-CN" sz="2400" b="1"/>
              <a:t> a.</a:t>
            </a:r>
            <a:r>
              <a:rPr lang="zh-CN" altLang="en-US" sz="2400" b="1"/>
              <a:t>规模收益递增 </a:t>
            </a:r>
          </a:p>
          <a:p>
            <a:pPr marL="0" indent="0" eaLnBrk="1" hangingPunct="1">
              <a:buClr>
                <a:schemeClr val="accent2"/>
              </a:buClr>
              <a:buSzPct val="95000"/>
              <a:buFont typeface="Wingdings" panose="05000000000000000000" pitchFamily="2" charset="2"/>
              <a:buNone/>
            </a:pPr>
            <a:r>
              <a:rPr lang="zh-CN" altLang="en-US" sz="2400" b="1"/>
              <a:t>产出扩大规模大于生产要素扩大规模。</a:t>
            </a:r>
          </a:p>
        </p:txBody>
      </p:sp>
      <p:sp>
        <p:nvSpPr>
          <p:cNvPr id="309252" name="Line 4">
            <a:extLst>
              <a:ext uri="{FF2B5EF4-FFF2-40B4-BE49-F238E27FC236}">
                <a16:creationId xmlns:a16="http://schemas.microsoft.com/office/drawing/2014/main" id="{74388B21-4D2A-4D2C-8C29-D01B266A0617}"/>
              </a:ext>
            </a:extLst>
          </p:cNvPr>
          <p:cNvSpPr>
            <a:spLocks noChangeShapeType="1"/>
          </p:cNvSpPr>
          <p:nvPr/>
        </p:nvSpPr>
        <p:spPr bwMode="auto">
          <a:xfrm flipV="1">
            <a:off x="5318125" y="2325688"/>
            <a:ext cx="0" cy="304800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09253" name="Text Box 5">
            <a:extLst>
              <a:ext uri="{FF2B5EF4-FFF2-40B4-BE49-F238E27FC236}">
                <a16:creationId xmlns:a16="http://schemas.microsoft.com/office/drawing/2014/main" id="{D100B7F5-AAEA-465D-BC9B-C1B71CEBD1D3}"/>
              </a:ext>
            </a:extLst>
          </p:cNvPr>
          <p:cNvSpPr txBox="1">
            <a:spLocks noChangeArrowheads="1"/>
          </p:cNvSpPr>
          <p:nvPr/>
        </p:nvSpPr>
        <p:spPr bwMode="auto">
          <a:xfrm>
            <a:off x="5089525" y="1868488"/>
            <a:ext cx="4206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b="1"/>
              <a:t>Q</a:t>
            </a:r>
          </a:p>
        </p:txBody>
      </p:sp>
      <p:sp>
        <p:nvSpPr>
          <p:cNvPr id="309254" name="Line 6">
            <a:extLst>
              <a:ext uri="{FF2B5EF4-FFF2-40B4-BE49-F238E27FC236}">
                <a16:creationId xmlns:a16="http://schemas.microsoft.com/office/drawing/2014/main" id="{6F003902-C3C6-4381-A417-A0321E2E0C6D}"/>
              </a:ext>
            </a:extLst>
          </p:cNvPr>
          <p:cNvSpPr>
            <a:spLocks noChangeShapeType="1"/>
          </p:cNvSpPr>
          <p:nvPr/>
        </p:nvSpPr>
        <p:spPr bwMode="auto">
          <a:xfrm>
            <a:off x="5318125" y="5373688"/>
            <a:ext cx="2819400"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09255" name="Text Box 7">
            <a:extLst>
              <a:ext uri="{FF2B5EF4-FFF2-40B4-BE49-F238E27FC236}">
                <a16:creationId xmlns:a16="http://schemas.microsoft.com/office/drawing/2014/main" id="{CDB7699F-4233-4EFE-9745-BB65752ABCBB}"/>
              </a:ext>
            </a:extLst>
          </p:cNvPr>
          <p:cNvSpPr txBox="1">
            <a:spLocks noChangeArrowheads="1"/>
          </p:cNvSpPr>
          <p:nvPr/>
        </p:nvSpPr>
        <p:spPr bwMode="auto">
          <a:xfrm>
            <a:off x="7451725" y="5373688"/>
            <a:ext cx="11525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b="1"/>
              <a:t>L</a:t>
            </a:r>
            <a:r>
              <a:rPr lang="zh-CN" altLang="en-US" sz="2400" b="1"/>
              <a:t>、</a:t>
            </a:r>
            <a:r>
              <a:rPr lang="en-US" altLang="zh-CN" sz="2400" b="1"/>
              <a:t>K</a:t>
            </a:r>
          </a:p>
        </p:txBody>
      </p:sp>
      <p:sp>
        <p:nvSpPr>
          <p:cNvPr id="309256" name="Text Box 8">
            <a:extLst>
              <a:ext uri="{FF2B5EF4-FFF2-40B4-BE49-F238E27FC236}">
                <a16:creationId xmlns:a16="http://schemas.microsoft.com/office/drawing/2014/main" id="{04ECAAEE-2463-428D-A322-7FB1777ACA3E}"/>
              </a:ext>
            </a:extLst>
          </p:cNvPr>
          <p:cNvSpPr txBox="1">
            <a:spLocks noChangeArrowheads="1"/>
          </p:cNvSpPr>
          <p:nvPr/>
        </p:nvSpPr>
        <p:spPr bwMode="auto">
          <a:xfrm>
            <a:off x="5013325" y="5297488"/>
            <a:ext cx="4206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b="1"/>
              <a:t>O</a:t>
            </a:r>
          </a:p>
        </p:txBody>
      </p:sp>
      <p:sp>
        <p:nvSpPr>
          <p:cNvPr id="309257" name="Freeform 9">
            <a:extLst>
              <a:ext uri="{FF2B5EF4-FFF2-40B4-BE49-F238E27FC236}">
                <a16:creationId xmlns:a16="http://schemas.microsoft.com/office/drawing/2014/main" id="{700A727A-3232-4B1A-AD03-D3BDDA84CFF7}"/>
              </a:ext>
            </a:extLst>
          </p:cNvPr>
          <p:cNvSpPr>
            <a:spLocks/>
          </p:cNvSpPr>
          <p:nvPr/>
        </p:nvSpPr>
        <p:spPr bwMode="auto">
          <a:xfrm>
            <a:off x="5318125" y="2935288"/>
            <a:ext cx="838200" cy="2438400"/>
          </a:xfrm>
          <a:custGeom>
            <a:avLst/>
            <a:gdLst>
              <a:gd name="T0" fmla="*/ 0 w 528"/>
              <a:gd name="T1" fmla="*/ 2147483646 h 1536"/>
              <a:gd name="T2" fmla="*/ 2147483646 w 528"/>
              <a:gd name="T3" fmla="*/ 2147483646 h 1536"/>
              <a:gd name="T4" fmla="*/ 2147483646 w 528"/>
              <a:gd name="T5" fmla="*/ 0 h 1536"/>
              <a:gd name="T6" fmla="*/ 0 60000 65536"/>
              <a:gd name="T7" fmla="*/ 0 60000 65536"/>
              <a:gd name="T8" fmla="*/ 0 60000 65536"/>
            </a:gdLst>
            <a:ahLst/>
            <a:cxnLst>
              <a:cxn ang="T6">
                <a:pos x="T0" y="T1"/>
              </a:cxn>
              <a:cxn ang="T7">
                <a:pos x="T2" y="T3"/>
              </a:cxn>
              <a:cxn ang="T8">
                <a:pos x="T4" y="T5"/>
              </a:cxn>
            </a:cxnLst>
            <a:rect l="0" t="0" r="r" b="b"/>
            <a:pathLst>
              <a:path w="528" h="1536">
                <a:moveTo>
                  <a:pt x="0" y="1536"/>
                </a:moveTo>
                <a:cubicBezTo>
                  <a:pt x="172" y="1352"/>
                  <a:pt x="344" y="1168"/>
                  <a:pt x="432" y="912"/>
                </a:cubicBezTo>
                <a:cubicBezTo>
                  <a:pt x="520" y="656"/>
                  <a:pt x="512" y="152"/>
                  <a:pt x="528" y="0"/>
                </a:cubicBezTo>
              </a:path>
            </a:pathLst>
          </a:custGeom>
          <a:noFill/>
          <a:ln w="28575" cmpd="sng">
            <a:solidFill>
              <a:srgbClr val="0000CC"/>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09258" name="Line 10">
            <a:extLst>
              <a:ext uri="{FF2B5EF4-FFF2-40B4-BE49-F238E27FC236}">
                <a16:creationId xmlns:a16="http://schemas.microsoft.com/office/drawing/2014/main" id="{A8D50BE0-DF4B-4A74-980A-5B874AD8EF15}"/>
              </a:ext>
            </a:extLst>
          </p:cNvPr>
          <p:cNvSpPr>
            <a:spLocks noChangeShapeType="1"/>
          </p:cNvSpPr>
          <p:nvPr/>
        </p:nvSpPr>
        <p:spPr bwMode="auto">
          <a:xfrm flipV="1">
            <a:off x="5318125" y="3697288"/>
            <a:ext cx="2057400" cy="1676400"/>
          </a:xfrm>
          <a:prstGeom prst="line">
            <a:avLst/>
          </a:prstGeom>
          <a:noFill/>
          <a:ln w="57150">
            <a:solidFill>
              <a:srgbClr val="00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09259" name="Text Box 11">
            <a:extLst>
              <a:ext uri="{FF2B5EF4-FFF2-40B4-BE49-F238E27FC236}">
                <a16:creationId xmlns:a16="http://schemas.microsoft.com/office/drawing/2014/main" id="{FEE86998-0FE3-464A-8AB2-B4033BF0E07A}"/>
              </a:ext>
            </a:extLst>
          </p:cNvPr>
          <p:cNvSpPr txBox="1">
            <a:spLocks noChangeArrowheads="1"/>
          </p:cNvSpPr>
          <p:nvPr/>
        </p:nvSpPr>
        <p:spPr bwMode="auto">
          <a:xfrm>
            <a:off x="5988050" y="2293938"/>
            <a:ext cx="4127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3600" b="1">
                <a:solidFill>
                  <a:srgbClr val="0000CC"/>
                </a:solidFill>
              </a:rPr>
              <a:t>a</a:t>
            </a:r>
          </a:p>
        </p:txBody>
      </p:sp>
      <p:sp>
        <p:nvSpPr>
          <p:cNvPr id="309260" name="Text Box 12">
            <a:extLst>
              <a:ext uri="{FF2B5EF4-FFF2-40B4-BE49-F238E27FC236}">
                <a16:creationId xmlns:a16="http://schemas.microsoft.com/office/drawing/2014/main" id="{BF384D14-3130-4C17-94C6-B69FF56ADC44}"/>
              </a:ext>
            </a:extLst>
          </p:cNvPr>
          <p:cNvSpPr txBox="1">
            <a:spLocks noChangeArrowheads="1"/>
          </p:cNvSpPr>
          <p:nvPr/>
        </p:nvSpPr>
        <p:spPr bwMode="auto">
          <a:xfrm>
            <a:off x="7283450" y="3055938"/>
            <a:ext cx="4381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C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3600" b="1">
                <a:solidFill>
                  <a:srgbClr val="00CCFF"/>
                </a:solidFill>
              </a:rPr>
              <a:t>b</a:t>
            </a:r>
          </a:p>
        </p:txBody>
      </p:sp>
      <p:sp>
        <p:nvSpPr>
          <p:cNvPr id="309261" name="Text Box 13">
            <a:extLst>
              <a:ext uri="{FF2B5EF4-FFF2-40B4-BE49-F238E27FC236}">
                <a16:creationId xmlns:a16="http://schemas.microsoft.com/office/drawing/2014/main" id="{D34EED8C-438E-4904-89BC-FFDFA7AD2B2A}"/>
              </a:ext>
            </a:extLst>
          </p:cNvPr>
          <p:cNvSpPr txBox="1">
            <a:spLocks noChangeArrowheads="1"/>
          </p:cNvSpPr>
          <p:nvPr/>
        </p:nvSpPr>
        <p:spPr bwMode="auto">
          <a:xfrm>
            <a:off x="7832725" y="4383088"/>
            <a:ext cx="3873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3600" b="1">
                <a:solidFill>
                  <a:srgbClr val="FF0000"/>
                </a:solidFill>
              </a:rPr>
              <a:t>c</a:t>
            </a:r>
          </a:p>
        </p:txBody>
      </p:sp>
      <p:sp>
        <p:nvSpPr>
          <p:cNvPr id="309262" name="Freeform 14">
            <a:extLst>
              <a:ext uri="{FF2B5EF4-FFF2-40B4-BE49-F238E27FC236}">
                <a16:creationId xmlns:a16="http://schemas.microsoft.com/office/drawing/2014/main" id="{3B0E4323-A241-44F7-BE1E-33362265E21A}"/>
              </a:ext>
            </a:extLst>
          </p:cNvPr>
          <p:cNvSpPr>
            <a:spLocks/>
          </p:cNvSpPr>
          <p:nvPr/>
        </p:nvSpPr>
        <p:spPr bwMode="auto">
          <a:xfrm>
            <a:off x="5318125" y="4751388"/>
            <a:ext cx="2590800" cy="622300"/>
          </a:xfrm>
          <a:custGeom>
            <a:avLst/>
            <a:gdLst>
              <a:gd name="T0" fmla="*/ 0 w 1632"/>
              <a:gd name="T1" fmla="*/ 2147483646 h 392"/>
              <a:gd name="T2" fmla="*/ 2147483646 w 1632"/>
              <a:gd name="T3" fmla="*/ 2147483646 h 392"/>
              <a:gd name="T4" fmla="*/ 2147483646 w 1632"/>
              <a:gd name="T5" fmla="*/ 2147483646 h 392"/>
              <a:gd name="T6" fmla="*/ 2147483646 w 1632"/>
              <a:gd name="T7" fmla="*/ 2147483646 h 39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632" h="392">
                <a:moveTo>
                  <a:pt x="0" y="392"/>
                </a:moveTo>
                <a:cubicBezTo>
                  <a:pt x="268" y="252"/>
                  <a:pt x="536" y="112"/>
                  <a:pt x="768" y="56"/>
                </a:cubicBezTo>
                <a:cubicBezTo>
                  <a:pt x="1000" y="0"/>
                  <a:pt x="1248" y="40"/>
                  <a:pt x="1392" y="56"/>
                </a:cubicBezTo>
                <a:cubicBezTo>
                  <a:pt x="1536" y="72"/>
                  <a:pt x="1592" y="136"/>
                  <a:pt x="1632" y="152"/>
                </a:cubicBezTo>
              </a:path>
            </a:pathLst>
          </a:custGeom>
          <a:noFill/>
          <a:ln w="28575" cap="flat" cmpd="sng">
            <a:solidFill>
              <a:srgbClr val="FF0000"/>
            </a:solidFill>
            <a:prstDash val="solid"/>
            <a:miter lim="800000"/>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309263" name="Line 15">
            <a:extLst>
              <a:ext uri="{FF2B5EF4-FFF2-40B4-BE49-F238E27FC236}">
                <a16:creationId xmlns:a16="http://schemas.microsoft.com/office/drawing/2014/main" id="{D737489B-49F2-4A98-B286-505B210CD870}"/>
              </a:ext>
            </a:extLst>
          </p:cNvPr>
          <p:cNvSpPr>
            <a:spLocks noChangeShapeType="1"/>
          </p:cNvSpPr>
          <p:nvPr/>
        </p:nvSpPr>
        <p:spPr bwMode="auto">
          <a:xfrm>
            <a:off x="5318125" y="4535488"/>
            <a:ext cx="609600" cy="0"/>
          </a:xfrm>
          <a:prstGeom prst="line">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309264" name="Line 16">
            <a:extLst>
              <a:ext uri="{FF2B5EF4-FFF2-40B4-BE49-F238E27FC236}">
                <a16:creationId xmlns:a16="http://schemas.microsoft.com/office/drawing/2014/main" id="{3A7DCE82-BA51-4B88-89E9-2B4CC25D9B9C}"/>
              </a:ext>
            </a:extLst>
          </p:cNvPr>
          <p:cNvSpPr>
            <a:spLocks noChangeShapeType="1"/>
          </p:cNvSpPr>
          <p:nvPr/>
        </p:nvSpPr>
        <p:spPr bwMode="auto">
          <a:xfrm>
            <a:off x="5927725" y="4535488"/>
            <a:ext cx="0" cy="838200"/>
          </a:xfrm>
          <a:prstGeom prst="line">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309265" name="Line 17">
            <a:extLst>
              <a:ext uri="{FF2B5EF4-FFF2-40B4-BE49-F238E27FC236}">
                <a16:creationId xmlns:a16="http://schemas.microsoft.com/office/drawing/2014/main" id="{CED7CAB9-E976-4983-AB8C-9EA428D112C7}"/>
              </a:ext>
            </a:extLst>
          </p:cNvPr>
          <p:cNvSpPr>
            <a:spLocks noChangeShapeType="1"/>
          </p:cNvSpPr>
          <p:nvPr/>
        </p:nvSpPr>
        <p:spPr bwMode="auto">
          <a:xfrm flipV="1">
            <a:off x="6156325" y="3163888"/>
            <a:ext cx="0" cy="2209800"/>
          </a:xfrm>
          <a:prstGeom prst="line">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309266" name="Line 18">
            <a:extLst>
              <a:ext uri="{FF2B5EF4-FFF2-40B4-BE49-F238E27FC236}">
                <a16:creationId xmlns:a16="http://schemas.microsoft.com/office/drawing/2014/main" id="{75478A19-528D-4767-A577-AD0B347590CC}"/>
              </a:ext>
            </a:extLst>
          </p:cNvPr>
          <p:cNvSpPr>
            <a:spLocks noChangeShapeType="1"/>
          </p:cNvSpPr>
          <p:nvPr/>
        </p:nvSpPr>
        <p:spPr bwMode="auto">
          <a:xfrm flipH="1">
            <a:off x="5318125" y="3163888"/>
            <a:ext cx="838200" cy="0"/>
          </a:xfrm>
          <a:prstGeom prst="line">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309267" name="Rectangle 19">
            <a:extLst>
              <a:ext uri="{FF2B5EF4-FFF2-40B4-BE49-F238E27FC236}">
                <a16:creationId xmlns:a16="http://schemas.microsoft.com/office/drawing/2014/main" id="{41257418-2052-49E3-87F5-8A5009D6AE36}"/>
              </a:ext>
            </a:extLst>
          </p:cNvPr>
          <p:cNvSpPr>
            <a:spLocks noChangeArrowheads="1"/>
          </p:cNvSpPr>
          <p:nvPr/>
        </p:nvSpPr>
        <p:spPr bwMode="auto">
          <a:xfrm>
            <a:off x="827088" y="3068638"/>
            <a:ext cx="3313112" cy="1368425"/>
          </a:xfrm>
          <a:prstGeom prst="rect">
            <a:avLst/>
          </a:prstGeom>
          <a:solidFill>
            <a:srgbClr val="FFCC00"/>
          </a:solidFill>
          <a:ln w="38100" algn="ctr">
            <a:solidFill>
              <a:srgbClr val="009999"/>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Clr>
                <a:schemeClr val="accent2"/>
              </a:buClr>
              <a:buSzPct val="95000"/>
              <a:buFont typeface="Wingdings" panose="05000000000000000000" pitchFamily="2" charset="2"/>
              <a:buNone/>
            </a:pPr>
            <a:r>
              <a:rPr lang="en-US" altLang="zh-CN" sz="2400" b="1"/>
              <a:t>b.</a:t>
            </a:r>
            <a:r>
              <a:rPr lang="zh-CN" altLang="en-US" sz="2400" b="1"/>
              <a:t>规模收益不变</a:t>
            </a:r>
          </a:p>
          <a:p>
            <a:pPr eaLnBrk="1" hangingPunct="1">
              <a:buClr>
                <a:schemeClr val="accent2"/>
              </a:buClr>
              <a:buSzPct val="95000"/>
              <a:buFont typeface="Wingdings" panose="05000000000000000000" pitchFamily="2" charset="2"/>
              <a:buNone/>
            </a:pPr>
            <a:r>
              <a:rPr lang="zh-CN" altLang="en-US" sz="2400" b="1"/>
              <a:t>产出扩大规模等于生产要素扩大规模。</a:t>
            </a:r>
          </a:p>
        </p:txBody>
      </p:sp>
      <p:sp>
        <p:nvSpPr>
          <p:cNvPr id="309268" name="Rectangle 20">
            <a:extLst>
              <a:ext uri="{FF2B5EF4-FFF2-40B4-BE49-F238E27FC236}">
                <a16:creationId xmlns:a16="http://schemas.microsoft.com/office/drawing/2014/main" id="{75227AF9-8884-4B32-AF3B-CAAEA7CFDBE8}"/>
              </a:ext>
            </a:extLst>
          </p:cNvPr>
          <p:cNvSpPr>
            <a:spLocks noChangeArrowheads="1"/>
          </p:cNvSpPr>
          <p:nvPr/>
        </p:nvSpPr>
        <p:spPr bwMode="auto">
          <a:xfrm>
            <a:off x="827088" y="4724400"/>
            <a:ext cx="3313112" cy="1368425"/>
          </a:xfrm>
          <a:prstGeom prst="rect">
            <a:avLst/>
          </a:prstGeom>
          <a:solidFill>
            <a:srgbClr val="FFCC00"/>
          </a:solidFill>
          <a:ln w="38100" algn="ctr">
            <a:solidFill>
              <a:srgbClr val="009999"/>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Clr>
                <a:schemeClr val="accent2"/>
              </a:buClr>
              <a:buSzPct val="95000"/>
              <a:buFont typeface="Wingdings" panose="05000000000000000000" pitchFamily="2" charset="2"/>
              <a:buNone/>
            </a:pPr>
            <a:r>
              <a:rPr lang="en-US" altLang="zh-CN" sz="2400" b="1"/>
              <a:t>c.</a:t>
            </a:r>
            <a:r>
              <a:rPr lang="zh-CN" altLang="en-US" sz="2400" b="1"/>
              <a:t>规模收益递减</a:t>
            </a:r>
          </a:p>
          <a:p>
            <a:pPr eaLnBrk="1" hangingPunct="1">
              <a:buClr>
                <a:schemeClr val="accent2"/>
              </a:buClr>
              <a:buSzPct val="95000"/>
              <a:buFont typeface="Wingdings" panose="05000000000000000000" pitchFamily="2" charset="2"/>
              <a:buNone/>
            </a:pPr>
            <a:r>
              <a:rPr lang="zh-CN" altLang="en-US" sz="2400" b="1"/>
              <a:t>产出扩大规模小于生产要素扩大规模。</a:t>
            </a:r>
          </a:p>
        </p:txBody>
      </p:sp>
    </p:spTree>
  </p:cSld>
  <p:clrMapOvr>
    <a:masterClrMapping/>
  </p:clrMapOvr>
  <p:transition spd="slow">
    <p:cover dir="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309252"/>
                                        </p:tgtEl>
                                        <p:attrNameLst>
                                          <p:attrName>style.visibility</p:attrName>
                                        </p:attrNameLst>
                                      </p:cBhvr>
                                      <p:to>
                                        <p:strVal val="visible"/>
                                      </p:to>
                                    </p:set>
                                    <p:anim calcmode="lin" valueType="num">
                                      <p:cBhvr additive="base">
                                        <p:cTn id="7" dur="500" fill="hold"/>
                                        <p:tgtEl>
                                          <p:spTgt spid="309252"/>
                                        </p:tgtEl>
                                        <p:attrNameLst>
                                          <p:attrName>ppt_x</p:attrName>
                                        </p:attrNameLst>
                                      </p:cBhvr>
                                      <p:tavLst>
                                        <p:tav tm="0">
                                          <p:val>
                                            <p:strVal val="0-#ppt_w/2"/>
                                          </p:val>
                                        </p:tav>
                                        <p:tav tm="100000">
                                          <p:val>
                                            <p:strVal val="#ppt_x"/>
                                          </p:val>
                                        </p:tav>
                                      </p:tavLst>
                                    </p:anim>
                                    <p:anim calcmode="lin" valueType="num">
                                      <p:cBhvr additive="base">
                                        <p:cTn id="8" dur="500" fill="hold"/>
                                        <p:tgtEl>
                                          <p:spTgt spid="309252"/>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WHOOSH.WAV"/>
                                        </p:tgtEl>
                                      </p:cMediaNode>
                                    </p:audio>
                                  </p:sub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09253">
                                            <p:txEl>
                                              <p:pRg st="0" end="0"/>
                                            </p:txEl>
                                          </p:spTgt>
                                        </p:tgtEl>
                                        <p:attrNameLst>
                                          <p:attrName>style.visibility</p:attrName>
                                        </p:attrNameLst>
                                      </p:cBhvr>
                                      <p:to>
                                        <p:strVal val="visible"/>
                                      </p:to>
                                    </p:set>
                                    <p:anim calcmode="lin" valueType="num">
                                      <p:cBhvr additive="base">
                                        <p:cTn id="13" dur="500" fill="hold"/>
                                        <p:tgtEl>
                                          <p:spTgt spid="309253">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09253">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WHOOSH.WAV"/>
                                        </p:tgtEl>
                                      </p:cMediaNode>
                                    </p:audio>
                                  </p:sub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309254"/>
                                        </p:tgtEl>
                                        <p:attrNameLst>
                                          <p:attrName>style.visibility</p:attrName>
                                        </p:attrNameLst>
                                      </p:cBhvr>
                                      <p:to>
                                        <p:strVal val="visible"/>
                                      </p:to>
                                    </p:set>
                                    <p:anim calcmode="lin" valueType="num">
                                      <p:cBhvr additive="base">
                                        <p:cTn id="19" dur="500" fill="hold"/>
                                        <p:tgtEl>
                                          <p:spTgt spid="309254"/>
                                        </p:tgtEl>
                                        <p:attrNameLst>
                                          <p:attrName>ppt_x</p:attrName>
                                        </p:attrNameLst>
                                      </p:cBhvr>
                                      <p:tavLst>
                                        <p:tav tm="0">
                                          <p:val>
                                            <p:strVal val="0-#ppt_w/2"/>
                                          </p:val>
                                        </p:tav>
                                        <p:tav tm="100000">
                                          <p:val>
                                            <p:strVal val="#ppt_x"/>
                                          </p:val>
                                        </p:tav>
                                      </p:tavLst>
                                    </p:anim>
                                    <p:anim calcmode="lin" valueType="num">
                                      <p:cBhvr additive="base">
                                        <p:cTn id="20" dur="500" fill="hold"/>
                                        <p:tgtEl>
                                          <p:spTgt spid="309254"/>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2" name="WHOOSH.WAV"/>
                                        </p:tgtEl>
                                      </p:cMediaNode>
                                    </p:audio>
                                  </p:sub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09255">
                                            <p:txEl>
                                              <p:pRg st="0" end="0"/>
                                            </p:txEl>
                                          </p:spTgt>
                                        </p:tgtEl>
                                        <p:attrNameLst>
                                          <p:attrName>style.visibility</p:attrName>
                                        </p:attrNameLst>
                                      </p:cBhvr>
                                      <p:to>
                                        <p:strVal val="visible"/>
                                      </p:to>
                                    </p:set>
                                    <p:anim calcmode="lin" valueType="num">
                                      <p:cBhvr additive="base">
                                        <p:cTn id="25" dur="500" fill="hold"/>
                                        <p:tgtEl>
                                          <p:spTgt spid="309255">
                                            <p:txEl>
                                              <p:pRg st="0" end="0"/>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09255">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2" name="WHOOSH.WAV"/>
                                        </p:tgtEl>
                                      </p:cMediaNode>
                                    </p:audio>
                                  </p:sub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09256">
                                            <p:txEl>
                                              <p:pRg st="0" end="0"/>
                                            </p:txEl>
                                          </p:spTgt>
                                        </p:tgtEl>
                                        <p:attrNameLst>
                                          <p:attrName>style.visibility</p:attrName>
                                        </p:attrNameLst>
                                      </p:cBhvr>
                                      <p:to>
                                        <p:strVal val="visible"/>
                                      </p:to>
                                    </p:set>
                                    <p:anim calcmode="lin" valueType="num">
                                      <p:cBhvr additive="base">
                                        <p:cTn id="31" dur="500" fill="hold"/>
                                        <p:tgtEl>
                                          <p:spTgt spid="309256">
                                            <p:txEl>
                                              <p:pRg st="0" end="0"/>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09256">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2" name="WHOOSH.WAV"/>
                                        </p:tgtEl>
                                      </p:cMediaNode>
                                    </p:audio>
                                  </p:sub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nodeType="clickEffect">
                                  <p:stCondLst>
                                    <p:cond delay="0"/>
                                  </p:stCondLst>
                                  <p:childTnLst>
                                    <p:set>
                                      <p:cBhvr>
                                        <p:cTn id="36" dur="1" fill="hold">
                                          <p:stCondLst>
                                            <p:cond delay="0"/>
                                          </p:stCondLst>
                                        </p:cTn>
                                        <p:tgtEl>
                                          <p:spTgt spid="309257"/>
                                        </p:tgtEl>
                                        <p:attrNameLst>
                                          <p:attrName>style.visibility</p:attrName>
                                        </p:attrNameLst>
                                      </p:cBhvr>
                                      <p:to>
                                        <p:strVal val="visible"/>
                                      </p:to>
                                    </p:set>
                                    <p:anim calcmode="lin" valueType="num">
                                      <p:cBhvr additive="base">
                                        <p:cTn id="37" dur="500" fill="hold"/>
                                        <p:tgtEl>
                                          <p:spTgt spid="309257"/>
                                        </p:tgtEl>
                                        <p:attrNameLst>
                                          <p:attrName>ppt_x</p:attrName>
                                        </p:attrNameLst>
                                      </p:cBhvr>
                                      <p:tavLst>
                                        <p:tav tm="0">
                                          <p:val>
                                            <p:strVal val="0-#ppt_w/2"/>
                                          </p:val>
                                        </p:tav>
                                        <p:tav tm="100000">
                                          <p:val>
                                            <p:strVal val="#ppt_x"/>
                                          </p:val>
                                        </p:tav>
                                      </p:tavLst>
                                    </p:anim>
                                    <p:anim calcmode="lin" valueType="num">
                                      <p:cBhvr additive="base">
                                        <p:cTn id="38" dur="500" fill="hold"/>
                                        <p:tgtEl>
                                          <p:spTgt spid="309257"/>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5"/>
                                            </p:cond>
                                          </p:stCondLst>
                                          <p:endCondLst>
                                            <p:cond evt="onStopAudio" delay="0">
                                              <p:tgtEl>
                                                <p:sldTgt/>
                                              </p:tgtEl>
                                            </p:cond>
                                          </p:endCondLst>
                                        </p:cTn>
                                        <p:tgtEl>
                                          <p:sndTgt r:embed="rId2" name="WHOOSH.WAV"/>
                                        </p:tgtEl>
                                      </p:cMediaNode>
                                    </p:audio>
                                  </p:sub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09259">
                                            <p:txEl>
                                              <p:pRg st="0" end="0"/>
                                            </p:txEl>
                                          </p:spTgt>
                                        </p:tgtEl>
                                        <p:attrNameLst>
                                          <p:attrName>style.visibility</p:attrName>
                                        </p:attrNameLst>
                                      </p:cBhvr>
                                      <p:to>
                                        <p:strVal val="visible"/>
                                      </p:to>
                                    </p:set>
                                    <p:anim calcmode="lin" valueType="num">
                                      <p:cBhvr additive="base">
                                        <p:cTn id="43" dur="500" fill="hold"/>
                                        <p:tgtEl>
                                          <p:spTgt spid="309259">
                                            <p:txEl>
                                              <p:pRg st="0" end="0"/>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09259">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1"/>
                                            </p:cond>
                                          </p:stCondLst>
                                          <p:endCondLst>
                                            <p:cond evt="onStopAudio" delay="0">
                                              <p:tgtEl>
                                                <p:sldTgt/>
                                              </p:tgtEl>
                                            </p:cond>
                                          </p:endCondLst>
                                        </p:cTn>
                                        <p:tgtEl>
                                          <p:sndTgt r:embed="rId2" name="WHOOSH.WAV"/>
                                        </p:tgtEl>
                                      </p:cMediaNode>
                                    </p:audio>
                                  </p:sub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8" fill="hold" nodeType="clickEffect">
                                  <p:stCondLst>
                                    <p:cond delay="0"/>
                                  </p:stCondLst>
                                  <p:childTnLst>
                                    <p:set>
                                      <p:cBhvr>
                                        <p:cTn id="48" dur="1" fill="hold">
                                          <p:stCondLst>
                                            <p:cond delay="0"/>
                                          </p:stCondLst>
                                        </p:cTn>
                                        <p:tgtEl>
                                          <p:spTgt spid="309263"/>
                                        </p:tgtEl>
                                        <p:attrNameLst>
                                          <p:attrName>style.visibility</p:attrName>
                                        </p:attrNameLst>
                                      </p:cBhvr>
                                      <p:to>
                                        <p:strVal val="visible"/>
                                      </p:to>
                                    </p:set>
                                    <p:anim calcmode="lin" valueType="num">
                                      <p:cBhvr additive="base">
                                        <p:cTn id="49" dur="500" fill="hold"/>
                                        <p:tgtEl>
                                          <p:spTgt spid="309263"/>
                                        </p:tgtEl>
                                        <p:attrNameLst>
                                          <p:attrName>ppt_x</p:attrName>
                                        </p:attrNameLst>
                                      </p:cBhvr>
                                      <p:tavLst>
                                        <p:tav tm="0">
                                          <p:val>
                                            <p:strVal val="0-#ppt_w/2"/>
                                          </p:val>
                                        </p:tav>
                                        <p:tav tm="100000">
                                          <p:val>
                                            <p:strVal val="#ppt_x"/>
                                          </p:val>
                                        </p:tav>
                                      </p:tavLst>
                                    </p:anim>
                                    <p:anim calcmode="lin" valueType="num">
                                      <p:cBhvr additive="base">
                                        <p:cTn id="50" dur="500" fill="hold"/>
                                        <p:tgtEl>
                                          <p:spTgt spid="309263"/>
                                        </p:tgtEl>
                                        <p:attrNameLst>
                                          <p:attrName>ppt_y</p:attrName>
                                        </p:attrNameLst>
                                      </p:cBhvr>
                                      <p:tavLst>
                                        <p:tav tm="0">
                                          <p:val>
                                            <p:strVal val="#ppt_y"/>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2" presetClass="entr" presetSubtype="8" fill="hold" nodeType="clickEffect">
                                  <p:stCondLst>
                                    <p:cond delay="0"/>
                                  </p:stCondLst>
                                  <p:childTnLst>
                                    <p:set>
                                      <p:cBhvr>
                                        <p:cTn id="54" dur="1" fill="hold">
                                          <p:stCondLst>
                                            <p:cond delay="0"/>
                                          </p:stCondLst>
                                        </p:cTn>
                                        <p:tgtEl>
                                          <p:spTgt spid="309264"/>
                                        </p:tgtEl>
                                        <p:attrNameLst>
                                          <p:attrName>style.visibility</p:attrName>
                                        </p:attrNameLst>
                                      </p:cBhvr>
                                      <p:to>
                                        <p:strVal val="visible"/>
                                      </p:to>
                                    </p:set>
                                    <p:anim calcmode="lin" valueType="num">
                                      <p:cBhvr additive="base">
                                        <p:cTn id="55" dur="500" fill="hold"/>
                                        <p:tgtEl>
                                          <p:spTgt spid="309264"/>
                                        </p:tgtEl>
                                        <p:attrNameLst>
                                          <p:attrName>ppt_x</p:attrName>
                                        </p:attrNameLst>
                                      </p:cBhvr>
                                      <p:tavLst>
                                        <p:tav tm="0">
                                          <p:val>
                                            <p:strVal val="0-#ppt_w/2"/>
                                          </p:val>
                                        </p:tav>
                                        <p:tav tm="100000">
                                          <p:val>
                                            <p:strVal val="#ppt_x"/>
                                          </p:val>
                                        </p:tav>
                                      </p:tavLst>
                                    </p:anim>
                                    <p:anim calcmode="lin" valueType="num">
                                      <p:cBhvr additive="base">
                                        <p:cTn id="56" dur="500" fill="hold"/>
                                        <p:tgtEl>
                                          <p:spTgt spid="309264"/>
                                        </p:tgtEl>
                                        <p:attrNameLst>
                                          <p:attrName>ppt_y</p:attrName>
                                        </p:attrNameLst>
                                      </p:cBhvr>
                                      <p:tavLst>
                                        <p:tav tm="0">
                                          <p:val>
                                            <p:strVal val="#ppt_y"/>
                                          </p:val>
                                        </p:tav>
                                        <p:tav tm="100000">
                                          <p:val>
                                            <p:strVal val="#ppt_y"/>
                                          </p:val>
                                        </p:tav>
                                      </p:tavLst>
                                    </p:anim>
                                  </p:childTnLst>
                                </p:cTn>
                              </p:par>
                            </p:childTnLst>
                          </p:cTn>
                        </p:par>
                      </p:childTnLst>
                    </p:cTn>
                  </p:par>
                  <p:par>
                    <p:cTn id="57" fill="hold" nodeType="clickPar">
                      <p:stCondLst>
                        <p:cond delay="indefinite"/>
                      </p:stCondLst>
                      <p:childTnLst>
                        <p:par>
                          <p:cTn id="58" fill="hold" nodeType="withGroup">
                            <p:stCondLst>
                              <p:cond delay="0"/>
                            </p:stCondLst>
                            <p:childTnLst>
                              <p:par>
                                <p:cTn id="59" presetID="2" presetClass="entr" presetSubtype="8" fill="hold" nodeType="clickEffect">
                                  <p:stCondLst>
                                    <p:cond delay="0"/>
                                  </p:stCondLst>
                                  <p:childTnLst>
                                    <p:set>
                                      <p:cBhvr>
                                        <p:cTn id="60" dur="1" fill="hold">
                                          <p:stCondLst>
                                            <p:cond delay="0"/>
                                          </p:stCondLst>
                                        </p:cTn>
                                        <p:tgtEl>
                                          <p:spTgt spid="309265"/>
                                        </p:tgtEl>
                                        <p:attrNameLst>
                                          <p:attrName>style.visibility</p:attrName>
                                        </p:attrNameLst>
                                      </p:cBhvr>
                                      <p:to>
                                        <p:strVal val="visible"/>
                                      </p:to>
                                    </p:set>
                                    <p:anim calcmode="lin" valueType="num">
                                      <p:cBhvr additive="base">
                                        <p:cTn id="61" dur="500" fill="hold"/>
                                        <p:tgtEl>
                                          <p:spTgt spid="309265"/>
                                        </p:tgtEl>
                                        <p:attrNameLst>
                                          <p:attrName>ppt_x</p:attrName>
                                        </p:attrNameLst>
                                      </p:cBhvr>
                                      <p:tavLst>
                                        <p:tav tm="0">
                                          <p:val>
                                            <p:strVal val="0-#ppt_w/2"/>
                                          </p:val>
                                        </p:tav>
                                        <p:tav tm="100000">
                                          <p:val>
                                            <p:strVal val="#ppt_x"/>
                                          </p:val>
                                        </p:tav>
                                      </p:tavLst>
                                    </p:anim>
                                    <p:anim calcmode="lin" valueType="num">
                                      <p:cBhvr additive="base">
                                        <p:cTn id="62" dur="500" fill="hold"/>
                                        <p:tgtEl>
                                          <p:spTgt spid="309265"/>
                                        </p:tgtEl>
                                        <p:attrNameLst>
                                          <p:attrName>ppt_y</p:attrName>
                                        </p:attrNameLst>
                                      </p:cBhvr>
                                      <p:tavLst>
                                        <p:tav tm="0">
                                          <p:val>
                                            <p:strVal val="#ppt_y"/>
                                          </p:val>
                                        </p:tav>
                                        <p:tav tm="100000">
                                          <p:val>
                                            <p:strVal val="#ppt_y"/>
                                          </p:val>
                                        </p:tav>
                                      </p:tavLst>
                                    </p:anim>
                                  </p:childTnLst>
                                </p:cTn>
                              </p:par>
                            </p:childTnLst>
                          </p:cTn>
                        </p:par>
                      </p:childTnLst>
                    </p:cTn>
                  </p:par>
                  <p:par>
                    <p:cTn id="63" fill="hold" nodeType="clickPar">
                      <p:stCondLst>
                        <p:cond delay="indefinite"/>
                      </p:stCondLst>
                      <p:childTnLst>
                        <p:par>
                          <p:cTn id="64" fill="hold" nodeType="withGroup">
                            <p:stCondLst>
                              <p:cond delay="0"/>
                            </p:stCondLst>
                            <p:childTnLst>
                              <p:par>
                                <p:cTn id="65" presetID="2" presetClass="entr" presetSubtype="8" fill="hold" nodeType="clickEffect">
                                  <p:stCondLst>
                                    <p:cond delay="0"/>
                                  </p:stCondLst>
                                  <p:childTnLst>
                                    <p:set>
                                      <p:cBhvr>
                                        <p:cTn id="66" dur="1" fill="hold">
                                          <p:stCondLst>
                                            <p:cond delay="0"/>
                                          </p:stCondLst>
                                        </p:cTn>
                                        <p:tgtEl>
                                          <p:spTgt spid="309266"/>
                                        </p:tgtEl>
                                        <p:attrNameLst>
                                          <p:attrName>style.visibility</p:attrName>
                                        </p:attrNameLst>
                                      </p:cBhvr>
                                      <p:to>
                                        <p:strVal val="visible"/>
                                      </p:to>
                                    </p:set>
                                    <p:anim calcmode="lin" valueType="num">
                                      <p:cBhvr additive="base">
                                        <p:cTn id="67" dur="500" fill="hold"/>
                                        <p:tgtEl>
                                          <p:spTgt spid="309266"/>
                                        </p:tgtEl>
                                        <p:attrNameLst>
                                          <p:attrName>ppt_x</p:attrName>
                                        </p:attrNameLst>
                                      </p:cBhvr>
                                      <p:tavLst>
                                        <p:tav tm="0">
                                          <p:val>
                                            <p:strVal val="0-#ppt_w/2"/>
                                          </p:val>
                                        </p:tav>
                                        <p:tav tm="100000">
                                          <p:val>
                                            <p:strVal val="#ppt_x"/>
                                          </p:val>
                                        </p:tav>
                                      </p:tavLst>
                                    </p:anim>
                                    <p:anim calcmode="lin" valueType="num">
                                      <p:cBhvr additive="base">
                                        <p:cTn id="68" dur="500" fill="hold"/>
                                        <p:tgtEl>
                                          <p:spTgt spid="309266"/>
                                        </p:tgtEl>
                                        <p:attrNameLst>
                                          <p:attrName>ppt_y</p:attrName>
                                        </p:attrNameLst>
                                      </p:cBhvr>
                                      <p:tavLst>
                                        <p:tav tm="0">
                                          <p:val>
                                            <p:strVal val="#ppt_y"/>
                                          </p:val>
                                        </p:tav>
                                        <p:tav tm="100000">
                                          <p:val>
                                            <p:strVal val="#ppt_y"/>
                                          </p:val>
                                        </p:tav>
                                      </p:tavLst>
                                    </p:anim>
                                  </p:childTnLst>
                                </p:cTn>
                              </p:par>
                            </p:childTnLst>
                          </p:cTn>
                        </p:par>
                      </p:childTnLst>
                    </p:cTn>
                  </p:par>
                  <p:par>
                    <p:cTn id="69" fill="hold" nodeType="clickPar">
                      <p:stCondLst>
                        <p:cond delay="indefinite"/>
                      </p:stCondLst>
                      <p:childTnLst>
                        <p:par>
                          <p:cTn id="70" fill="hold" nodeType="withGroup">
                            <p:stCondLst>
                              <p:cond delay="0"/>
                            </p:stCondLst>
                            <p:childTnLst>
                              <p:par>
                                <p:cTn id="71" presetID="3" presetClass="entr" presetSubtype="10" fill="hold" grpId="0" nodeType="clickEffect">
                                  <p:stCondLst>
                                    <p:cond delay="0"/>
                                  </p:stCondLst>
                                  <p:childTnLst>
                                    <p:set>
                                      <p:cBhvr>
                                        <p:cTn id="72" dur="1" fill="hold">
                                          <p:stCondLst>
                                            <p:cond delay="0"/>
                                          </p:stCondLst>
                                        </p:cTn>
                                        <p:tgtEl>
                                          <p:spTgt spid="309251">
                                            <p:bg/>
                                          </p:spTgt>
                                        </p:tgtEl>
                                        <p:attrNameLst>
                                          <p:attrName>style.visibility</p:attrName>
                                        </p:attrNameLst>
                                      </p:cBhvr>
                                      <p:to>
                                        <p:strVal val="visible"/>
                                      </p:to>
                                    </p:set>
                                    <p:animEffect transition="in" filter="blinds(horizontal)">
                                      <p:cBhvr>
                                        <p:cTn id="73" dur="500"/>
                                        <p:tgtEl>
                                          <p:spTgt spid="309251">
                                            <p:bg/>
                                          </p:spTgt>
                                        </p:tgtEl>
                                      </p:cBhvr>
                                    </p:animEffect>
                                  </p:childTnLst>
                                </p:cTn>
                              </p:par>
                            </p:childTnLst>
                          </p:cTn>
                        </p:par>
                      </p:childTnLst>
                    </p:cTn>
                  </p:par>
                  <p:par>
                    <p:cTn id="74" fill="hold" nodeType="clickPar">
                      <p:stCondLst>
                        <p:cond delay="indefinite"/>
                      </p:stCondLst>
                      <p:childTnLst>
                        <p:par>
                          <p:cTn id="75" fill="hold" nodeType="withGroup">
                            <p:stCondLst>
                              <p:cond delay="0"/>
                            </p:stCondLst>
                            <p:childTnLst>
                              <p:par>
                                <p:cTn id="76" presetID="3" presetClass="entr" presetSubtype="10" fill="hold" grpId="0" nodeType="clickEffect">
                                  <p:stCondLst>
                                    <p:cond delay="0"/>
                                  </p:stCondLst>
                                  <p:childTnLst>
                                    <p:set>
                                      <p:cBhvr>
                                        <p:cTn id="77" dur="1" fill="hold">
                                          <p:stCondLst>
                                            <p:cond delay="0"/>
                                          </p:stCondLst>
                                        </p:cTn>
                                        <p:tgtEl>
                                          <p:spTgt spid="309251">
                                            <p:txEl>
                                              <p:pRg st="0" end="0"/>
                                            </p:txEl>
                                          </p:spTgt>
                                        </p:tgtEl>
                                        <p:attrNameLst>
                                          <p:attrName>style.visibility</p:attrName>
                                        </p:attrNameLst>
                                      </p:cBhvr>
                                      <p:to>
                                        <p:strVal val="visible"/>
                                      </p:to>
                                    </p:set>
                                    <p:animEffect transition="in" filter="blinds(horizontal)">
                                      <p:cBhvr>
                                        <p:cTn id="78" dur="500"/>
                                        <p:tgtEl>
                                          <p:spTgt spid="309251">
                                            <p:txEl>
                                              <p:pRg st="0" end="0"/>
                                            </p:txEl>
                                          </p:spTgt>
                                        </p:tgtEl>
                                      </p:cBhvr>
                                    </p:animEffect>
                                  </p:childTnLst>
                                </p:cTn>
                              </p:par>
                            </p:childTnLst>
                          </p:cTn>
                        </p:par>
                      </p:childTnLst>
                    </p:cTn>
                  </p:par>
                  <p:par>
                    <p:cTn id="79" fill="hold" nodeType="clickPar">
                      <p:stCondLst>
                        <p:cond delay="indefinite"/>
                      </p:stCondLst>
                      <p:childTnLst>
                        <p:par>
                          <p:cTn id="80" fill="hold" nodeType="withGroup">
                            <p:stCondLst>
                              <p:cond delay="0"/>
                            </p:stCondLst>
                            <p:childTnLst>
                              <p:par>
                                <p:cTn id="81" presetID="3" presetClass="entr" presetSubtype="10" fill="hold" grpId="0" nodeType="clickEffect">
                                  <p:stCondLst>
                                    <p:cond delay="0"/>
                                  </p:stCondLst>
                                  <p:childTnLst>
                                    <p:set>
                                      <p:cBhvr>
                                        <p:cTn id="82" dur="1" fill="hold">
                                          <p:stCondLst>
                                            <p:cond delay="0"/>
                                          </p:stCondLst>
                                        </p:cTn>
                                        <p:tgtEl>
                                          <p:spTgt spid="309251">
                                            <p:txEl>
                                              <p:pRg st="1" end="1"/>
                                            </p:txEl>
                                          </p:spTgt>
                                        </p:tgtEl>
                                        <p:attrNameLst>
                                          <p:attrName>style.visibility</p:attrName>
                                        </p:attrNameLst>
                                      </p:cBhvr>
                                      <p:to>
                                        <p:strVal val="visible"/>
                                      </p:to>
                                    </p:set>
                                    <p:animEffect transition="in" filter="blinds(horizontal)">
                                      <p:cBhvr>
                                        <p:cTn id="83" dur="500"/>
                                        <p:tgtEl>
                                          <p:spTgt spid="309251">
                                            <p:txEl>
                                              <p:pRg st="1" end="1"/>
                                            </p:txEl>
                                          </p:spTgt>
                                        </p:tgtEl>
                                      </p:cBhvr>
                                    </p:animEffect>
                                  </p:childTnLst>
                                </p:cTn>
                              </p:par>
                            </p:childTnLst>
                          </p:cTn>
                        </p:par>
                      </p:childTnLst>
                    </p:cTn>
                  </p:par>
                  <p:par>
                    <p:cTn id="84" fill="hold" nodeType="clickPar">
                      <p:stCondLst>
                        <p:cond delay="indefinite"/>
                      </p:stCondLst>
                      <p:childTnLst>
                        <p:par>
                          <p:cTn id="85" fill="hold" nodeType="withGroup">
                            <p:stCondLst>
                              <p:cond delay="0"/>
                            </p:stCondLst>
                            <p:childTnLst>
                              <p:par>
                                <p:cTn id="86" presetID="2" presetClass="entr" presetSubtype="8" fill="hold" nodeType="clickEffect">
                                  <p:stCondLst>
                                    <p:cond delay="0"/>
                                  </p:stCondLst>
                                  <p:childTnLst>
                                    <p:set>
                                      <p:cBhvr>
                                        <p:cTn id="87" dur="1" fill="hold">
                                          <p:stCondLst>
                                            <p:cond delay="0"/>
                                          </p:stCondLst>
                                        </p:cTn>
                                        <p:tgtEl>
                                          <p:spTgt spid="309258"/>
                                        </p:tgtEl>
                                        <p:attrNameLst>
                                          <p:attrName>style.visibility</p:attrName>
                                        </p:attrNameLst>
                                      </p:cBhvr>
                                      <p:to>
                                        <p:strVal val="visible"/>
                                      </p:to>
                                    </p:set>
                                    <p:anim calcmode="lin" valueType="num">
                                      <p:cBhvr additive="base">
                                        <p:cTn id="88" dur="500" fill="hold"/>
                                        <p:tgtEl>
                                          <p:spTgt spid="309258"/>
                                        </p:tgtEl>
                                        <p:attrNameLst>
                                          <p:attrName>ppt_x</p:attrName>
                                        </p:attrNameLst>
                                      </p:cBhvr>
                                      <p:tavLst>
                                        <p:tav tm="0">
                                          <p:val>
                                            <p:strVal val="0-#ppt_w/2"/>
                                          </p:val>
                                        </p:tav>
                                        <p:tav tm="100000">
                                          <p:val>
                                            <p:strVal val="#ppt_x"/>
                                          </p:val>
                                        </p:tav>
                                      </p:tavLst>
                                    </p:anim>
                                    <p:anim calcmode="lin" valueType="num">
                                      <p:cBhvr additive="base">
                                        <p:cTn id="89" dur="500" fill="hold"/>
                                        <p:tgtEl>
                                          <p:spTgt spid="309258"/>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86"/>
                                            </p:cond>
                                          </p:stCondLst>
                                          <p:endCondLst>
                                            <p:cond evt="onStopAudio" delay="0">
                                              <p:tgtEl>
                                                <p:sldTgt/>
                                              </p:tgtEl>
                                            </p:cond>
                                          </p:endCondLst>
                                        </p:cTn>
                                        <p:tgtEl>
                                          <p:sndTgt r:embed="rId2" name="WHOOSH.WAV"/>
                                        </p:tgtEl>
                                      </p:cMediaNode>
                                    </p:audio>
                                  </p:subTnLst>
                                </p:cTn>
                              </p:par>
                            </p:childTnLst>
                          </p:cTn>
                        </p:par>
                      </p:childTnLst>
                    </p:cTn>
                  </p:par>
                  <p:par>
                    <p:cTn id="90" fill="hold" nodeType="clickPar">
                      <p:stCondLst>
                        <p:cond delay="indefinite"/>
                      </p:stCondLst>
                      <p:childTnLst>
                        <p:par>
                          <p:cTn id="91" fill="hold" nodeType="withGroup">
                            <p:stCondLst>
                              <p:cond delay="0"/>
                            </p:stCondLst>
                            <p:childTnLst>
                              <p:par>
                                <p:cTn id="92" presetID="2" presetClass="entr" presetSubtype="8" fill="hold" grpId="0" nodeType="clickEffect">
                                  <p:stCondLst>
                                    <p:cond delay="0"/>
                                  </p:stCondLst>
                                  <p:childTnLst>
                                    <p:set>
                                      <p:cBhvr>
                                        <p:cTn id="93" dur="1" fill="hold">
                                          <p:stCondLst>
                                            <p:cond delay="0"/>
                                          </p:stCondLst>
                                        </p:cTn>
                                        <p:tgtEl>
                                          <p:spTgt spid="309260">
                                            <p:txEl>
                                              <p:pRg st="0" end="0"/>
                                            </p:txEl>
                                          </p:spTgt>
                                        </p:tgtEl>
                                        <p:attrNameLst>
                                          <p:attrName>style.visibility</p:attrName>
                                        </p:attrNameLst>
                                      </p:cBhvr>
                                      <p:to>
                                        <p:strVal val="visible"/>
                                      </p:to>
                                    </p:set>
                                    <p:anim calcmode="lin" valueType="num">
                                      <p:cBhvr additive="base">
                                        <p:cTn id="94" dur="500" fill="hold"/>
                                        <p:tgtEl>
                                          <p:spTgt spid="309260">
                                            <p:txEl>
                                              <p:pRg st="0" end="0"/>
                                            </p:txEl>
                                          </p:spTgt>
                                        </p:tgtEl>
                                        <p:attrNameLst>
                                          <p:attrName>ppt_x</p:attrName>
                                        </p:attrNameLst>
                                      </p:cBhvr>
                                      <p:tavLst>
                                        <p:tav tm="0">
                                          <p:val>
                                            <p:strVal val="0-#ppt_w/2"/>
                                          </p:val>
                                        </p:tav>
                                        <p:tav tm="100000">
                                          <p:val>
                                            <p:strVal val="#ppt_x"/>
                                          </p:val>
                                        </p:tav>
                                      </p:tavLst>
                                    </p:anim>
                                    <p:anim calcmode="lin" valueType="num">
                                      <p:cBhvr additive="base">
                                        <p:cTn id="95" dur="500" fill="hold"/>
                                        <p:tgtEl>
                                          <p:spTgt spid="309260">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92"/>
                                            </p:cond>
                                          </p:stCondLst>
                                          <p:endCondLst>
                                            <p:cond evt="onStopAudio" delay="0">
                                              <p:tgtEl>
                                                <p:sldTgt/>
                                              </p:tgtEl>
                                            </p:cond>
                                          </p:endCondLst>
                                        </p:cTn>
                                        <p:tgtEl>
                                          <p:sndTgt r:embed="rId2" name="WHOOSH.WAV"/>
                                        </p:tgtEl>
                                      </p:cMediaNode>
                                    </p:audio>
                                  </p:subTnLst>
                                </p:cTn>
                              </p:par>
                            </p:childTnLst>
                          </p:cTn>
                        </p:par>
                      </p:childTnLst>
                    </p:cTn>
                  </p:par>
                  <p:par>
                    <p:cTn id="96" fill="hold" nodeType="clickPar">
                      <p:stCondLst>
                        <p:cond delay="indefinite"/>
                      </p:stCondLst>
                      <p:childTnLst>
                        <p:par>
                          <p:cTn id="97" fill="hold" nodeType="withGroup">
                            <p:stCondLst>
                              <p:cond delay="0"/>
                            </p:stCondLst>
                            <p:childTnLst>
                              <p:par>
                                <p:cTn id="98" presetID="3" presetClass="entr" presetSubtype="10" fill="hold" grpId="0" nodeType="clickEffect">
                                  <p:stCondLst>
                                    <p:cond delay="0"/>
                                  </p:stCondLst>
                                  <p:childTnLst>
                                    <p:set>
                                      <p:cBhvr>
                                        <p:cTn id="99" dur="1" fill="hold">
                                          <p:stCondLst>
                                            <p:cond delay="0"/>
                                          </p:stCondLst>
                                        </p:cTn>
                                        <p:tgtEl>
                                          <p:spTgt spid="309267"/>
                                        </p:tgtEl>
                                        <p:attrNameLst>
                                          <p:attrName>style.visibility</p:attrName>
                                        </p:attrNameLst>
                                      </p:cBhvr>
                                      <p:to>
                                        <p:strVal val="visible"/>
                                      </p:to>
                                    </p:set>
                                    <p:animEffect transition="in" filter="blinds(horizontal)">
                                      <p:cBhvr>
                                        <p:cTn id="100" dur="500"/>
                                        <p:tgtEl>
                                          <p:spTgt spid="309267"/>
                                        </p:tgtEl>
                                      </p:cBhvr>
                                    </p:animEffect>
                                  </p:childTnLst>
                                </p:cTn>
                              </p:par>
                            </p:childTnLst>
                          </p:cTn>
                        </p:par>
                      </p:childTnLst>
                    </p:cTn>
                  </p:par>
                  <p:par>
                    <p:cTn id="101" fill="hold" nodeType="clickPar">
                      <p:stCondLst>
                        <p:cond delay="indefinite"/>
                      </p:stCondLst>
                      <p:childTnLst>
                        <p:par>
                          <p:cTn id="102" fill="hold" nodeType="withGroup">
                            <p:stCondLst>
                              <p:cond delay="0"/>
                            </p:stCondLst>
                            <p:childTnLst>
                              <p:par>
                                <p:cTn id="103" presetID="2" presetClass="entr" presetSubtype="8" fill="hold" nodeType="clickEffect">
                                  <p:stCondLst>
                                    <p:cond delay="0"/>
                                  </p:stCondLst>
                                  <p:childTnLst>
                                    <p:set>
                                      <p:cBhvr>
                                        <p:cTn id="104" dur="1" fill="hold">
                                          <p:stCondLst>
                                            <p:cond delay="0"/>
                                          </p:stCondLst>
                                        </p:cTn>
                                        <p:tgtEl>
                                          <p:spTgt spid="309262"/>
                                        </p:tgtEl>
                                        <p:attrNameLst>
                                          <p:attrName>style.visibility</p:attrName>
                                        </p:attrNameLst>
                                      </p:cBhvr>
                                      <p:to>
                                        <p:strVal val="visible"/>
                                      </p:to>
                                    </p:set>
                                    <p:anim calcmode="lin" valueType="num">
                                      <p:cBhvr additive="base">
                                        <p:cTn id="105" dur="500" fill="hold"/>
                                        <p:tgtEl>
                                          <p:spTgt spid="309262"/>
                                        </p:tgtEl>
                                        <p:attrNameLst>
                                          <p:attrName>ppt_x</p:attrName>
                                        </p:attrNameLst>
                                      </p:cBhvr>
                                      <p:tavLst>
                                        <p:tav tm="0">
                                          <p:val>
                                            <p:strVal val="0-#ppt_w/2"/>
                                          </p:val>
                                        </p:tav>
                                        <p:tav tm="100000">
                                          <p:val>
                                            <p:strVal val="#ppt_x"/>
                                          </p:val>
                                        </p:tav>
                                      </p:tavLst>
                                    </p:anim>
                                    <p:anim calcmode="lin" valueType="num">
                                      <p:cBhvr additive="base">
                                        <p:cTn id="106" dur="500" fill="hold"/>
                                        <p:tgtEl>
                                          <p:spTgt spid="309262"/>
                                        </p:tgtEl>
                                        <p:attrNameLst>
                                          <p:attrName>ppt_y</p:attrName>
                                        </p:attrNameLst>
                                      </p:cBhvr>
                                      <p:tavLst>
                                        <p:tav tm="0">
                                          <p:val>
                                            <p:strVal val="#ppt_y"/>
                                          </p:val>
                                        </p:tav>
                                        <p:tav tm="100000">
                                          <p:val>
                                            <p:strVal val="#ppt_y"/>
                                          </p:val>
                                        </p:tav>
                                      </p:tavLst>
                                    </p:anim>
                                  </p:childTnLst>
                                </p:cTn>
                              </p:par>
                            </p:childTnLst>
                          </p:cTn>
                        </p:par>
                      </p:childTnLst>
                    </p:cTn>
                  </p:par>
                  <p:par>
                    <p:cTn id="107" fill="hold" nodeType="clickPar">
                      <p:stCondLst>
                        <p:cond delay="indefinite"/>
                      </p:stCondLst>
                      <p:childTnLst>
                        <p:par>
                          <p:cTn id="108" fill="hold" nodeType="withGroup">
                            <p:stCondLst>
                              <p:cond delay="0"/>
                            </p:stCondLst>
                            <p:childTnLst>
                              <p:par>
                                <p:cTn id="109" presetID="2" presetClass="entr" presetSubtype="8" fill="hold" grpId="0" nodeType="clickEffect">
                                  <p:stCondLst>
                                    <p:cond delay="0"/>
                                  </p:stCondLst>
                                  <p:childTnLst>
                                    <p:set>
                                      <p:cBhvr>
                                        <p:cTn id="110" dur="1" fill="hold">
                                          <p:stCondLst>
                                            <p:cond delay="0"/>
                                          </p:stCondLst>
                                        </p:cTn>
                                        <p:tgtEl>
                                          <p:spTgt spid="309261">
                                            <p:txEl>
                                              <p:pRg st="0" end="0"/>
                                            </p:txEl>
                                          </p:spTgt>
                                        </p:tgtEl>
                                        <p:attrNameLst>
                                          <p:attrName>style.visibility</p:attrName>
                                        </p:attrNameLst>
                                      </p:cBhvr>
                                      <p:to>
                                        <p:strVal val="visible"/>
                                      </p:to>
                                    </p:set>
                                    <p:anim calcmode="lin" valueType="num">
                                      <p:cBhvr additive="base">
                                        <p:cTn id="111" dur="500" fill="hold"/>
                                        <p:tgtEl>
                                          <p:spTgt spid="309261">
                                            <p:txEl>
                                              <p:pRg st="0" end="0"/>
                                            </p:txEl>
                                          </p:spTgt>
                                        </p:tgtEl>
                                        <p:attrNameLst>
                                          <p:attrName>ppt_x</p:attrName>
                                        </p:attrNameLst>
                                      </p:cBhvr>
                                      <p:tavLst>
                                        <p:tav tm="0">
                                          <p:val>
                                            <p:strVal val="0-#ppt_w/2"/>
                                          </p:val>
                                        </p:tav>
                                        <p:tav tm="100000">
                                          <p:val>
                                            <p:strVal val="#ppt_x"/>
                                          </p:val>
                                        </p:tav>
                                      </p:tavLst>
                                    </p:anim>
                                    <p:anim calcmode="lin" valueType="num">
                                      <p:cBhvr additive="base">
                                        <p:cTn id="112" dur="500" fill="hold"/>
                                        <p:tgtEl>
                                          <p:spTgt spid="309261">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09"/>
                                            </p:cond>
                                          </p:stCondLst>
                                          <p:endCondLst>
                                            <p:cond evt="onStopAudio" delay="0">
                                              <p:tgtEl>
                                                <p:sldTgt/>
                                              </p:tgtEl>
                                            </p:cond>
                                          </p:endCondLst>
                                        </p:cTn>
                                        <p:tgtEl>
                                          <p:sndTgt r:embed="rId2" name="WHOOSH.WAV"/>
                                        </p:tgtEl>
                                      </p:cMediaNode>
                                    </p:audio>
                                  </p:subTnLst>
                                </p:cTn>
                              </p:par>
                            </p:childTnLst>
                          </p:cTn>
                        </p:par>
                      </p:childTnLst>
                    </p:cTn>
                  </p:par>
                  <p:par>
                    <p:cTn id="113" fill="hold" nodeType="clickPar">
                      <p:stCondLst>
                        <p:cond delay="indefinite"/>
                      </p:stCondLst>
                      <p:childTnLst>
                        <p:par>
                          <p:cTn id="114" fill="hold" nodeType="withGroup">
                            <p:stCondLst>
                              <p:cond delay="0"/>
                            </p:stCondLst>
                            <p:childTnLst>
                              <p:par>
                                <p:cTn id="115" presetID="3" presetClass="entr" presetSubtype="10" fill="hold" grpId="0" nodeType="clickEffect">
                                  <p:stCondLst>
                                    <p:cond delay="0"/>
                                  </p:stCondLst>
                                  <p:childTnLst>
                                    <p:set>
                                      <p:cBhvr>
                                        <p:cTn id="116" dur="1" fill="hold">
                                          <p:stCondLst>
                                            <p:cond delay="0"/>
                                          </p:stCondLst>
                                        </p:cTn>
                                        <p:tgtEl>
                                          <p:spTgt spid="309268"/>
                                        </p:tgtEl>
                                        <p:attrNameLst>
                                          <p:attrName>style.visibility</p:attrName>
                                        </p:attrNameLst>
                                      </p:cBhvr>
                                      <p:to>
                                        <p:strVal val="visible"/>
                                      </p:to>
                                    </p:set>
                                    <p:animEffect transition="in" filter="blinds(horizontal)">
                                      <p:cBhvr>
                                        <p:cTn id="117" dur="500"/>
                                        <p:tgtEl>
                                          <p:spTgt spid="3092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9251" grpId="0" build="p" animBg="1"/>
      <p:bldP spid="309253" grpId="0" build="p" autoUpdateAnimBg="0"/>
      <p:bldP spid="309255" grpId="0" build="p" autoUpdateAnimBg="0"/>
      <p:bldP spid="309256" grpId="0" build="p" autoUpdateAnimBg="0"/>
      <p:bldP spid="309259" grpId="0" build="p" autoUpdateAnimBg="0"/>
      <p:bldP spid="309260" grpId="0" build="p" autoUpdateAnimBg="0"/>
      <p:bldP spid="309261" grpId="0" build="p" autoUpdateAnimBg="0"/>
      <p:bldP spid="309267" grpId="0" animBg="1"/>
      <p:bldP spid="309268" grpId="0" animBg="1"/>
    </p:bldLst>
  </p:timing>
</p:sld>
</file>

<file path=ppt/slides/slide5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8610" name="灯片编号占位符 5">
            <a:extLst>
              <a:ext uri="{FF2B5EF4-FFF2-40B4-BE49-F238E27FC236}">
                <a16:creationId xmlns:a16="http://schemas.microsoft.com/office/drawing/2014/main" id="{DFCD94C2-E29C-4DEB-9C6B-F6BE1DCBAE6E}"/>
              </a:ext>
            </a:extLst>
          </p:cNvPr>
          <p:cNvSpPr>
            <a:spLocks noGrp="1"/>
          </p:cNvSpPr>
          <p:nvPr>
            <p:ph type="sldNum" sz="quarter" idx="12"/>
          </p:nvPr>
        </p:nvSpPr>
        <p:spPr>
          <a:noFill/>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fld id="{E76112ED-B389-4C2F-A88E-6BEBF06A2307}" type="slidenum">
              <a:rPr lang="en-US" altLang="zh-CN" sz="2400" smtClean="0">
                <a:solidFill>
                  <a:srgbClr val="0000CC"/>
                </a:solidFill>
              </a:rPr>
              <a:pPr>
                <a:spcBef>
                  <a:spcPct val="50000"/>
                </a:spcBef>
                <a:buClrTx/>
                <a:buFontTx/>
                <a:buNone/>
              </a:pPr>
              <a:t>58</a:t>
            </a:fld>
            <a:endParaRPr lang="en-US" altLang="zh-CN" sz="2400">
              <a:solidFill>
                <a:srgbClr val="0000CC"/>
              </a:solidFill>
            </a:endParaRPr>
          </a:p>
        </p:txBody>
      </p:sp>
      <p:sp>
        <p:nvSpPr>
          <p:cNvPr id="68611" name="Rectangle 2">
            <a:extLst>
              <a:ext uri="{FF2B5EF4-FFF2-40B4-BE49-F238E27FC236}">
                <a16:creationId xmlns:a16="http://schemas.microsoft.com/office/drawing/2014/main" id="{A77C9D6F-87F7-4AC6-8AD3-99C1F908F4A5}"/>
              </a:ext>
            </a:extLst>
          </p:cNvPr>
          <p:cNvSpPr>
            <a:spLocks noGrp="1" noChangeArrowheads="1"/>
          </p:cNvSpPr>
          <p:nvPr>
            <p:ph type="title"/>
          </p:nvPr>
        </p:nvSpPr>
        <p:spPr>
          <a:xfrm>
            <a:off x="685800" y="333375"/>
            <a:ext cx="7772400" cy="722313"/>
          </a:xfrm>
        </p:spPr>
        <p:txBody>
          <a:bodyPr/>
          <a:lstStyle/>
          <a:p>
            <a:pPr eaLnBrk="1" hangingPunct="1"/>
            <a:r>
              <a:rPr lang="zh-CN" altLang="en-US" sz="3200">
                <a:ea typeface="黑体" panose="02010609060101010101" pitchFamily="49" charset="-122"/>
              </a:rPr>
              <a:t>三</a:t>
            </a:r>
            <a:r>
              <a:rPr lang="zh-CN" altLang="en-US" sz="3200">
                <a:solidFill>
                  <a:srgbClr val="000066"/>
                </a:solidFill>
                <a:latin typeface="黑体" panose="02010609060101010101" pitchFamily="49" charset="-122"/>
                <a:ea typeface="黑体" panose="02010609060101010101" pitchFamily="49" charset="-122"/>
              </a:rPr>
              <a:t>、适度规模</a:t>
            </a:r>
          </a:p>
        </p:txBody>
      </p:sp>
      <p:sp>
        <p:nvSpPr>
          <p:cNvPr id="311299" name="Rectangle 3">
            <a:extLst>
              <a:ext uri="{FF2B5EF4-FFF2-40B4-BE49-F238E27FC236}">
                <a16:creationId xmlns:a16="http://schemas.microsoft.com/office/drawing/2014/main" id="{5C6E2C0E-C2AD-47AE-945B-0712CFE58382}"/>
              </a:ext>
            </a:extLst>
          </p:cNvPr>
          <p:cNvSpPr>
            <a:spLocks noGrp="1" noChangeArrowheads="1"/>
          </p:cNvSpPr>
          <p:nvPr>
            <p:ph type="body" idx="1"/>
          </p:nvPr>
        </p:nvSpPr>
        <p:spPr>
          <a:xfrm>
            <a:off x="684213" y="1268413"/>
            <a:ext cx="7631112" cy="1066800"/>
          </a:xfrm>
          <a:solidFill>
            <a:srgbClr val="FFCC00"/>
          </a:solidFill>
          <a:ln w="38100" cap="flat" algn="ctr">
            <a:solidFill>
              <a:srgbClr val="009999"/>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indent="0" eaLnBrk="1" hangingPunct="1">
              <a:buClr>
                <a:schemeClr val="accent2"/>
              </a:buClr>
              <a:buSzPct val="95000"/>
              <a:buFont typeface="Wingdings" panose="05000000000000000000" pitchFamily="2" charset="2"/>
              <a:buNone/>
            </a:pPr>
            <a:r>
              <a:rPr lang="zh-CN" altLang="en-US" sz="2400" b="1"/>
              <a:t>适度规模：使两种要素的增加、即生产规模的扩大，正好使收益递增达到最大。</a:t>
            </a:r>
          </a:p>
        </p:txBody>
      </p:sp>
      <p:sp>
        <p:nvSpPr>
          <p:cNvPr id="311300" name="Rectangle 4">
            <a:extLst>
              <a:ext uri="{FF2B5EF4-FFF2-40B4-BE49-F238E27FC236}">
                <a16:creationId xmlns:a16="http://schemas.microsoft.com/office/drawing/2014/main" id="{5AC6A782-8BD5-412C-82AF-0D2F4D27E454}"/>
              </a:ext>
            </a:extLst>
          </p:cNvPr>
          <p:cNvSpPr>
            <a:spLocks noChangeArrowheads="1"/>
          </p:cNvSpPr>
          <p:nvPr/>
        </p:nvSpPr>
        <p:spPr bwMode="auto">
          <a:xfrm>
            <a:off x="684213" y="4941888"/>
            <a:ext cx="7632700" cy="1044575"/>
          </a:xfrm>
          <a:prstGeom prst="rect">
            <a:avLst/>
          </a:prstGeom>
          <a:solidFill>
            <a:srgbClr val="FFCC00"/>
          </a:solidFill>
          <a:ln w="38100" algn="ctr">
            <a:solidFill>
              <a:srgbClr val="009999"/>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42900">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Clr>
                <a:schemeClr val="accent2"/>
              </a:buClr>
              <a:buSzPct val="95000"/>
              <a:buFont typeface="Wingdings" panose="05000000000000000000" pitchFamily="2" charset="2"/>
              <a:buChar char="l"/>
            </a:pPr>
            <a:r>
              <a:rPr lang="zh-CN" altLang="en-US" sz="2400" b="1"/>
              <a:t>根据经验判断：企业规模应该最大的行业是？</a:t>
            </a:r>
          </a:p>
          <a:p>
            <a:pPr eaLnBrk="1" hangingPunct="1">
              <a:buClr>
                <a:schemeClr val="accent2"/>
              </a:buClr>
              <a:buSzPct val="95000"/>
              <a:buFont typeface="Wingdings" panose="05000000000000000000" pitchFamily="2" charset="2"/>
              <a:buChar char="l"/>
            </a:pPr>
            <a:r>
              <a:rPr lang="zh-CN" altLang="en-US" sz="2400" b="1"/>
              <a:t>服装业</a:t>
            </a:r>
            <a:r>
              <a:rPr lang="en-US" altLang="zh-CN" sz="2400" b="1"/>
              <a:t>·</a:t>
            </a:r>
            <a:r>
              <a:rPr lang="zh-CN" altLang="en-US" sz="2400" b="1"/>
              <a:t>钢铁业</a:t>
            </a:r>
            <a:r>
              <a:rPr lang="en-US" altLang="zh-CN" sz="2400" b="1"/>
              <a:t>·</a:t>
            </a:r>
            <a:r>
              <a:rPr lang="zh-CN" altLang="en-US" sz="2400" b="1"/>
              <a:t>饮食业</a:t>
            </a:r>
          </a:p>
        </p:txBody>
      </p:sp>
      <p:sp>
        <p:nvSpPr>
          <p:cNvPr id="311301" name="Rectangle 5">
            <a:extLst>
              <a:ext uri="{FF2B5EF4-FFF2-40B4-BE49-F238E27FC236}">
                <a16:creationId xmlns:a16="http://schemas.microsoft.com/office/drawing/2014/main" id="{2FA0AC84-29BE-42F7-9E37-B4794CC02B2A}"/>
              </a:ext>
            </a:extLst>
          </p:cNvPr>
          <p:cNvSpPr>
            <a:spLocks noChangeArrowheads="1"/>
          </p:cNvSpPr>
          <p:nvPr/>
        </p:nvSpPr>
        <p:spPr bwMode="auto">
          <a:xfrm>
            <a:off x="684213" y="2492375"/>
            <a:ext cx="7632700" cy="2176463"/>
          </a:xfrm>
          <a:prstGeom prst="rect">
            <a:avLst/>
          </a:prstGeom>
          <a:solidFill>
            <a:srgbClr val="FFCC00"/>
          </a:solidFill>
          <a:ln w="38100" algn="ctr">
            <a:solidFill>
              <a:srgbClr val="009999"/>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42900">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Clr>
                <a:schemeClr val="accent2"/>
              </a:buClr>
              <a:buSzPct val="95000"/>
              <a:buFont typeface="Wingdings" panose="05000000000000000000" pitchFamily="2" charset="2"/>
              <a:buChar char="l"/>
            </a:pPr>
            <a:r>
              <a:rPr lang="zh-CN" altLang="en-US" sz="2400" b="1"/>
              <a:t>确定适度规模应考虑的主要因素：</a:t>
            </a:r>
          </a:p>
          <a:p>
            <a:pPr eaLnBrk="1" hangingPunct="1">
              <a:buClr>
                <a:schemeClr val="accent2"/>
              </a:buClr>
              <a:buSzPct val="95000"/>
              <a:buFont typeface="Wingdings" panose="05000000000000000000" pitchFamily="2" charset="2"/>
              <a:buChar char="l"/>
            </a:pPr>
            <a:r>
              <a:rPr lang="zh-CN" altLang="en-US" sz="2400" b="1"/>
              <a:t>（</a:t>
            </a:r>
            <a:r>
              <a:rPr lang="en-US" altLang="zh-CN" sz="2400" b="1"/>
              <a:t>1</a:t>
            </a:r>
            <a:r>
              <a:rPr lang="zh-CN" altLang="en-US" sz="2400" b="1"/>
              <a:t>）本行业的技术特点；需要的投资量大的行业，适度规模也就大。</a:t>
            </a:r>
          </a:p>
          <a:p>
            <a:pPr eaLnBrk="1" hangingPunct="1">
              <a:buClr>
                <a:schemeClr val="accent2"/>
              </a:buClr>
              <a:buSzPct val="95000"/>
              <a:buFont typeface="Wingdings" panose="05000000000000000000" pitchFamily="2" charset="2"/>
              <a:buChar char="l"/>
            </a:pPr>
            <a:r>
              <a:rPr lang="zh-CN" altLang="en-US" sz="2400" b="1"/>
              <a:t>（</a:t>
            </a:r>
            <a:r>
              <a:rPr lang="en-US" altLang="zh-CN" sz="2400" b="1"/>
              <a:t>2</a:t>
            </a:r>
            <a:r>
              <a:rPr lang="zh-CN" altLang="en-US" sz="2400" b="1"/>
              <a:t>）市场条件。生产市场需求量大，而且标准化程度高的产品的厂商，适度规模也应该大。</a:t>
            </a:r>
          </a:p>
        </p:txBody>
      </p:sp>
    </p:spTree>
  </p:cSld>
  <p:clrMapOvr>
    <a:masterClrMapping/>
  </p:clrMapOvr>
  <p:transition spd="slow">
    <p:checker dir="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311299">
                                            <p:txEl>
                                              <p:pRg st="0" end="0"/>
                                            </p:txEl>
                                          </p:spTgt>
                                        </p:tgtEl>
                                        <p:attrNameLst>
                                          <p:attrName>style.visibility</p:attrName>
                                        </p:attrNameLst>
                                      </p:cBhvr>
                                      <p:to>
                                        <p:strVal val="visible"/>
                                      </p:to>
                                    </p:set>
                                    <p:animEffect transition="in" filter="barn(outVertical)">
                                      <p:cBhvr>
                                        <p:cTn id="7" dur="500"/>
                                        <p:tgtEl>
                                          <p:spTgt spid="31129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11301"/>
                                        </p:tgtEl>
                                        <p:attrNameLst>
                                          <p:attrName>style.visibility</p:attrName>
                                        </p:attrNameLst>
                                      </p:cBhvr>
                                      <p:to>
                                        <p:strVal val="visible"/>
                                      </p:to>
                                    </p:set>
                                    <p:animEffect transition="in" filter="blinds(horizontal)">
                                      <p:cBhvr>
                                        <p:cTn id="12" dur="500"/>
                                        <p:tgtEl>
                                          <p:spTgt spid="311301"/>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11300"/>
                                        </p:tgtEl>
                                        <p:attrNameLst>
                                          <p:attrName>style.visibility</p:attrName>
                                        </p:attrNameLst>
                                      </p:cBhvr>
                                      <p:to>
                                        <p:strVal val="visible"/>
                                      </p:to>
                                    </p:set>
                                    <p:animEffect transition="in" filter="box(in)">
                                      <p:cBhvr>
                                        <p:cTn id="17" dur="500"/>
                                        <p:tgtEl>
                                          <p:spTgt spid="3113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1299" grpId="0" build="p" autoUpdateAnimBg="0"/>
      <p:bldP spid="311300" grpId="0" animBg="1"/>
      <p:bldP spid="31130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灯片编号占位符 5">
            <a:extLst>
              <a:ext uri="{FF2B5EF4-FFF2-40B4-BE49-F238E27FC236}">
                <a16:creationId xmlns:a16="http://schemas.microsoft.com/office/drawing/2014/main" id="{674BA05C-BF6C-4DE0-A5A3-84CCF184469E}"/>
              </a:ext>
            </a:extLst>
          </p:cNvPr>
          <p:cNvSpPr>
            <a:spLocks noGrp="1"/>
          </p:cNvSpPr>
          <p:nvPr>
            <p:ph type="sldNum" sz="quarter" idx="12"/>
          </p:nvPr>
        </p:nvSpPr>
        <p:spPr>
          <a:noFill/>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fld id="{64D973BE-F5A5-4495-B701-59173B4074CE}" type="slidenum">
              <a:rPr lang="en-US" altLang="zh-CN" sz="2400" smtClean="0">
                <a:solidFill>
                  <a:srgbClr val="0000CC"/>
                </a:solidFill>
              </a:rPr>
              <a:pPr>
                <a:spcBef>
                  <a:spcPct val="50000"/>
                </a:spcBef>
                <a:buClrTx/>
                <a:buFontTx/>
                <a:buNone/>
              </a:pPr>
              <a:t>6</a:t>
            </a:fld>
            <a:endParaRPr lang="en-US" altLang="zh-CN" sz="2400">
              <a:solidFill>
                <a:srgbClr val="0000CC"/>
              </a:solidFill>
            </a:endParaRPr>
          </a:p>
        </p:txBody>
      </p:sp>
      <p:sp>
        <p:nvSpPr>
          <p:cNvPr id="11267" name="Rectangle 2">
            <a:extLst>
              <a:ext uri="{FF2B5EF4-FFF2-40B4-BE49-F238E27FC236}">
                <a16:creationId xmlns:a16="http://schemas.microsoft.com/office/drawing/2014/main" id="{32E91A71-7394-401E-9F96-469641A7B5EE}"/>
              </a:ext>
            </a:extLst>
          </p:cNvPr>
          <p:cNvSpPr>
            <a:spLocks noGrp="1" noChangeArrowheads="1"/>
          </p:cNvSpPr>
          <p:nvPr>
            <p:ph type="title"/>
          </p:nvPr>
        </p:nvSpPr>
        <p:spPr>
          <a:xfrm>
            <a:off x="684213" y="404813"/>
            <a:ext cx="7704137" cy="649287"/>
          </a:xfrm>
          <a:blipFill dpi="0" rotWithShape="1">
            <a:blip r:embed="rId2"/>
            <a:srcRect/>
            <a:tile tx="0" ty="0" sx="100000" sy="100000" flip="none" algn="tl"/>
          </a:blipFill>
          <a:ln w="25400">
            <a:solidFill>
              <a:srgbClr val="339966"/>
            </a:solidFill>
            <a:miter lim="800000"/>
            <a:headEnd/>
            <a:tailEnd/>
          </a:ln>
        </p:spPr>
        <p:txBody>
          <a:bodyPr anchor="ctr"/>
          <a:lstStyle/>
          <a:p>
            <a:pPr eaLnBrk="1" hangingPunct="1"/>
            <a:r>
              <a:rPr lang="zh-CN" altLang="en-US" sz="2800">
                <a:ea typeface="黑体" panose="02010609060101010101" pitchFamily="49" charset="-122"/>
              </a:rPr>
              <a:t>市场和企业的比较</a:t>
            </a:r>
          </a:p>
        </p:txBody>
      </p:sp>
      <p:sp>
        <p:nvSpPr>
          <p:cNvPr id="299011" name="Rectangle 3">
            <a:extLst>
              <a:ext uri="{FF2B5EF4-FFF2-40B4-BE49-F238E27FC236}">
                <a16:creationId xmlns:a16="http://schemas.microsoft.com/office/drawing/2014/main" id="{D5E1256D-28B1-469D-BEE3-60C81E6E9520}"/>
              </a:ext>
            </a:extLst>
          </p:cNvPr>
          <p:cNvSpPr>
            <a:spLocks noGrp="1" noChangeArrowheads="1"/>
          </p:cNvSpPr>
          <p:nvPr>
            <p:ph type="body" idx="1"/>
          </p:nvPr>
        </p:nvSpPr>
        <p:spPr>
          <a:xfrm>
            <a:off x="684213" y="1196975"/>
            <a:ext cx="8135937" cy="2808288"/>
          </a:xfrm>
          <a:solidFill>
            <a:srgbClr val="FFCC00"/>
          </a:solidFill>
          <a:ln w="38100" cap="flat" algn="ctr">
            <a:solidFill>
              <a:srgbClr val="CC66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723900" indent="-723900" eaLnBrk="1" hangingPunct="1">
              <a:buClr>
                <a:srgbClr val="3366FF"/>
              </a:buClr>
              <a:buSzPct val="95000"/>
              <a:buFont typeface="Wingdings" panose="05000000000000000000" pitchFamily="2" charset="2"/>
              <a:buNone/>
            </a:pPr>
            <a:r>
              <a:rPr lang="zh-CN" altLang="en-US" sz="2600" b="1"/>
              <a:t>市场的优势：</a:t>
            </a:r>
          </a:p>
          <a:p>
            <a:pPr marL="723900" indent="-723900" eaLnBrk="1" hangingPunct="1">
              <a:buClr>
                <a:srgbClr val="3366FF"/>
              </a:buClr>
              <a:buSzPct val="95000"/>
              <a:buFont typeface="Wingdings" panose="05000000000000000000" pitchFamily="2" charset="2"/>
              <a:buNone/>
            </a:pPr>
            <a:r>
              <a:rPr lang="zh-CN" altLang="en-US" sz="2600" b="1"/>
              <a:t>（</a:t>
            </a:r>
            <a:r>
              <a:rPr lang="en-US" altLang="zh-CN" sz="2600" b="1"/>
              <a:t>1</a:t>
            </a:r>
            <a:r>
              <a:rPr lang="zh-CN" altLang="en-US" sz="2600" b="1"/>
              <a:t>）规模经济和降低成本；</a:t>
            </a:r>
          </a:p>
          <a:p>
            <a:pPr marL="723900" indent="-723900" eaLnBrk="1" hangingPunct="1">
              <a:buClr>
                <a:srgbClr val="3366FF"/>
              </a:buClr>
              <a:buSzPct val="95000"/>
              <a:buFont typeface="Wingdings" panose="05000000000000000000" pitchFamily="2" charset="2"/>
              <a:buNone/>
            </a:pPr>
            <a:r>
              <a:rPr lang="zh-CN" altLang="en-US" sz="2600" b="1"/>
              <a:t>（</a:t>
            </a:r>
            <a:r>
              <a:rPr lang="en-US" altLang="zh-CN" sz="2600" b="1"/>
              <a:t>2</a:t>
            </a:r>
            <a:r>
              <a:rPr lang="zh-CN" altLang="en-US" sz="2600" b="1"/>
              <a:t>）提供中间产品的单个供应商面临着众多的厂商需求者，因而销售额比较稳定。 </a:t>
            </a:r>
          </a:p>
          <a:p>
            <a:pPr marL="723900" indent="-723900" eaLnBrk="1" hangingPunct="1">
              <a:buClr>
                <a:srgbClr val="3366FF"/>
              </a:buClr>
              <a:buSzPct val="95000"/>
              <a:buFont typeface="Wingdings" panose="05000000000000000000" pitchFamily="2" charset="2"/>
              <a:buNone/>
            </a:pPr>
            <a:r>
              <a:rPr lang="zh-CN" altLang="en-US" sz="2600" b="1"/>
              <a:t>（</a:t>
            </a:r>
            <a:r>
              <a:rPr lang="en-US" altLang="zh-CN" sz="2600" b="1"/>
              <a:t>3</a:t>
            </a:r>
            <a:r>
              <a:rPr lang="zh-CN" altLang="en-US" sz="2600" b="1"/>
              <a:t>）中间产品供应商之间的竞争，迫使供应商努力降低成本。 </a:t>
            </a:r>
          </a:p>
        </p:txBody>
      </p:sp>
      <p:sp>
        <p:nvSpPr>
          <p:cNvPr id="299013" name="Rectangle 5">
            <a:extLst>
              <a:ext uri="{FF2B5EF4-FFF2-40B4-BE49-F238E27FC236}">
                <a16:creationId xmlns:a16="http://schemas.microsoft.com/office/drawing/2014/main" id="{70595607-E8E8-422A-8F2E-B09FB66AE314}"/>
              </a:ext>
            </a:extLst>
          </p:cNvPr>
          <p:cNvSpPr>
            <a:spLocks noChangeArrowheads="1"/>
          </p:cNvSpPr>
          <p:nvPr/>
        </p:nvSpPr>
        <p:spPr bwMode="auto">
          <a:xfrm>
            <a:off x="684213" y="4221163"/>
            <a:ext cx="8135937" cy="2376487"/>
          </a:xfrm>
          <a:prstGeom prst="rect">
            <a:avLst/>
          </a:prstGeom>
          <a:solidFill>
            <a:srgbClr val="FFCC00"/>
          </a:solidFill>
          <a:ln w="38100" algn="ctr">
            <a:solidFill>
              <a:srgbClr val="CC66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723900" indent="-723900">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Clr>
                <a:srgbClr val="3366FF"/>
              </a:buClr>
              <a:buSzPct val="95000"/>
              <a:buFont typeface="Wingdings" panose="05000000000000000000" pitchFamily="2" charset="2"/>
              <a:buNone/>
            </a:pPr>
            <a:r>
              <a:rPr lang="zh-CN" altLang="en-US" sz="2600" b="1"/>
              <a:t>企业的优势：</a:t>
            </a:r>
          </a:p>
          <a:p>
            <a:pPr eaLnBrk="1" hangingPunct="1">
              <a:buClr>
                <a:srgbClr val="3366FF"/>
              </a:buClr>
              <a:buSzPct val="95000"/>
              <a:buFont typeface="Wingdings" panose="05000000000000000000" pitchFamily="2" charset="2"/>
              <a:buNone/>
            </a:pPr>
            <a:r>
              <a:rPr lang="zh-CN" altLang="en-US" sz="2600" b="1"/>
              <a:t>（</a:t>
            </a:r>
            <a:r>
              <a:rPr lang="en-US" altLang="zh-CN" sz="2600" b="1"/>
              <a:t>1</a:t>
            </a:r>
            <a:r>
              <a:rPr lang="zh-CN" altLang="en-US" sz="2600" b="1"/>
              <a:t>）厂商自己生产部分中间产品，降低部分交易成本。 </a:t>
            </a:r>
          </a:p>
          <a:p>
            <a:pPr eaLnBrk="1" hangingPunct="1">
              <a:buClr>
                <a:srgbClr val="3366FF"/>
              </a:buClr>
              <a:buSzPct val="95000"/>
              <a:buFont typeface="Wingdings" panose="05000000000000000000" pitchFamily="2" charset="2"/>
              <a:buNone/>
            </a:pPr>
            <a:r>
              <a:rPr lang="zh-CN" altLang="en-US" sz="2600" b="1"/>
              <a:t>（</a:t>
            </a:r>
            <a:r>
              <a:rPr lang="en-US" altLang="zh-CN" sz="2600" b="1"/>
              <a:t>2</a:t>
            </a:r>
            <a:r>
              <a:rPr lang="zh-CN" altLang="en-US" sz="2600" b="1"/>
              <a:t>）某些特殊的专门化设备，必须在内部专门生产。</a:t>
            </a:r>
          </a:p>
          <a:p>
            <a:pPr eaLnBrk="1" hangingPunct="1">
              <a:buClr>
                <a:srgbClr val="3366FF"/>
              </a:buClr>
              <a:buSzPct val="95000"/>
              <a:buFont typeface="Wingdings" panose="05000000000000000000" pitchFamily="2" charset="2"/>
              <a:buNone/>
            </a:pPr>
            <a:r>
              <a:rPr lang="zh-CN" altLang="en-US" sz="2600" b="1"/>
              <a:t>（</a:t>
            </a:r>
            <a:r>
              <a:rPr lang="en-US" altLang="zh-CN" sz="2600" b="1"/>
              <a:t>3</a:t>
            </a:r>
            <a:r>
              <a:rPr lang="zh-CN" altLang="en-US" sz="2600" b="1"/>
              <a:t>）厂商长期雇佣专业人员比从市场上购买相应的产品或服务更有利。</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99011">
                                            <p:bg/>
                                          </p:spTgt>
                                        </p:tgtEl>
                                        <p:attrNameLst>
                                          <p:attrName>style.visibility</p:attrName>
                                        </p:attrNameLst>
                                      </p:cBhvr>
                                      <p:to>
                                        <p:strVal val="visible"/>
                                      </p:to>
                                    </p:set>
                                    <p:animEffect transition="in" filter="blinds(horizontal)">
                                      <p:cBhvr>
                                        <p:cTn id="7" dur="500"/>
                                        <p:tgtEl>
                                          <p:spTgt spid="299011">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99011">
                                            <p:txEl>
                                              <p:pRg st="0" end="0"/>
                                            </p:txEl>
                                          </p:spTgt>
                                        </p:tgtEl>
                                        <p:attrNameLst>
                                          <p:attrName>style.visibility</p:attrName>
                                        </p:attrNameLst>
                                      </p:cBhvr>
                                      <p:to>
                                        <p:strVal val="visible"/>
                                      </p:to>
                                    </p:set>
                                    <p:animEffect transition="in" filter="blinds(horizontal)">
                                      <p:cBhvr>
                                        <p:cTn id="12" dur="500"/>
                                        <p:tgtEl>
                                          <p:spTgt spid="299011">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99011">
                                            <p:txEl>
                                              <p:pRg st="1" end="1"/>
                                            </p:txEl>
                                          </p:spTgt>
                                        </p:tgtEl>
                                        <p:attrNameLst>
                                          <p:attrName>style.visibility</p:attrName>
                                        </p:attrNameLst>
                                      </p:cBhvr>
                                      <p:to>
                                        <p:strVal val="visible"/>
                                      </p:to>
                                    </p:set>
                                    <p:animEffect transition="in" filter="blinds(horizontal)">
                                      <p:cBhvr>
                                        <p:cTn id="17" dur="500"/>
                                        <p:tgtEl>
                                          <p:spTgt spid="299011">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299011">
                                            <p:txEl>
                                              <p:pRg st="2" end="2"/>
                                            </p:txEl>
                                          </p:spTgt>
                                        </p:tgtEl>
                                        <p:attrNameLst>
                                          <p:attrName>style.visibility</p:attrName>
                                        </p:attrNameLst>
                                      </p:cBhvr>
                                      <p:to>
                                        <p:strVal val="visible"/>
                                      </p:to>
                                    </p:set>
                                    <p:animEffect transition="in" filter="blinds(horizontal)">
                                      <p:cBhvr>
                                        <p:cTn id="22" dur="500"/>
                                        <p:tgtEl>
                                          <p:spTgt spid="299011">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299011">
                                            <p:txEl>
                                              <p:pRg st="3" end="3"/>
                                            </p:txEl>
                                          </p:spTgt>
                                        </p:tgtEl>
                                        <p:attrNameLst>
                                          <p:attrName>style.visibility</p:attrName>
                                        </p:attrNameLst>
                                      </p:cBhvr>
                                      <p:to>
                                        <p:strVal val="visible"/>
                                      </p:to>
                                    </p:set>
                                    <p:animEffect transition="in" filter="blinds(horizontal)">
                                      <p:cBhvr>
                                        <p:cTn id="27" dur="500"/>
                                        <p:tgtEl>
                                          <p:spTgt spid="299011">
                                            <p:txEl>
                                              <p:pRg st="3" end="3"/>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299013"/>
                                        </p:tgtEl>
                                        <p:attrNameLst>
                                          <p:attrName>style.visibility</p:attrName>
                                        </p:attrNameLst>
                                      </p:cBhvr>
                                      <p:to>
                                        <p:strVal val="visible"/>
                                      </p:to>
                                    </p:set>
                                    <p:animEffect transition="in" filter="blinds(horizontal)">
                                      <p:cBhvr>
                                        <p:cTn id="32" dur="500"/>
                                        <p:tgtEl>
                                          <p:spTgt spid="2990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9011" grpId="0" build="p" animBg="1"/>
      <p:bldP spid="29901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灯片编号占位符 5">
            <a:extLst>
              <a:ext uri="{FF2B5EF4-FFF2-40B4-BE49-F238E27FC236}">
                <a16:creationId xmlns:a16="http://schemas.microsoft.com/office/drawing/2014/main" id="{D69A9E12-8CC0-4D35-87F6-ECEC54077F5E}"/>
              </a:ext>
            </a:extLst>
          </p:cNvPr>
          <p:cNvSpPr>
            <a:spLocks noGrp="1"/>
          </p:cNvSpPr>
          <p:nvPr>
            <p:ph type="sldNum" sz="quarter" idx="12"/>
          </p:nvPr>
        </p:nvSpPr>
        <p:spPr>
          <a:noFill/>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fld id="{AB236B1E-C7B1-4020-9211-445F7B8D8B49}" type="slidenum">
              <a:rPr lang="en-US" altLang="zh-CN" sz="2400" smtClean="0">
                <a:solidFill>
                  <a:srgbClr val="0000CC"/>
                </a:solidFill>
              </a:rPr>
              <a:pPr>
                <a:spcBef>
                  <a:spcPct val="50000"/>
                </a:spcBef>
                <a:buClrTx/>
                <a:buFontTx/>
                <a:buNone/>
              </a:pPr>
              <a:t>7</a:t>
            </a:fld>
            <a:endParaRPr lang="en-US" altLang="zh-CN" sz="2400">
              <a:solidFill>
                <a:srgbClr val="0000CC"/>
              </a:solidFill>
            </a:endParaRPr>
          </a:p>
        </p:txBody>
      </p:sp>
      <p:sp>
        <p:nvSpPr>
          <p:cNvPr id="12291" name="Rectangle 2">
            <a:extLst>
              <a:ext uri="{FF2B5EF4-FFF2-40B4-BE49-F238E27FC236}">
                <a16:creationId xmlns:a16="http://schemas.microsoft.com/office/drawing/2014/main" id="{D4A0CAC0-1DAF-4556-9DFE-B446CA8A38F2}"/>
              </a:ext>
            </a:extLst>
          </p:cNvPr>
          <p:cNvSpPr>
            <a:spLocks noGrp="1" noChangeArrowheads="1"/>
          </p:cNvSpPr>
          <p:nvPr>
            <p:ph type="title"/>
          </p:nvPr>
        </p:nvSpPr>
        <p:spPr>
          <a:xfrm>
            <a:off x="685800" y="477838"/>
            <a:ext cx="7773988" cy="574675"/>
          </a:xfrm>
          <a:blipFill dpi="0" rotWithShape="1">
            <a:blip r:embed="rId2"/>
            <a:srcRect/>
            <a:tile tx="0" ty="0" sx="100000" sy="100000" flip="none" algn="tl"/>
          </a:blipFill>
          <a:ln w="31750">
            <a:solidFill>
              <a:srgbClr val="339966"/>
            </a:solidFill>
            <a:miter lim="800000"/>
            <a:headEnd/>
            <a:tailEnd/>
          </a:ln>
        </p:spPr>
        <p:txBody>
          <a:bodyPr anchor="ctr"/>
          <a:lstStyle/>
          <a:p>
            <a:pPr eaLnBrk="1" hangingPunct="1"/>
            <a:r>
              <a:rPr lang="zh-CN" altLang="en-US" sz="2800">
                <a:latin typeface="黑体" panose="02010609060101010101" pitchFamily="49" charset="-122"/>
                <a:ea typeface="黑体" panose="02010609060101010101" pitchFamily="49" charset="-122"/>
              </a:rPr>
              <a:t>企业内部特有的交易成本</a:t>
            </a:r>
          </a:p>
        </p:txBody>
      </p:sp>
      <p:sp>
        <p:nvSpPr>
          <p:cNvPr id="300036" name="Rectangle 4">
            <a:extLst>
              <a:ext uri="{FF2B5EF4-FFF2-40B4-BE49-F238E27FC236}">
                <a16:creationId xmlns:a16="http://schemas.microsoft.com/office/drawing/2014/main" id="{88367E91-7608-4C1A-AC77-A1CAE2D12AEE}"/>
              </a:ext>
            </a:extLst>
          </p:cNvPr>
          <p:cNvSpPr>
            <a:spLocks noChangeArrowheads="1"/>
          </p:cNvSpPr>
          <p:nvPr>
            <p:ph type="body" idx="1"/>
          </p:nvPr>
        </p:nvSpPr>
        <p:spPr>
          <a:xfrm>
            <a:off x="684213" y="2492375"/>
            <a:ext cx="7772400" cy="2160588"/>
          </a:xfrm>
          <a:solidFill>
            <a:srgbClr val="FFCC00"/>
          </a:solidFill>
          <a:ln w="38100" cap="flat" algn="ctr">
            <a:solidFill>
              <a:srgbClr val="CC66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marL="723900" indent="-723900" eaLnBrk="1" hangingPunct="1">
              <a:buClr>
                <a:srgbClr val="3366FF"/>
              </a:buClr>
              <a:buSzPct val="95000"/>
              <a:buFont typeface="Wingdings" panose="05000000000000000000" pitchFamily="2" charset="2"/>
              <a:buNone/>
            </a:pPr>
            <a:r>
              <a:rPr lang="zh-CN" altLang="en-US" sz="2400" b="1"/>
              <a:t>具体：</a:t>
            </a:r>
          </a:p>
          <a:p>
            <a:pPr marL="723900" indent="-723900" eaLnBrk="1" hangingPunct="1">
              <a:buClr>
                <a:srgbClr val="3366FF"/>
              </a:buClr>
              <a:buSzPct val="95000"/>
              <a:buFont typeface="Wingdings" panose="05000000000000000000" pitchFamily="2" charset="2"/>
              <a:buNone/>
            </a:pPr>
            <a:r>
              <a:rPr lang="zh-CN" altLang="en-US" sz="2400" b="1"/>
              <a:t>（</a:t>
            </a:r>
            <a:r>
              <a:rPr lang="en-US" altLang="zh-CN" sz="2400" b="1"/>
              <a:t>1</a:t>
            </a:r>
            <a:r>
              <a:rPr lang="zh-CN" altLang="en-US" sz="2400" b="1"/>
              <a:t>）企业内部的多种契约、监督和激励。其运行需要成本。</a:t>
            </a:r>
          </a:p>
          <a:p>
            <a:pPr marL="723900" indent="-723900" eaLnBrk="1" hangingPunct="1">
              <a:buClr>
                <a:srgbClr val="3366FF"/>
              </a:buClr>
              <a:buSzPct val="95000"/>
              <a:buFont typeface="Wingdings" panose="05000000000000000000" pitchFamily="2" charset="2"/>
              <a:buNone/>
            </a:pPr>
            <a:r>
              <a:rPr lang="zh-CN" altLang="en-US" sz="2400" b="1"/>
              <a:t>（</a:t>
            </a:r>
            <a:r>
              <a:rPr lang="en-US" altLang="zh-CN" sz="2400" b="1"/>
              <a:t>2</a:t>
            </a:r>
            <a:r>
              <a:rPr lang="zh-CN" altLang="en-US" sz="2400" b="1"/>
              <a:t>）企业规模过大导致信息传导过程中的缺损。</a:t>
            </a:r>
          </a:p>
          <a:p>
            <a:pPr marL="723900" indent="-723900" eaLnBrk="1" hangingPunct="1">
              <a:buClr>
                <a:srgbClr val="3366FF"/>
              </a:buClr>
              <a:buSzPct val="95000"/>
              <a:buFont typeface="Wingdings" panose="05000000000000000000" pitchFamily="2" charset="2"/>
              <a:buNone/>
            </a:pPr>
            <a:r>
              <a:rPr lang="zh-CN" altLang="en-US" sz="2400" b="1"/>
              <a:t>（</a:t>
            </a:r>
            <a:r>
              <a:rPr lang="en-US" altLang="zh-CN" sz="2400" b="1"/>
              <a:t>3</a:t>
            </a:r>
            <a:r>
              <a:rPr lang="zh-CN" altLang="en-US" sz="2400" b="1"/>
              <a:t>）隐瞒信息、制造虚假和传递错误信息 。</a:t>
            </a:r>
          </a:p>
        </p:txBody>
      </p:sp>
      <p:sp>
        <p:nvSpPr>
          <p:cNvPr id="300037" name="Rectangle 5">
            <a:extLst>
              <a:ext uri="{FF2B5EF4-FFF2-40B4-BE49-F238E27FC236}">
                <a16:creationId xmlns:a16="http://schemas.microsoft.com/office/drawing/2014/main" id="{1D6C5954-533A-4009-A981-F96883B8D563}"/>
              </a:ext>
            </a:extLst>
          </p:cNvPr>
          <p:cNvSpPr>
            <a:spLocks noChangeArrowheads="1"/>
          </p:cNvSpPr>
          <p:nvPr/>
        </p:nvSpPr>
        <p:spPr bwMode="auto">
          <a:xfrm>
            <a:off x="684213" y="1412875"/>
            <a:ext cx="7754937" cy="720725"/>
          </a:xfrm>
          <a:prstGeom prst="rect">
            <a:avLst/>
          </a:prstGeom>
          <a:solidFill>
            <a:srgbClr val="FFCC00"/>
          </a:solidFill>
          <a:ln w="38100" algn="ctr">
            <a:solidFill>
              <a:srgbClr val="CC66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marL="342900" indent="-342900">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Clr>
                <a:srgbClr val="3366FF"/>
              </a:buClr>
              <a:buSzPct val="95000"/>
              <a:buFont typeface="Wingdings" panose="05000000000000000000" pitchFamily="2" charset="2"/>
              <a:buNone/>
            </a:pPr>
            <a:r>
              <a:rPr lang="zh-CN" altLang="en-US" sz="2400" b="1"/>
              <a:t>企业内部特有的交易成本产生原因是信息的不完全性。</a:t>
            </a:r>
          </a:p>
        </p:txBody>
      </p:sp>
      <p:sp>
        <p:nvSpPr>
          <p:cNvPr id="300039" name="AutoShape 7">
            <a:extLst>
              <a:ext uri="{FF2B5EF4-FFF2-40B4-BE49-F238E27FC236}">
                <a16:creationId xmlns:a16="http://schemas.microsoft.com/office/drawing/2014/main" id="{AB6527E8-FF60-491A-B162-F636B56B6084}"/>
              </a:ext>
            </a:extLst>
          </p:cNvPr>
          <p:cNvSpPr>
            <a:spLocks noChangeArrowheads="1"/>
          </p:cNvSpPr>
          <p:nvPr/>
        </p:nvSpPr>
        <p:spPr bwMode="auto">
          <a:xfrm>
            <a:off x="755650" y="4797425"/>
            <a:ext cx="7632700" cy="1441450"/>
          </a:xfrm>
          <a:prstGeom prst="horizontalScroll">
            <a:avLst>
              <a:gd name="adj" fmla="val 12500"/>
            </a:avLst>
          </a:prstGeom>
          <a:solidFill>
            <a:srgbClr val="FFCC00"/>
          </a:solidFill>
          <a:ln w="38100">
            <a:solidFill>
              <a:srgbClr val="CC66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marL="342900" indent="-342900">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Clr>
                <a:srgbClr val="3366FF"/>
              </a:buClr>
              <a:buSzPct val="95000"/>
              <a:buFont typeface="Wingdings" panose="05000000000000000000" pitchFamily="2" charset="2"/>
              <a:buNone/>
            </a:pPr>
            <a:r>
              <a:rPr lang="zh-CN" altLang="en-US" sz="2400" b="1"/>
              <a:t>企业的扩张是有限的。</a:t>
            </a:r>
          </a:p>
          <a:p>
            <a:pPr eaLnBrk="1" hangingPunct="1">
              <a:buClr>
                <a:srgbClr val="3366FF"/>
              </a:buClr>
              <a:buSzPct val="95000"/>
              <a:buFont typeface="Wingdings" panose="05000000000000000000" pitchFamily="2" charset="2"/>
              <a:buNone/>
            </a:pPr>
            <a:r>
              <a:rPr lang="zh-CN" altLang="en-US" sz="2400" b="1"/>
              <a:t>企业扩张的界限：内部交易成本＝市场交易成本</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00037"/>
                                        </p:tgtEl>
                                        <p:attrNameLst>
                                          <p:attrName>style.visibility</p:attrName>
                                        </p:attrNameLst>
                                      </p:cBhvr>
                                      <p:to>
                                        <p:strVal val="visible"/>
                                      </p:to>
                                    </p:set>
                                    <p:animEffect transition="in" filter="blinds(horizontal)">
                                      <p:cBhvr>
                                        <p:cTn id="7" dur="500"/>
                                        <p:tgtEl>
                                          <p:spTgt spid="30003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00036">
                                            <p:bg/>
                                          </p:spTgt>
                                        </p:tgtEl>
                                        <p:attrNameLst>
                                          <p:attrName>style.visibility</p:attrName>
                                        </p:attrNameLst>
                                      </p:cBhvr>
                                      <p:to>
                                        <p:strVal val="visible"/>
                                      </p:to>
                                    </p:set>
                                    <p:animEffect transition="in" filter="blinds(horizontal)">
                                      <p:cBhvr>
                                        <p:cTn id="12" dur="500"/>
                                        <p:tgtEl>
                                          <p:spTgt spid="300036">
                                            <p:bg/>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00036">
                                            <p:txEl>
                                              <p:pRg st="0" end="0"/>
                                            </p:txEl>
                                          </p:spTgt>
                                        </p:tgtEl>
                                        <p:attrNameLst>
                                          <p:attrName>style.visibility</p:attrName>
                                        </p:attrNameLst>
                                      </p:cBhvr>
                                      <p:to>
                                        <p:strVal val="visible"/>
                                      </p:to>
                                    </p:set>
                                    <p:animEffect transition="in" filter="blinds(horizontal)">
                                      <p:cBhvr>
                                        <p:cTn id="17" dur="500"/>
                                        <p:tgtEl>
                                          <p:spTgt spid="300036">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00036">
                                            <p:txEl>
                                              <p:pRg st="1" end="1"/>
                                            </p:txEl>
                                          </p:spTgt>
                                        </p:tgtEl>
                                        <p:attrNameLst>
                                          <p:attrName>style.visibility</p:attrName>
                                        </p:attrNameLst>
                                      </p:cBhvr>
                                      <p:to>
                                        <p:strVal val="visible"/>
                                      </p:to>
                                    </p:set>
                                    <p:animEffect transition="in" filter="blinds(horizontal)">
                                      <p:cBhvr>
                                        <p:cTn id="22" dur="500"/>
                                        <p:tgtEl>
                                          <p:spTgt spid="300036">
                                            <p:txEl>
                                              <p:pRg st="1" end="1"/>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00036">
                                            <p:txEl>
                                              <p:pRg st="2" end="2"/>
                                            </p:txEl>
                                          </p:spTgt>
                                        </p:tgtEl>
                                        <p:attrNameLst>
                                          <p:attrName>style.visibility</p:attrName>
                                        </p:attrNameLst>
                                      </p:cBhvr>
                                      <p:to>
                                        <p:strVal val="visible"/>
                                      </p:to>
                                    </p:set>
                                    <p:animEffect transition="in" filter="blinds(horizontal)">
                                      <p:cBhvr>
                                        <p:cTn id="27" dur="500"/>
                                        <p:tgtEl>
                                          <p:spTgt spid="300036">
                                            <p:txEl>
                                              <p:pRg st="2" end="2"/>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300036">
                                            <p:txEl>
                                              <p:pRg st="3" end="3"/>
                                            </p:txEl>
                                          </p:spTgt>
                                        </p:tgtEl>
                                        <p:attrNameLst>
                                          <p:attrName>style.visibility</p:attrName>
                                        </p:attrNameLst>
                                      </p:cBhvr>
                                      <p:to>
                                        <p:strVal val="visible"/>
                                      </p:to>
                                    </p:set>
                                    <p:animEffect transition="in" filter="blinds(horizontal)">
                                      <p:cBhvr>
                                        <p:cTn id="32" dur="500"/>
                                        <p:tgtEl>
                                          <p:spTgt spid="300036">
                                            <p:txEl>
                                              <p:pRg st="3" end="3"/>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300039"/>
                                        </p:tgtEl>
                                        <p:attrNameLst>
                                          <p:attrName>style.visibility</p:attrName>
                                        </p:attrNameLst>
                                      </p:cBhvr>
                                      <p:to>
                                        <p:strVal val="visible"/>
                                      </p:to>
                                    </p:set>
                                    <p:animEffect transition="in" filter="blinds(horizontal)">
                                      <p:cBhvr>
                                        <p:cTn id="37" dur="500"/>
                                        <p:tgtEl>
                                          <p:spTgt spid="3000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0036" grpId="0" build="p" animBg="1"/>
      <p:bldP spid="300037" grpId="0" animBg="1"/>
      <p:bldP spid="30003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灯片编号占位符 5">
            <a:extLst>
              <a:ext uri="{FF2B5EF4-FFF2-40B4-BE49-F238E27FC236}">
                <a16:creationId xmlns:a16="http://schemas.microsoft.com/office/drawing/2014/main" id="{F0B46B03-F765-4077-AD7C-7AA2F136513C}"/>
              </a:ext>
            </a:extLst>
          </p:cNvPr>
          <p:cNvSpPr>
            <a:spLocks noGrp="1"/>
          </p:cNvSpPr>
          <p:nvPr>
            <p:ph type="sldNum" sz="quarter" idx="12"/>
          </p:nvPr>
        </p:nvSpPr>
        <p:spPr>
          <a:noFill/>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fld id="{8A6B939B-4C79-4970-8417-93B5DFA25D98}" type="slidenum">
              <a:rPr lang="en-US" altLang="zh-CN" sz="2400" smtClean="0">
                <a:solidFill>
                  <a:srgbClr val="0000CC"/>
                </a:solidFill>
              </a:rPr>
              <a:pPr>
                <a:spcBef>
                  <a:spcPct val="50000"/>
                </a:spcBef>
                <a:buClrTx/>
                <a:buFontTx/>
                <a:buNone/>
              </a:pPr>
              <a:t>8</a:t>
            </a:fld>
            <a:endParaRPr lang="en-US" altLang="zh-CN" sz="2400">
              <a:solidFill>
                <a:srgbClr val="0000CC"/>
              </a:solidFill>
            </a:endParaRPr>
          </a:p>
        </p:txBody>
      </p:sp>
      <p:sp>
        <p:nvSpPr>
          <p:cNvPr id="301059" name="Rectangle 3">
            <a:extLst>
              <a:ext uri="{FF2B5EF4-FFF2-40B4-BE49-F238E27FC236}">
                <a16:creationId xmlns:a16="http://schemas.microsoft.com/office/drawing/2014/main" id="{D51DA3C7-05F4-4026-96D8-2B880EC7CFAB}"/>
              </a:ext>
            </a:extLst>
          </p:cNvPr>
          <p:cNvSpPr>
            <a:spLocks noGrp="1" noChangeArrowheads="1"/>
          </p:cNvSpPr>
          <p:nvPr>
            <p:ph type="body" idx="1"/>
          </p:nvPr>
        </p:nvSpPr>
        <p:spPr>
          <a:xfrm>
            <a:off x="684213" y="1700213"/>
            <a:ext cx="3887787" cy="1223962"/>
          </a:xfrm>
          <a:solidFill>
            <a:srgbClr val="FFCC00"/>
          </a:solidFill>
          <a:ln w="38100" cap="flat" algn="ctr">
            <a:solidFill>
              <a:srgbClr val="CC66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marL="0" indent="0" eaLnBrk="1" hangingPunct="1">
              <a:buClr>
                <a:srgbClr val="3366FF"/>
              </a:buClr>
              <a:buSzPct val="95000"/>
              <a:buFont typeface="Wingdings" panose="05000000000000000000" pitchFamily="2" charset="2"/>
              <a:buNone/>
            </a:pPr>
            <a:r>
              <a:rPr lang="zh-CN" altLang="en-US" sz="2400" b="1">
                <a:latin typeface="黑体" panose="02010609060101010101" pitchFamily="49" charset="-122"/>
                <a:ea typeface="黑体" panose="02010609060101010101" pitchFamily="49" charset="-122"/>
              </a:rPr>
              <a:t>厂商的目标：利润最大化。条件要求：完全信息 。</a:t>
            </a:r>
          </a:p>
        </p:txBody>
      </p:sp>
      <p:sp>
        <p:nvSpPr>
          <p:cNvPr id="301060" name="Rectangle 4">
            <a:extLst>
              <a:ext uri="{FF2B5EF4-FFF2-40B4-BE49-F238E27FC236}">
                <a16:creationId xmlns:a16="http://schemas.microsoft.com/office/drawing/2014/main" id="{7EE81B8F-73F5-40B0-814C-5AF18F105D53}"/>
              </a:ext>
            </a:extLst>
          </p:cNvPr>
          <p:cNvSpPr>
            <a:spLocks noChangeArrowheads="1"/>
          </p:cNvSpPr>
          <p:nvPr/>
        </p:nvSpPr>
        <p:spPr bwMode="auto">
          <a:xfrm>
            <a:off x="684213" y="3284538"/>
            <a:ext cx="7632700" cy="1511300"/>
          </a:xfrm>
          <a:prstGeom prst="rect">
            <a:avLst/>
          </a:prstGeom>
          <a:solidFill>
            <a:srgbClr val="FFCC00"/>
          </a:solidFill>
          <a:ln w="38100" algn="ctr">
            <a:solidFill>
              <a:srgbClr val="CC66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Clr>
                <a:srgbClr val="3366FF"/>
              </a:buClr>
              <a:buSzPct val="95000"/>
              <a:buFont typeface="Wingdings" panose="05000000000000000000" pitchFamily="2" charset="2"/>
              <a:buNone/>
            </a:pPr>
            <a:r>
              <a:rPr lang="zh-CN" altLang="en-US" sz="2400" b="1">
                <a:latin typeface="黑体" panose="02010609060101010101" pitchFamily="49" charset="-122"/>
                <a:ea typeface="黑体" panose="02010609060101010101" pitchFamily="49" charset="-122"/>
              </a:rPr>
              <a:t>长期的目标：销售收入最大化或市场销售份额最大化。</a:t>
            </a:r>
          </a:p>
          <a:p>
            <a:pPr eaLnBrk="1" hangingPunct="1">
              <a:buClr>
                <a:srgbClr val="3366FF"/>
              </a:buClr>
              <a:buSzPct val="95000"/>
              <a:buFont typeface="Wingdings" panose="05000000000000000000" pitchFamily="2" charset="2"/>
              <a:buNone/>
            </a:pPr>
            <a:r>
              <a:rPr lang="zh-CN" altLang="en-US" sz="2400" b="1">
                <a:latin typeface="黑体" panose="02010609060101010101" pitchFamily="49" charset="-122"/>
                <a:ea typeface="黑体" panose="02010609060101010101" pitchFamily="49" charset="-122"/>
              </a:rPr>
              <a:t>原因：信息是不完全的，厂商面临的需求可能是不确定的。</a:t>
            </a:r>
          </a:p>
        </p:txBody>
      </p:sp>
      <p:sp>
        <p:nvSpPr>
          <p:cNvPr id="301061" name="Rectangle 5">
            <a:extLst>
              <a:ext uri="{FF2B5EF4-FFF2-40B4-BE49-F238E27FC236}">
                <a16:creationId xmlns:a16="http://schemas.microsoft.com/office/drawing/2014/main" id="{2B4AC5C5-C1B9-4626-B0A9-141A030DAA04}"/>
              </a:ext>
            </a:extLst>
          </p:cNvPr>
          <p:cNvSpPr>
            <a:spLocks noChangeArrowheads="1"/>
          </p:cNvSpPr>
          <p:nvPr/>
        </p:nvSpPr>
        <p:spPr bwMode="auto">
          <a:xfrm>
            <a:off x="684213" y="5084763"/>
            <a:ext cx="7632700" cy="936625"/>
          </a:xfrm>
          <a:prstGeom prst="rect">
            <a:avLst/>
          </a:prstGeom>
          <a:solidFill>
            <a:srgbClr val="FFCC00"/>
          </a:solidFill>
          <a:ln w="38100" algn="ctr">
            <a:solidFill>
              <a:srgbClr val="CC66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Clr>
                <a:srgbClr val="3366FF"/>
              </a:buClr>
              <a:buSzPct val="95000"/>
              <a:buFont typeface="Wingdings" panose="05000000000000000000" pitchFamily="2" charset="2"/>
              <a:buNone/>
            </a:pPr>
            <a:r>
              <a:rPr lang="zh-CN" altLang="en-US" sz="2400" b="1">
                <a:latin typeface="黑体" panose="02010609060101010101" pitchFamily="49" charset="-122"/>
                <a:ea typeface="黑体" panose="02010609060101010101" pitchFamily="49" charset="-122"/>
              </a:rPr>
              <a:t>今后讨论中始终坚持的一个基本假设：实现利润最大化是一个企业竞争生存的基本准则 。</a:t>
            </a:r>
          </a:p>
        </p:txBody>
      </p:sp>
      <p:pic>
        <p:nvPicPr>
          <p:cNvPr id="13318" name="Picture 6" descr="BL00381_">
            <a:extLst>
              <a:ext uri="{FF2B5EF4-FFF2-40B4-BE49-F238E27FC236}">
                <a16:creationId xmlns:a16="http://schemas.microsoft.com/office/drawing/2014/main" id="{4DA574C2-549D-4333-A045-C5B654E1020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64163" y="1404938"/>
            <a:ext cx="2871787"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9" name="Rectangle 7">
            <a:extLst>
              <a:ext uri="{FF2B5EF4-FFF2-40B4-BE49-F238E27FC236}">
                <a16:creationId xmlns:a16="http://schemas.microsoft.com/office/drawing/2014/main" id="{9322CB54-D8A3-4E08-942E-B822E2021DF0}"/>
              </a:ext>
            </a:extLst>
          </p:cNvPr>
          <p:cNvSpPr>
            <a:spLocks noChangeArrowheads="1"/>
          </p:cNvSpPr>
          <p:nvPr/>
        </p:nvSpPr>
        <p:spPr bwMode="auto">
          <a:xfrm>
            <a:off x="468313" y="620713"/>
            <a:ext cx="7775575" cy="533400"/>
          </a:xfrm>
          <a:prstGeom prst="rect">
            <a:avLst/>
          </a:prstGeom>
          <a:blipFill dpi="0" rotWithShape="1">
            <a:blip r:embed="rId3"/>
            <a:srcRect/>
            <a:tile tx="0" ty="0" sx="100000" sy="100000" flip="none" algn="tl"/>
          </a:blipFill>
          <a:ln w="38100" algn="ctr">
            <a:solidFill>
              <a:srgbClr val="CC66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marL="342900" indent="-342900">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lnSpc>
                <a:spcPct val="80000"/>
              </a:lnSpc>
              <a:buClr>
                <a:srgbClr val="3366FF"/>
              </a:buClr>
              <a:buSzPct val="95000"/>
              <a:buFont typeface="Wingdings" panose="05000000000000000000" pitchFamily="2" charset="2"/>
              <a:buNone/>
            </a:pPr>
            <a:r>
              <a:rPr lang="zh-CN" altLang="en-US" b="1">
                <a:latin typeface="黑体" panose="02010609060101010101" pitchFamily="49" charset="-122"/>
                <a:ea typeface="黑体" panose="02010609060101010101" pitchFamily="49" charset="-122"/>
              </a:rPr>
              <a:t>三、企业（厂商）的目标</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01059">
                                            <p:bg/>
                                          </p:spTgt>
                                        </p:tgtEl>
                                        <p:attrNameLst>
                                          <p:attrName>style.visibility</p:attrName>
                                        </p:attrNameLst>
                                      </p:cBhvr>
                                      <p:to>
                                        <p:strVal val="visible"/>
                                      </p:to>
                                    </p:set>
                                    <p:animEffect transition="in" filter="blinds(horizontal)">
                                      <p:cBhvr>
                                        <p:cTn id="7" dur="500"/>
                                        <p:tgtEl>
                                          <p:spTgt spid="301059">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01059">
                                            <p:txEl>
                                              <p:pRg st="0" end="0"/>
                                            </p:txEl>
                                          </p:spTgt>
                                        </p:tgtEl>
                                        <p:attrNameLst>
                                          <p:attrName>style.visibility</p:attrName>
                                        </p:attrNameLst>
                                      </p:cBhvr>
                                      <p:to>
                                        <p:strVal val="visible"/>
                                      </p:to>
                                    </p:set>
                                    <p:animEffect transition="in" filter="blinds(horizontal)">
                                      <p:cBhvr>
                                        <p:cTn id="12" dur="500"/>
                                        <p:tgtEl>
                                          <p:spTgt spid="301059">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01060"/>
                                        </p:tgtEl>
                                        <p:attrNameLst>
                                          <p:attrName>style.visibility</p:attrName>
                                        </p:attrNameLst>
                                      </p:cBhvr>
                                      <p:to>
                                        <p:strVal val="visible"/>
                                      </p:to>
                                    </p:set>
                                    <p:animEffect transition="in" filter="blinds(horizontal)">
                                      <p:cBhvr>
                                        <p:cTn id="17" dur="500"/>
                                        <p:tgtEl>
                                          <p:spTgt spid="301060"/>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01061"/>
                                        </p:tgtEl>
                                        <p:attrNameLst>
                                          <p:attrName>style.visibility</p:attrName>
                                        </p:attrNameLst>
                                      </p:cBhvr>
                                      <p:to>
                                        <p:strVal val="visible"/>
                                      </p:to>
                                    </p:set>
                                    <p:animEffect transition="in" filter="blinds(horizontal)">
                                      <p:cBhvr>
                                        <p:cTn id="22" dur="500"/>
                                        <p:tgtEl>
                                          <p:spTgt spid="3010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1059" grpId="0" build="p" animBg="1"/>
      <p:bldP spid="301060" grpId="0" animBg="1"/>
      <p:bldP spid="301061" grpId="0" animBg="1"/>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灯片编号占位符 6">
            <a:extLst>
              <a:ext uri="{FF2B5EF4-FFF2-40B4-BE49-F238E27FC236}">
                <a16:creationId xmlns:a16="http://schemas.microsoft.com/office/drawing/2014/main" id="{892FA84E-C222-4D9A-9C45-5E7BD98558C2}"/>
              </a:ext>
            </a:extLst>
          </p:cNvPr>
          <p:cNvSpPr>
            <a:spLocks noGrp="1"/>
          </p:cNvSpPr>
          <p:nvPr>
            <p:ph type="sldNum" sz="quarter" idx="12"/>
          </p:nvPr>
        </p:nvSpPr>
        <p:spPr>
          <a:noFill/>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fld id="{27B7EDE2-4767-41EB-8449-DEAE10701250}" type="slidenum">
              <a:rPr lang="en-US" altLang="zh-CN" sz="2400" smtClean="0">
                <a:solidFill>
                  <a:srgbClr val="0000CC"/>
                </a:solidFill>
              </a:rPr>
              <a:pPr>
                <a:spcBef>
                  <a:spcPct val="50000"/>
                </a:spcBef>
                <a:buClrTx/>
                <a:buFontTx/>
                <a:buNone/>
              </a:pPr>
              <a:t>9</a:t>
            </a:fld>
            <a:endParaRPr lang="en-US" altLang="zh-CN" sz="2400">
              <a:solidFill>
                <a:srgbClr val="0000CC"/>
              </a:solidFill>
            </a:endParaRPr>
          </a:p>
        </p:txBody>
      </p:sp>
      <p:sp>
        <p:nvSpPr>
          <p:cNvPr id="14339" name="Rectangle 2">
            <a:extLst>
              <a:ext uri="{FF2B5EF4-FFF2-40B4-BE49-F238E27FC236}">
                <a16:creationId xmlns:a16="http://schemas.microsoft.com/office/drawing/2014/main" id="{F4088E94-0AE1-4DFB-929C-9B89C478EA97}"/>
              </a:ext>
            </a:extLst>
          </p:cNvPr>
          <p:cNvSpPr>
            <a:spLocks noGrp="1" noChangeArrowheads="1"/>
          </p:cNvSpPr>
          <p:nvPr>
            <p:ph type="title"/>
          </p:nvPr>
        </p:nvSpPr>
        <p:spPr>
          <a:xfrm>
            <a:off x="2484438" y="260350"/>
            <a:ext cx="4748212" cy="647700"/>
          </a:xfrm>
          <a:extLst>
            <a:ext uri="{91240B29-F687-4F45-9708-019B960494DF}">
              <a14:hiddenLine xmlns:a14="http://schemas.microsoft.com/office/drawing/2010/main" w="9525">
                <a:solidFill>
                  <a:srgbClr val="FF0000"/>
                </a:solidFill>
                <a:miter lim="800000"/>
                <a:headEnd/>
                <a:tailEnd/>
              </a14:hiddenLine>
            </a:ext>
          </a:extLst>
        </p:spPr>
        <p:txBody>
          <a:bodyPr/>
          <a:lstStyle/>
          <a:p>
            <a:pPr eaLnBrk="1" hangingPunct="1"/>
            <a:r>
              <a:rPr lang="zh-CN" altLang="en-US" b="1">
                <a:solidFill>
                  <a:srgbClr val="660033"/>
                </a:solidFill>
                <a:latin typeface="黑体" panose="02010609060101010101" pitchFamily="49" charset="-122"/>
                <a:ea typeface="黑体" panose="02010609060101010101" pitchFamily="49" charset="-122"/>
              </a:rPr>
              <a:t>第二节 生产函数</a:t>
            </a:r>
          </a:p>
        </p:txBody>
      </p:sp>
      <p:sp>
        <p:nvSpPr>
          <p:cNvPr id="55330" name="Rectangle 34">
            <a:extLst>
              <a:ext uri="{FF2B5EF4-FFF2-40B4-BE49-F238E27FC236}">
                <a16:creationId xmlns:a16="http://schemas.microsoft.com/office/drawing/2014/main" id="{10F56E89-DAC4-47EE-B7AF-1EDBDF87C7E2}"/>
              </a:ext>
            </a:extLst>
          </p:cNvPr>
          <p:cNvSpPr>
            <a:spLocks noChangeArrowheads="1"/>
          </p:cNvSpPr>
          <p:nvPr/>
        </p:nvSpPr>
        <p:spPr bwMode="auto">
          <a:xfrm>
            <a:off x="395288" y="1844675"/>
            <a:ext cx="8497887" cy="4608513"/>
          </a:xfrm>
          <a:prstGeom prst="rect">
            <a:avLst/>
          </a:prstGeom>
          <a:solidFill>
            <a:srgbClr val="FFCC00"/>
          </a:solidFill>
          <a:ln w="38100" algn="ctr">
            <a:solidFill>
              <a:srgbClr val="CC66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42900">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Clr>
                <a:srgbClr val="3366FF"/>
              </a:buClr>
              <a:buSzPct val="95000"/>
              <a:buFont typeface="Wingdings" panose="05000000000000000000" pitchFamily="2" charset="2"/>
              <a:buNone/>
            </a:pPr>
            <a:r>
              <a:rPr lang="en-US" altLang="zh-CN" sz="2400" b="1"/>
              <a:t>1</a:t>
            </a:r>
            <a:r>
              <a:rPr lang="zh-CN" altLang="en-US" sz="2400" b="1"/>
              <a:t>、生产：就是投入与产出的过程，是一切能创造与增加效用的人类活动。</a:t>
            </a:r>
          </a:p>
          <a:p>
            <a:pPr eaLnBrk="1" hangingPunct="1">
              <a:buClr>
                <a:srgbClr val="3366FF"/>
              </a:buClr>
              <a:buSzPct val="95000"/>
              <a:buFont typeface="Wingdings" panose="05000000000000000000" pitchFamily="2" charset="2"/>
              <a:buNone/>
            </a:pPr>
            <a:r>
              <a:rPr lang="en-US" altLang="zh-CN" sz="2400" b="1"/>
              <a:t>2</a:t>
            </a:r>
            <a:r>
              <a:rPr lang="zh-CN" altLang="en-US" sz="2400" b="1"/>
              <a:t>、生产要素：生产过程中投入的各种经济要素，一般被划分为劳动、土地、资本和企业家才能四种类型。</a:t>
            </a:r>
          </a:p>
          <a:p>
            <a:pPr>
              <a:lnSpc>
                <a:spcPct val="110000"/>
              </a:lnSpc>
              <a:spcBef>
                <a:spcPct val="0"/>
              </a:spcBef>
              <a:buClrTx/>
              <a:buFontTx/>
              <a:buNone/>
            </a:pPr>
            <a:endParaRPr lang="zh-CN" altLang="en-US" sz="2000" b="1"/>
          </a:p>
          <a:p>
            <a:pPr>
              <a:lnSpc>
                <a:spcPct val="110000"/>
              </a:lnSpc>
              <a:spcBef>
                <a:spcPct val="0"/>
              </a:spcBef>
              <a:buClrTx/>
              <a:buFontTx/>
              <a:buNone/>
            </a:pPr>
            <a:r>
              <a:rPr lang="zh-CN" altLang="en-US" sz="2000" b="1"/>
              <a:t>（</a:t>
            </a:r>
            <a:r>
              <a:rPr lang="en-US" altLang="zh-CN" sz="2000" b="1"/>
              <a:t>1</a:t>
            </a:r>
            <a:r>
              <a:rPr lang="zh-CN" altLang="en-US" sz="2000" b="1"/>
              <a:t>）劳动</a:t>
            </a:r>
            <a:r>
              <a:rPr lang="en-US" altLang="zh-CN" sz="2000" b="1"/>
              <a:t>——</a:t>
            </a:r>
            <a:r>
              <a:rPr lang="zh-CN" altLang="en-US" sz="2000" b="1"/>
              <a:t>指人类在生产过程中提供的体力和智力的总和。</a:t>
            </a:r>
          </a:p>
          <a:p>
            <a:pPr>
              <a:lnSpc>
                <a:spcPct val="110000"/>
              </a:lnSpc>
              <a:spcBef>
                <a:spcPct val="0"/>
              </a:spcBef>
              <a:buClrTx/>
              <a:buFontTx/>
              <a:buNone/>
            </a:pPr>
            <a:r>
              <a:rPr lang="zh-CN" altLang="en-US" sz="2000" b="1"/>
              <a:t>（</a:t>
            </a:r>
            <a:r>
              <a:rPr lang="en-US" altLang="zh-CN" sz="2000" b="1"/>
              <a:t>2</a:t>
            </a:r>
            <a:r>
              <a:rPr lang="zh-CN" altLang="en-US" sz="2000" b="1"/>
              <a:t>）土地不仅指土地本身，还包括地上和地下的一切自然资源，如森林、江河湖泊、海洋和矿藏等。</a:t>
            </a:r>
          </a:p>
          <a:p>
            <a:pPr>
              <a:lnSpc>
                <a:spcPct val="110000"/>
              </a:lnSpc>
              <a:spcBef>
                <a:spcPct val="0"/>
              </a:spcBef>
              <a:buClrTx/>
              <a:buFontTx/>
              <a:buNone/>
            </a:pPr>
            <a:r>
              <a:rPr lang="zh-CN" altLang="en-US" sz="2000" b="1"/>
              <a:t>（</a:t>
            </a:r>
            <a:r>
              <a:rPr lang="en-US" altLang="zh-CN" sz="2000" b="1"/>
              <a:t>3</a:t>
            </a:r>
            <a:r>
              <a:rPr lang="zh-CN" altLang="en-US" sz="2000" b="1"/>
              <a:t>）资本可以表现为实物形态或货币形态。资本的实物形态又称为资本品或投资品，如厂房、机器设备、动力燃料、原材料等。资本的货币形态通常称为货币资本。</a:t>
            </a:r>
          </a:p>
          <a:p>
            <a:pPr>
              <a:lnSpc>
                <a:spcPct val="110000"/>
              </a:lnSpc>
              <a:spcBef>
                <a:spcPct val="0"/>
              </a:spcBef>
              <a:buClrTx/>
              <a:buFontTx/>
              <a:buNone/>
            </a:pPr>
            <a:r>
              <a:rPr lang="zh-CN" altLang="en-US" sz="2000" b="1"/>
              <a:t>（</a:t>
            </a:r>
            <a:r>
              <a:rPr lang="en-US" altLang="zh-CN" sz="2000" b="1"/>
              <a:t>4</a:t>
            </a:r>
            <a:r>
              <a:rPr lang="zh-CN" altLang="en-US" sz="2000" b="1"/>
              <a:t>）企业家才能指企业家组织建立和经营管理企业的才能</a:t>
            </a:r>
            <a:r>
              <a:rPr lang="zh-CN" altLang="en-US" sz="2400"/>
              <a:t>。</a:t>
            </a:r>
          </a:p>
        </p:txBody>
      </p:sp>
      <p:sp>
        <p:nvSpPr>
          <p:cNvPr id="55334" name="Rectangle 38">
            <a:extLst>
              <a:ext uri="{FF2B5EF4-FFF2-40B4-BE49-F238E27FC236}">
                <a16:creationId xmlns:a16="http://schemas.microsoft.com/office/drawing/2014/main" id="{A7AF6726-2272-4114-A6A3-7CF62FB68184}"/>
              </a:ext>
            </a:extLst>
          </p:cNvPr>
          <p:cNvSpPr>
            <a:spLocks noChangeArrowheads="1"/>
          </p:cNvSpPr>
          <p:nvPr/>
        </p:nvSpPr>
        <p:spPr bwMode="auto">
          <a:xfrm>
            <a:off x="468313" y="1095375"/>
            <a:ext cx="7775575" cy="533400"/>
          </a:xfrm>
          <a:prstGeom prst="rect">
            <a:avLst/>
          </a:prstGeom>
          <a:blipFill dpi="0" rotWithShape="1">
            <a:blip r:embed="rId2"/>
            <a:srcRect/>
            <a:tile tx="0" ty="0" sx="100000" sy="100000" flip="none" algn="tl"/>
          </a:blipFill>
          <a:ln w="38100" algn="ctr">
            <a:solidFill>
              <a:srgbClr val="CC66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marL="342900" indent="-342900">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lnSpc>
                <a:spcPct val="80000"/>
              </a:lnSpc>
              <a:buClr>
                <a:srgbClr val="3366FF"/>
              </a:buClr>
              <a:buSzPct val="95000"/>
              <a:buFont typeface="Wingdings" panose="05000000000000000000" pitchFamily="2" charset="2"/>
              <a:buNone/>
            </a:pPr>
            <a:r>
              <a:rPr lang="zh-CN" altLang="en-US" b="1">
                <a:latin typeface="黑体" panose="02010609060101010101" pitchFamily="49" charset="-122"/>
                <a:ea typeface="黑体" panose="02010609060101010101" pitchFamily="49" charset="-122"/>
              </a:rPr>
              <a:t>一、生产与生产要素</a:t>
            </a:r>
          </a:p>
        </p:txBody>
      </p:sp>
    </p:spTree>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5334"/>
                                        </p:tgtEl>
                                        <p:attrNameLst>
                                          <p:attrName>style.visibility</p:attrName>
                                        </p:attrNameLst>
                                      </p:cBhvr>
                                      <p:to>
                                        <p:strVal val="visible"/>
                                      </p:to>
                                    </p:set>
                                    <p:animEffect transition="in" filter="blinds(horizontal)">
                                      <p:cBhvr>
                                        <p:cTn id="7" dur="500"/>
                                        <p:tgtEl>
                                          <p:spTgt spid="5533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5330">
                                            <p:bg/>
                                          </p:spTgt>
                                        </p:tgtEl>
                                        <p:attrNameLst>
                                          <p:attrName>style.visibility</p:attrName>
                                        </p:attrNameLst>
                                      </p:cBhvr>
                                      <p:to>
                                        <p:strVal val="visible"/>
                                      </p:to>
                                    </p:set>
                                    <p:animEffect transition="in" filter="blinds(horizontal)">
                                      <p:cBhvr>
                                        <p:cTn id="12" dur="500"/>
                                        <p:tgtEl>
                                          <p:spTgt spid="55330">
                                            <p:bg/>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55330">
                                            <p:txEl>
                                              <p:pRg st="0" end="0"/>
                                            </p:txEl>
                                          </p:spTgt>
                                        </p:tgtEl>
                                        <p:attrNameLst>
                                          <p:attrName>style.visibility</p:attrName>
                                        </p:attrNameLst>
                                      </p:cBhvr>
                                      <p:to>
                                        <p:strVal val="visible"/>
                                      </p:to>
                                    </p:set>
                                    <p:animEffect transition="in" filter="blinds(horizontal)">
                                      <p:cBhvr>
                                        <p:cTn id="17" dur="500"/>
                                        <p:tgtEl>
                                          <p:spTgt spid="55330">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55330">
                                            <p:txEl>
                                              <p:pRg st="1" end="1"/>
                                            </p:txEl>
                                          </p:spTgt>
                                        </p:tgtEl>
                                        <p:attrNameLst>
                                          <p:attrName>style.visibility</p:attrName>
                                        </p:attrNameLst>
                                      </p:cBhvr>
                                      <p:to>
                                        <p:strVal val="visible"/>
                                      </p:to>
                                    </p:set>
                                    <p:animEffect transition="in" filter="blinds(horizontal)">
                                      <p:cBhvr>
                                        <p:cTn id="22" dur="500"/>
                                        <p:tgtEl>
                                          <p:spTgt spid="55330">
                                            <p:txEl>
                                              <p:pRg st="1" end="1"/>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nodeType="clickEffect">
                                  <p:stCondLst>
                                    <p:cond delay="0"/>
                                  </p:stCondLst>
                                  <p:childTnLst>
                                    <p:set>
                                      <p:cBhvr>
                                        <p:cTn id="26" dur="1" fill="hold">
                                          <p:stCondLst>
                                            <p:cond delay="0"/>
                                          </p:stCondLst>
                                        </p:cTn>
                                        <p:tgtEl>
                                          <p:spTgt spid="55330">
                                            <p:txEl>
                                              <p:pRg st="3" end="3"/>
                                            </p:txEl>
                                          </p:spTgt>
                                        </p:tgtEl>
                                        <p:attrNameLst>
                                          <p:attrName>style.visibility</p:attrName>
                                        </p:attrNameLst>
                                      </p:cBhvr>
                                      <p:to>
                                        <p:strVal val="visible"/>
                                      </p:to>
                                    </p:set>
                                    <p:animEffect transition="in" filter="blinds(horizontal)">
                                      <p:cBhvr>
                                        <p:cTn id="27" dur="500"/>
                                        <p:tgtEl>
                                          <p:spTgt spid="55330">
                                            <p:txEl>
                                              <p:pRg st="3" end="3"/>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nodeType="clickEffect">
                                  <p:stCondLst>
                                    <p:cond delay="0"/>
                                  </p:stCondLst>
                                  <p:childTnLst>
                                    <p:set>
                                      <p:cBhvr>
                                        <p:cTn id="31" dur="1" fill="hold">
                                          <p:stCondLst>
                                            <p:cond delay="0"/>
                                          </p:stCondLst>
                                        </p:cTn>
                                        <p:tgtEl>
                                          <p:spTgt spid="55330">
                                            <p:txEl>
                                              <p:pRg st="4" end="4"/>
                                            </p:txEl>
                                          </p:spTgt>
                                        </p:tgtEl>
                                        <p:attrNameLst>
                                          <p:attrName>style.visibility</p:attrName>
                                        </p:attrNameLst>
                                      </p:cBhvr>
                                      <p:to>
                                        <p:strVal val="visible"/>
                                      </p:to>
                                    </p:set>
                                    <p:animEffect transition="in" filter="blinds(horizontal)">
                                      <p:cBhvr>
                                        <p:cTn id="32" dur="500"/>
                                        <p:tgtEl>
                                          <p:spTgt spid="55330">
                                            <p:txEl>
                                              <p:pRg st="4" end="4"/>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3" presetClass="entr" presetSubtype="10" fill="hold" nodeType="clickEffect">
                                  <p:stCondLst>
                                    <p:cond delay="0"/>
                                  </p:stCondLst>
                                  <p:childTnLst>
                                    <p:set>
                                      <p:cBhvr>
                                        <p:cTn id="36" dur="1" fill="hold">
                                          <p:stCondLst>
                                            <p:cond delay="0"/>
                                          </p:stCondLst>
                                        </p:cTn>
                                        <p:tgtEl>
                                          <p:spTgt spid="55330">
                                            <p:txEl>
                                              <p:pRg st="5" end="5"/>
                                            </p:txEl>
                                          </p:spTgt>
                                        </p:tgtEl>
                                        <p:attrNameLst>
                                          <p:attrName>style.visibility</p:attrName>
                                        </p:attrNameLst>
                                      </p:cBhvr>
                                      <p:to>
                                        <p:strVal val="visible"/>
                                      </p:to>
                                    </p:set>
                                    <p:animEffect transition="in" filter="blinds(horizontal)">
                                      <p:cBhvr>
                                        <p:cTn id="37" dur="500"/>
                                        <p:tgtEl>
                                          <p:spTgt spid="55330">
                                            <p:txEl>
                                              <p:pRg st="5" end="5"/>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3" presetClass="entr" presetSubtype="10" fill="hold" nodeType="clickEffect">
                                  <p:stCondLst>
                                    <p:cond delay="0"/>
                                  </p:stCondLst>
                                  <p:childTnLst>
                                    <p:set>
                                      <p:cBhvr>
                                        <p:cTn id="41" dur="1" fill="hold">
                                          <p:stCondLst>
                                            <p:cond delay="0"/>
                                          </p:stCondLst>
                                        </p:cTn>
                                        <p:tgtEl>
                                          <p:spTgt spid="55330">
                                            <p:txEl>
                                              <p:pRg st="6" end="6"/>
                                            </p:txEl>
                                          </p:spTgt>
                                        </p:tgtEl>
                                        <p:attrNameLst>
                                          <p:attrName>style.visibility</p:attrName>
                                        </p:attrNameLst>
                                      </p:cBhvr>
                                      <p:to>
                                        <p:strVal val="visible"/>
                                      </p:to>
                                    </p:set>
                                    <p:animEffect transition="in" filter="blinds(horizontal)">
                                      <p:cBhvr>
                                        <p:cTn id="42" dur="500"/>
                                        <p:tgtEl>
                                          <p:spTgt spid="55330">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330" grpId="0" build="allAtOnce" animBg="1"/>
      <p:bldP spid="55334" grpId="0" animBg="1"/>
    </p:bldLst>
  </p:timing>
</p:sld>
</file>

<file path=ppt/theme/theme1.xml><?xml version="1.0" encoding="utf-8"?>
<a:theme xmlns:a="http://schemas.openxmlformats.org/drawingml/2006/main" name="场景型模板">
  <a:themeElements>
    <a:clrScheme name="场景型模板 1">
      <a:dk1>
        <a:srgbClr val="333333"/>
      </a:dk1>
      <a:lt1>
        <a:srgbClr val="A9BDA9"/>
      </a:lt1>
      <a:dk2>
        <a:srgbClr val="004C2B"/>
      </a:dk2>
      <a:lt2>
        <a:srgbClr val="578963"/>
      </a:lt2>
      <a:accent1>
        <a:srgbClr val="E1B7B7"/>
      </a:accent1>
      <a:accent2>
        <a:srgbClr val="B3E1B3"/>
      </a:accent2>
      <a:accent3>
        <a:srgbClr val="D1DBD1"/>
      </a:accent3>
      <a:accent4>
        <a:srgbClr val="2A2A2A"/>
      </a:accent4>
      <a:accent5>
        <a:srgbClr val="EED8D8"/>
      </a:accent5>
      <a:accent6>
        <a:srgbClr val="A2CCA2"/>
      </a:accent6>
      <a:hlink>
        <a:srgbClr val="BDD7E5"/>
      </a:hlink>
      <a:folHlink>
        <a:srgbClr val="D2AAD2"/>
      </a:folHlink>
    </a:clrScheme>
    <a:fontScheme name="场景型模板">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1" lang="zh-CN" altLang="en-US" sz="2400" b="0" i="0" u="none" strike="noStrike" cap="none" normalizeH="0" baseline="0" smtClean="0">
            <a:ln>
              <a:noFill/>
            </a:ln>
            <a:solidFill>
              <a:schemeClr val="tx1"/>
            </a:solidFill>
            <a:effectLst/>
            <a:latin typeface="Times New Roman" pitchFamily="18"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1" lang="zh-CN" altLang="en-US" sz="2400" b="0" i="0" u="none" strike="noStrike" cap="none" normalizeH="0" baseline="0" smtClean="0">
            <a:ln>
              <a:noFill/>
            </a:ln>
            <a:solidFill>
              <a:schemeClr val="tx1"/>
            </a:solidFill>
            <a:effectLst/>
            <a:latin typeface="Times New Roman" pitchFamily="18" charset="0"/>
            <a:ea typeface="宋体" pitchFamily="2" charset="-122"/>
          </a:defRPr>
        </a:defPPr>
      </a:lstStyle>
    </a:lnDef>
  </a:objectDefaults>
  <a:extraClrSchemeLst>
    <a:extraClrScheme>
      <a:clrScheme name="场景型模板 1">
        <a:dk1>
          <a:srgbClr val="333333"/>
        </a:dk1>
        <a:lt1>
          <a:srgbClr val="A9BDA9"/>
        </a:lt1>
        <a:dk2>
          <a:srgbClr val="004C2B"/>
        </a:dk2>
        <a:lt2>
          <a:srgbClr val="578963"/>
        </a:lt2>
        <a:accent1>
          <a:srgbClr val="E1B7B7"/>
        </a:accent1>
        <a:accent2>
          <a:srgbClr val="B3E1B3"/>
        </a:accent2>
        <a:accent3>
          <a:srgbClr val="D1DBD1"/>
        </a:accent3>
        <a:accent4>
          <a:srgbClr val="2A2A2A"/>
        </a:accent4>
        <a:accent5>
          <a:srgbClr val="EED8D8"/>
        </a:accent5>
        <a:accent6>
          <a:srgbClr val="A2CCA2"/>
        </a:accent6>
        <a:hlink>
          <a:srgbClr val="BDD7E5"/>
        </a:hlink>
        <a:folHlink>
          <a:srgbClr val="D2AAD2"/>
        </a:folHlink>
      </a:clrScheme>
      <a:clrMap bg1="lt1" tx1="dk1" bg2="lt2" tx2="dk2" accent1="accent1" accent2="accent2" accent3="accent3" accent4="accent4" accent5="accent5" accent6="accent6" hlink="hlink" folHlink="folHlink"/>
    </a:extraClrScheme>
    <a:extraClrScheme>
      <a:clrScheme name="场景型模板 2">
        <a:dk1>
          <a:srgbClr val="333333"/>
        </a:dk1>
        <a:lt1>
          <a:srgbClr val="FFFFFF"/>
        </a:lt1>
        <a:dk2>
          <a:srgbClr val="004C2B"/>
        </a:dk2>
        <a:lt2>
          <a:srgbClr val="578963"/>
        </a:lt2>
        <a:accent1>
          <a:srgbClr val="E1B7B7"/>
        </a:accent1>
        <a:accent2>
          <a:srgbClr val="B3E1B3"/>
        </a:accent2>
        <a:accent3>
          <a:srgbClr val="FFFFFF"/>
        </a:accent3>
        <a:accent4>
          <a:srgbClr val="2A2A2A"/>
        </a:accent4>
        <a:accent5>
          <a:srgbClr val="EED8D8"/>
        </a:accent5>
        <a:accent6>
          <a:srgbClr val="A2CCA2"/>
        </a:accent6>
        <a:hlink>
          <a:srgbClr val="BDD7E5"/>
        </a:hlink>
        <a:folHlink>
          <a:srgbClr val="D2AAD2"/>
        </a:folHlink>
      </a:clrScheme>
      <a:clrMap bg1="lt1" tx1="dk1" bg2="lt2" tx2="dk2" accent1="accent1" accent2="accent2" accent3="accent3" accent4="accent4" accent5="accent5" accent6="accent6" hlink="hlink" folHlink="folHlink"/>
    </a:extraClrScheme>
    <a:extraClrScheme>
      <a:clrScheme name="场景型模板 3">
        <a:dk1>
          <a:srgbClr val="000000"/>
        </a:dk1>
        <a:lt1>
          <a:srgbClr val="FFFFFF"/>
        </a:lt1>
        <a:dk2>
          <a:srgbClr val="000000"/>
        </a:dk2>
        <a:lt2>
          <a:srgbClr val="393939"/>
        </a:lt2>
        <a:accent1>
          <a:srgbClr val="CBCBCB"/>
        </a:accent1>
        <a:accent2>
          <a:srgbClr val="808080"/>
        </a:accent2>
        <a:accent3>
          <a:srgbClr val="FFFFFF"/>
        </a:accent3>
        <a:accent4>
          <a:srgbClr val="000000"/>
        </a:accent4>
        <a:accent5>
          <a:srgbClr val="E2E2E2"/>
        </a:accent5>
        <a:accent6>
          <a:srgbClr val="737373"/>
        </a:accent6>
        <a:hlink>
          <a:srgbClr val="B2B2B2"/>
        </a:hlink>
        <a:folHlink>
          <a:srgbClr val="EAEAE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Office\Templates\演示文稿设计\场景型模板.pot</Template>
  <TotalTime>3504</TotalTime>
  <Words>4830</Words>
  <Application>Microsoft Office PowerPoint</Application>
  <PresentationFormat>全屏显示(4:3)</PresentationFormat>
  <Paragraphs>874</Paragraphs>
  <Slides>58</Slides>
  <Notes>5</Notes>
  <HiddenSlides>0</HiddenSlides>
  <MMClips>0</MMClips>
  <ScaleCrop>false</ScaleCrop>
  <HeadingPairs>
    <vt:vector size="8" baseType="variant">
      <vt:variant>
        <vt:lpstr>已用的字体</vt:lpstr>
      </vt:variant>
      <vt:variant>
        <vt:i4>15</vt:i4>
      </vt:variant>
      <vt:variant>
        <vt:lpstr>主题</vt:lpstr>
      </vt:variant>
      <vt:variant>
        <vt:i4>1</vt:i4>
      </vt:variant>
      <vt:variant>
        <vt:lpstr>嵌入 OLE 服务器</vt:lpstr>
      </vt:variant>
      <vt:variant>
        <vt:i4>3</vt:i4>
      </vt:variant>
      <vt:variant>
        <vt:lpstr>幻灯片标题</vt:lpstr>
      </vt:variant>
      <vt:variant>
        <vt:i4>58</vt:i4>
      </vt:variant>
    </vt:vector>
  </HeadingPairs>
  <TitlesOfParts>
    <vt:vector size="77" baseType="lpstr">
      <vt:lpstr>Times New Roman</vt:lpstr>
      <vt:lpstr>宋体</vt:lpstr>
      <vt:lpstr>Arial</vt:lpstr>
      <vt:lpstr>Monotype Sorts</vt:lpstr>
      <vt:lpstr>华文中宋</vt:lpstr>
      <vt:lpstr>黑体</vt:lpstr>
      <vt:lpstr>Wingdings</vt:lpstr>
      <vt:lpstr>Symbol</vt:lpstr>
      <vt:lpstr>Webdings</vt:lpstr>
      <vt:lpstr>Tahoma</vt:lpstr>
      <vt:lpstr>方正舒体</vt:lpstr>
      <vt:lpstr>华文新魏</vt:lpstr>
      <vt:lpstr>方正姚体</vt:lpstr>
      <vt:lpstr>楷体_GB2312</vt:lpstr>
      <vt:lpstr>Garamond</vt:lpstr>
      <vt:lpstr>场景型模板</vt:lpstr>
      <vt:lpstr>Microsoft 公式 3.0</vt:lpstr>
      <vt:lpstr>MathType 5.0 Equation</vt:lpstr>
      <vt:lpstr>位图图像</vt:lpstr>
      <vt:lpstr>第四章 生产论   </vt:lpstr>
      <vt:lpstr> 微观经济学的基本框架</vt:lpstr>
      <vt:lpstr>第一节 企业（厂商）及其目标</vt:lpstr>
      <vt:lpstr>PowerPoint 演示文稿</vt:lpstr>
      <vt:lpstr>PowerPoint 演示文稿</vt:lpstr>
      <vt:lpstr>市场和企业的比较</vt:lpstr>
      <vt:lpstr>企业内部特有的交易成本</vt:lpstr>
      <vt:lpstr>PowerPoint 演示文稿</vt:lpstr>
      <vt:lpstr>第二节 生产函数</vt:lpstr>
      <vt:lpstr>PowerPoint 演示文稿</vt:lpstr>
      <vt:lpstr>2、固定比例生产函数（里昂惕夫生产函数）</vt:lpstr>
      <vt:lpstr>PowerPoint 演示文稿</vt:lpstr>
      <vt:lpstr>3、柯布－道格拉斯生产函数</vt:lpstr>
      <vt:lpstr>第三节 一种可变生产要素的生产函数</vt:lpstr>
      <vt:lpstr>PowerPoint 演示文稿</vt:lpstr>
      <vt:lpstr>PowerPoint 演示文稿</vt:lpstr>
      <vt:lpstr>劳动的总产量、平均产量与边际产量</vt:lpstr>
      <vt:lpstr>总产量、平均产量与边际产量</vt:lpstr>
      <vt:lpstr>二、边际收益、边际报酬递减规律</vt:lpstr>
      <vt:lpstr>2、边际报酬递减规律存在的条件：</vt:lpstr>
      <vt:lpstr>3、边际收益递减规律原因</vt:lpstr>
      <vt:lpstr>PowerPoint 演示文稿</vt:lpstr>
      <vt:lpstr>PowerPoint 演示文稿</vt:lpstr>
      <vt:lpstr>单一生产要素连续投入的三个生产阶段</vt:lpstr>
      <vt:lpstr> </vt:lpstr>
      <vt:lpstr>马尔萨斯预言的失败</vt:lpstr>
      <vt:lpstr>练习：错误的一种说法是：（）</vt:lpstr>
      <vt:lpstr>第四节 两种可变要素的生产函数</vt:lpstr>
      <vt:lpstr>一、等产量线 Isoquant  Curve </vt:lpstr>
      <vt:lpstr>等产量曲线定义</vt:lpstr>
      <vt:lpstr>等产量曲线</vt:lpstr>
      <vt:lpstr>2、等产量曲线特征</vt:lpstr>
      <vt:lpstr>PowerPoint 演示文稿</vt:lpstr>
      <vt:lpstr>PowerPoint 演示文稿</vt:lpstr>
      <vt:lpstr>PowerPoint 演示文稿</vt:lpstr>
      <vt:lpstr>3、固定比例生产函数等产量线 </vt:lpstr>
      <vt:lpstr>（2）直线型等产量线。</vt:lpstr>
      <vt:lpstr>（3）折线型等产量线。</vt:lpstr>
      <vt:lpstr>4、边际技术替代率 MRTSLK      （Marginal Rate of Technical  Substitution）</vt:lpstr>
      <vt:lpstr>PowerPoint 演示文稿</vt:lpstr>
      <vt:lpstr>PowerPoint 演示文稿</vt:lpstr>
      <vt:lpstr>PowerPoint 演示文稿</vt:lpstr>
      <vt:lpstr>二、等成本线（企业预算线）</vt:lpstr>
      <vt:lpstr>等成本线</vt:lpstr>
      <vt:lpstr>等成本线</vt:lpstr>
      <vt:lpstr>等成本线</vt:lpstr>
      <vt:lpstr>三、生产者均衡——生产要素最适组合</vt:lpstr>
      <vt:lpstr>PowerPoint 演示文稿</vt:lpstr>
      <vt:lpstr>四、生产扩展线 Expansion path </vt:lpstr>
      <vt:lpstr>PowerPoint 演示文稿</vt:lpstr>
      <vt:lpstr>第五节 规模报酬 </vt:lpstr>
      <vt:lpstr>1、规模报酬递增 (increasing returns to scale)</vt:lpstr>
      <vt:lpstr>2、规模报酬不变</vt:lpstr>
      <vt:lpstr>3、规模报酬递减</vt:lpstr>
      <vt:lpstr>规模报酬与边际报酬比较</vt:lpstr>
      <vt:lpstr>影响规模报酬变动因素</vt:lpstr>
      <vt:lpstr>二、规模报酬问题表现为三个不同类型曲线</vt:lpstr>
      <vt:lpstr>三、适度规模</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第四章 消费者行为理论 </dc:title>
  <dc:creator>ssa</dc:creator>
  <cp:lastModifiedBy>ssa</cp:lastModifiedBy>
  <cp:revision>599</cp:revision>
  <dcterms:created xsi:type="dcterms:W3CDTF">1996-07-15T15:40:02Z</dcterms:created>
  <dcterms:modified xsi:type="dcterms:W3CDTF">2023-08-28T14:32:48Z</dcterms:modified>
</cp:coreProperties>
</file>